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64" r:id="rId6"/>
    <p:sldId id="256" r:id="rId7"/>
    <p:sldId id="257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1280F-7E96-4242-B07F-2AE22A65146A}" v="7" dt="2024-11-14T20:58:47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sole" userId="93b7e7eb3ac3399a" providerId="LiveId" clId="{55D1280F-7E96-4242-B07F-2AE22A65146A}"/>
    <pc:docChg chg="undo custSel addSld delSld modSld">
      <pc:chgData name="gil sole" userId="93b7e7eb3ac3399a" providerId="LiveId" clId="{55D1280F-7E96-4242-B07F-2AE22A65146A}" dt="2024-11-14T21:18:44.857" v="307" actId="1076"/>
      <pc:docMkLst>
        <pc:docMk/>
      </pc:docMkLst>
      <pc:sldChg chg="addSp delSp modSp mod">
        <pc:chgData name="gil sole" userId="93b7e7eb3ac3399a" providerId="LiveId" clId="{55D1280F-7E96-4242-B07F-2AE22A65146A}" dt="2024-11-14T20:57:25.149" v="59" actId="478"/>
        <pc:sldMkLst>
          <pc:docMk/>
          <pc:sldMk cId="3956160389" sldId="256"/>
        </pc:sldMkLst>
        <pc:spChg chg="add mod">
          <ac:chgData name="gil sole" userId="93b7e7eb3ac3399a" providerId="LiveId" clId="{55D1280F-7E96-4242-B07F-2AE22A65146A}" dt="2024-11-14T20:57:07.281" v="46" actId="20577"/>
          <ac:spMkLst>
            <pc:docMk/>
            <pc:sldMk cId="3956160389" sldId="256"/>
            <ac:spMk id="10" creationId="{644F7C44-88A8-5D9D-1EE0-36628D5CEC31}"/>
          </ac:spMkLst>
        </pc:spChg>
        <pc:spChg chg="add del mod">
          <ac:chgData name="gil sole" userId="93b7e7eb3ac3399a" providerId="LiveId" clId="{55D1280F-7E96-4242-B07F-2AE22A65146A}" dt="2024-11-14T20:57:25.149" v="59" actId="478"/>
          <ac:spMkLst>
            <pc:docMk/>
            <pc:sldMk cId="3956160389" sldId="256"/>
            <ac:spMk id="11" creationId="{3AD8F91C-A6F6-3B88-464A-29565C088010}"/>
          </ac:spMkLst>
        </pc:spChg>
        <pc:picChg chg="mod">
          <ac:chgData name="gil sole" userId="93b7e7eb3ac3399a" providerId="LiveId" clId="{55D1280F-7E96-4242-B07F-2AE22A65146A}" dt="2024-11-14T20:56:55.707" v="20" actId="1076"/>
          <ac:picMkLst>
            <pc:docMk/>
            <pc:sldMk cId="3956160389" sldId="256"/>
            <ac:picMk id="7" creationId="{9A5D6591-6E18-4587-D736-AA1F5EB0F1EC}"/>
          </ac:picMkLst>
        </pc:picChg>
      </pc:sldChg>
      <pc:sldChg chg="addSp modSp mod">
        <pc:chgData name="gil sole" userId="93b7e7eb3ac3399a" providerId="LiveId" clId="{55D1280F-7E96-4242-B07F-2AE22A65146A}" dt="2024-11-14T20:57:41.512" v="78" actId="1076"/>
        <pc:sldMkLst>
          <pc:docMk/>
          <pc:sldMk cId="2346441176" sldId="257"/>
        </pc:sldMkLst>
        <pc:spChg chg="add mod">
          <ac:chgData name="gil sole" userId="93b7e7eb3ac3399a" providerId="LiveId" clId="{55D1280F-7E96-4242-B07F-2AE22A65146A}" dt="2024-11-14T20:57:38.711" v="77" actId="20577"/>
          <ac:spMkLst>
            <pc:docMk/>
            <pc:sldMk cId="2346441176" sldId="257"/>
            <ac:spMk id="6" creationId="{98B912F0-3C2D-8197-CCB7-151DBEE93292}"/>
          </ac:spMkLst>
        </pc:spChg>
        <pc:picChg chg="mod">
          <ac:chgData name="gil sole" userId="93b7e7eb3ac3399a" providerId="LiveId" clId="{55D1280F-7E96-4242-B07F-2AE22A65146A}" dt="2024-11-14T20:57:41.512" v="78" actId="1076"/>
          <ac:picMkLst>
            <pc:docMk/>
            <pc:sldMk cId="2346441176" sldId="257"/>
            <ac:picMk id="5" creationId="{D2C24326-B9D1-1750-6011-EE9D4D5EFCDC}"/>
          </ac:picMkLst>
        </pc:picChg>
      </pc:sldChg>
      <pc:sldChg chg="addSp modSp mod">
        <pc:chgData name="gil sole" userId="93b7e7eb3ac3399a" providerId="LiveId" clId="{55D1280F-7E96-4242-B07F-2AE22A65146A}" dt="2024-11-14T20:54:36.138" v="18" actId="1076"/>
        <pc:sldMkLst>
          <pc:docMk/>
          <pc:sldMk cId="1434525137" sldId="258"/>
        </pc:sldMkLst>
        <pc:spChg chg="add mod">
          <ac:chgData name="gil sole" userId="93b7e7eb3ac3399a" providerId="LiveId" clId="{55D1280F-7E96-4242-B07F-2AE22A65146A}" dt="2024-11-14T20:54:31.926" v="17" actId="20577"/>
          <ac:spMkLst>
            <pc:docMk/>
            <pc:sldMk cId="1434525137" sldId="258"/>
            <ac:spMk id="6" creationId="{D953E599-4CE1-0B21-9A02-7D1D82BF1312}"/>
          </ac:spMkLst>
        </pc:spChg>
        <pc:picChg chg="mod modCrop">
          <ac:chgData name="gil sole" userId="93b7e7eb3ac3399a" providerId="LiveId" clId="{55D1280F-7E96-4242-B07F-2AE22A65146A}" dt="2024-11-14T20:54:36.138" v="18" actId="1076"/>
          <ac:picMkLst>
            <pc:docMk/>
            <pc:sldMk cId="1434525137" sldId="258"/>
            <ac:picMk id="5" creationId="{C376EB4C-3B7F-2E1D-DA10-2228873C692F}"/>
          </ac:picMkLst>
        </pc:picChg>
      </pc:sldChg>
      <pc:sldChg chg="addSp modSp mod">
        <pc:chgData name="gil sole" userId="93b7e7eb3ac3399a" providerId="LiveId" clId="{55D1280F-7E96-4242-B07F-2AE22A65146A}" dt="2024-11-14T21:04:40.746" v="304" actId="14100"/>
        <pc:sldMkLst>
          <pc:docMk/>
          <pc:sldMk cId="31133754" sldId="261"/>
        </pc:sldMkLst>
        <pc:spChg chg="add mod">
          <ac:chgData name="gil sole" userId="93b7e7eb3ac3399a" providerId="LiveId" clId="{55D1280F-7E96-4242-B07F-2AE22A65146A}" dt="2024-11-14T21:04:40.746" v="304" actId="14100"/>
          <ac:spMkLst>
            <pc:docMk/>
            <pc:sldMk cId="31133754" sldId="261"/>
            <ac:spMk id="6" creationId="{79B29C8B-AB37-8E58-12AB-AB2B93EA7A94}"/>
          </ac:spMkLst>
        </pc:spChg>
      </pc:sldChg>
      <pc:sldChg chg="new del">
        <pc:chgData name="gil sole" userId="93b7e7eb3ac3399a" providerId="LiveId" clId="{55D1280F-7E96-4242-B07F-2AE22A65146A}" dt="2024-11-14T20:58:07.739" v="80" actId="680"/>
        <pc:sldMkLst>
          <pc:docMk/>
          <pc:sldMk cId="161349435" sldId="262"/>
        </pc:sldMkLst>
      </pc:sldChg>
      <pc:sldChg chg="delSp modSp add mod">
        <pc:chgData name="gil sole" userId="93b7e7eb3ac3399a" providerId="LiveId" clId="{55D1280F-7E96-4242-B07F-2AE22A65146A}" dt="2024-11-14T20:58:21.733" v="94" actId="478"/>
        <pc:sldMkLst>
          <pc:docMk/>
          <pc:sldMk cId="3772832695" sldId="262"/>
        </pc:sldMkLst>
        <pc:spChg chg="mod">
          <ac:chgData name="gil sole" userId="93b7e7eb3ac3399a" providerId="LiveId" clId="{55D1280F-7E96-4242-B07F-2AE22A65146A}" dt="2024-11-14T20:58:19.412" v="93" actId="27636"/>
          <ac:spMkLst>
            <pc:docMk/>
            <pc:sldMk cId="3772832695" sldId="262"/>
            <ac:spMk id="6" creationId="{F888E0F6-0322-FC95-F323-7FBDDFA47019}"/>
          </ac:spMkLst>
        </pc:spChg>
        <pc:picChg chg="del">
          <ac:chgData name="gil sole" userId="93b7e7eb3ac3399a" providerId="LiveId" clId="{55D1280F-7E96-4242-B07F-2AE22A65146A}" dt="2024-11-14T20:58:21.733" v="94" actId="478"/>
          <ac:picMkLst>
            <pc:docMk/>
            <pc:sldMk cId="3772832695" sldId="262"/>
            <ac:picMk id="5" creationId="{DC8357FC-41F9-AD06-4FBD-64F78FBEA4D2}"/>
          </ac:picMkLst>
        </pc:picChg>
      </pc:sldChg>
      <pc:sldChg chg="addSp modSp add mod">
        <pc:chgData name="gil sole" userId="93b7e7eb3ac3399a" providerId="LiveId" clId="{55D1280F-7E96-4242-B07F-2AE22A65146A}" dt="2024-11-14T21:18:44.857" v="307" actId="1076"/>
        <pc:sldMkLst>
          <pc:docMk/>
          <pc:sldMk cId="1970309632" sldId="263"/>
        </pc:sldMkLst>
        <pc:spChg chg="mod">
          <ac:chgData name="gil sole" userId="93b7e7eb3ac3399a" providerId="LiveId" clId="{55D1280F-7E96-4242-B07F-2AE22A65146A}" dt="2024-11-14T20:58:30.973" v="99" actId="20577"/>
          <ac:spMkLst>
            <pc:docMk/>
            <pc:sldMk cId="1970309632" sldId="263"/>
            <ac:spMk id="6" creationId="{841C8F95-BEB5-0B41-0299-242F794D5056}"/>
          </ac:spMkLst>
        </pc:spChg>
        <pc:picChg chg="add mod">
          <ac:chgData name="gil sole" userId="93b7e7eb3ac3399a" providerId="LiveId" clId="{55D1280F-7E96-4242-B07F-2AE22A65146A}" dt="2024-11-14T21:18:44.857" v="307" actId="1076"/>
          <ac:picMkLst>
            <pc:docMk/>
            <pc:sldMk cId="1970309632" sldId="263"/>
            <ac:picMk id="3" creationId="{5A05415C-28C9-C490-D156-006323163B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120D85-BDF2-F78C-DF6D-1AD8C55D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A46D35-CFB5-B967-69C7-BE4639DDD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540F81-2A09-E4F2-EAF0-038D96AA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B19270-1EBF-7C2E-03BA-5039D2C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FCC3F0-0FCA-1926-9C73-6084C1ED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135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7C06D6-A6FB-B91E-4776-D7079E41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B08EE7D-6121-909C-9D92-ADFAB8C2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4BAA63-F980-0006-8EF6-819802E1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7D4F4A-498E-D97F-90A4-2E9B4596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05E642-5A77-774B-0FEC-73EE8E64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69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96BEF2D-262F-7AEB-7822-B96F0237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379ADF-4254-6724-D040-FB9E06025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913A11-68FA-FDD3-4A7E-6A5CFE6F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BCB0D3-6201-A979-420C-2AA5D638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91894F-465F-EE6A-926E-33D5CEC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63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1E1FF9-718C-B636-5412-6FE3F680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A7F651-D75A-5031-EAF4-82E1E38C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E520CB-6822-4A81-123C-354B98E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D1332F-DB9A-E938-A752-C19944EA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D3144A-7CDF-89A1-671D-444B5C76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7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885CB9-E10A-AEC0-B8FD-F7F39B4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ACD4CE-7BA6-80BA-80D6-5CFDBC75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A6F5D3-DBFC-87D7-972A-8A3354E2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966442-C3F8-6337-DFEA-AF93EA7E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3F497D-C29E-36B1-9AD6-80D5F78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26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8A7EE3-7E2F-3846-56CB-3A99DA8F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1C7530-D573-BB21-E58B-29A314A4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927088A-F349-86A0-8818-B88373217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21CC72-2DC2-D651-6403-67FFD9A8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62D22D-94D2-44D4-F71D-3D5E1B15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16B24AE-10E5-89D5-48A2-AF76DA40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83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B81481-0D5F-2DE6-6342-A1007179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7675C4-B848-AB51-1B13-75ADCD43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49A7FA-840F-DD29-3AE1-AADF3BAE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213020-8467-9977-CAF6-DF4661CEC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FBD18F2-01D6-A7A2-9EF2-8C69D1CE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73A9640-525C-8FAF-3ACD-A5A879CF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D608677-86A1-015A-893E-9039EA8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8566A5A-1539-1178-1EE0-6DEA461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46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9E46D6-2ACA-B863-0BAD-BD36C0DD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E2EBA95-D308-973D-CC7A-33C00889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23EE2CF-BB2C-9855-8775-7CB53EE1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B818B8F-0242-555E-3739-3E02C4B8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18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235F338-C7FB-5DB5-D478-88C85B04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23AD5E-AB40-3C18-94AA-9D27AED0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3003A9A-7FEB-A073-6B7A-F2D66F2E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294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FD9A1B-7426-5BE9-5E62-DCB668C6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034965-4B20-1B8C-FDA4-287A56D8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E832C8-ACB8-D8EC-0477-E825A470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42E46E-98FC-18F7-5E46-FF223D79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414373-FE44-9EE9-D987-610A64C5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A81835C-5BB8-3F7F-AA31-CCC39B23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431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1B00F3-16AD-E0D1-A948-B73B11B6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C5FC57-731A-E5C2-BC0E-947069762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92861AA-177C-5987-71DC-B8741E72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EEA593-9136-48DB-BFB0-A8BA874F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A8AC4D-9634-5B01-1117-0706A2CC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AC653D-EABC-9F01-DC4E-220B8460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609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29560EC-E229-6D96-82AE-D367B9B8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9457642-38B2-3B74-1B39-2559B594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5C5BE8-D33A-2AF5-3BA9-AC570BBFB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276C3-1603-4FAF-81E2-A535B0050B6A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2BA384-DBED-1034-BB7F-51D6DFE3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71733-7BC2-6439-339B-8C8837232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A142C-8B8C-4A23-9720-7D53878FB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77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AF9361-4C9C-5191-CEF9-58542E88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8229"/>
          </a:xfrm>
        </p:spPr>
        <p:txBody>
          <a:bodyPr/>
          <a:lstStyle/>
          <a:p>
            <a:r>
              <a:rPr lang="en-US" dirty="0"/>
              <a:t>Restaurant Pricing in India</a:t>
            </a:r>
            <a:endParaRPr lang="he-IL" dirty="0"/>
          </a:p>
        </p:txBody>
      </p:sp>
      <p:pic>
        <p:nvPicPr>
          <p:cNvPr id="1026" name="Picture 2" descr="The Absolute Best Indian Restaurants In The US">
            <a:extLst>
              <a:ext uri="{FF2B5EF4-FFF2-40B4-BE49-F238E27FC236}">
                <a16:creationId xmlns:a16="http://schemas.microsoft.com/office/drawing/2014/main" id="{125AD1B2-D8EF-F924-39D9-20C1C09B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93" y="2998498"/>
            <a:ext cx="4092702" cy="229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B975F-9AF6-3144-3FD1-E1DA66CC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About this Project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64802D-022B-F8C1-812F-C2CAE7C1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70000" lnSpcReduction="20000"/>
          </a:bodyPr>
          <a:lstStyle/>
          <a:p>
            <a:pPr algn="l" rtl="0">
              <a:spcAft>
                <a:spcPts val="45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in this project we analyzed restaurant data (file zomato.csv) in India, that contains information about restaurants, mainly their locations, menus, guests, cost of a meal for two, and rating. our business question was pricing - we classified restaurant variables in order to predict the cost of a dinner date. This prediction should be helpful to identify restaurants that are over or under priced for restaurant owners and customers.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step 1: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cleaning the data - the dataset was text based, and contained several fields (like "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url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") that had no data gain. all fields were changed to numeric or categorical. the most important fields - cost and rate we normalized for better accuracy.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step 2: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data visualization - we added visualizations to better understand data spread and correlation.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step 3: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using classification and prediction algorithms - we used four different algorithms, each with its own advantages, in order to get the best result. random forest is a based on trees classification, that combines the classification made by multiple trees. support vector machine is the most suitable algorithm that classifies data points in a multidimensional space. the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algorithm is a high accuracy predictive model that has a high prediction accuracy rate.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step 4: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assessing the outcomes, deciding which model to use for best results.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135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D4D2CC-B8BE-C353-3AFF-85D6394A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91000" cy="1325563"/>
          </a:xfrm>
        </p:spPr>
        <p:txBody>
          <a:bodyPr/>
          <a:lstStyle/>
          <a:p>
            <a:pPr algn="l"/>
            <a:r>
              <a:rPr lang="en-US" dirty="0"/>
              <a:t>Data  features histograms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69F6C34-23D0-5C7D-2B26-DB54E5EB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552" y="253285"/>
            <a:ext cx="6499783" cy="6351430"/>
          </a:xfr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79B29C8B-AB37-8E58-12AB-AB2B93EA7A94}"/>
              </a:ext>
            </a:extLst>
          </p:cNvPr>
          <p:cNvSpPr txBox="1">
            <a:spLocks/>
          </p:cNvSpPr>
          <p:nvPr/>
        </p:nvSpPr>
        <p:spPr>
          <a:xfrm>
            <a:off x="838200" y="1839959"/>
            <a:ext cx="4191000" cy="3123927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dirty="0"/>
              <a:t>the data show is after manipulation and dummies separation.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376EB4C-3B7F-2E1D-DA10-2228873C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6" t="5177" r="1"/>
          <a:stretch/>
        </p:blipFill>
        <p:spPr>
          <a:xfrm>
            <a:off x="2181364" y="1690688"/>
            <a:ext cx="10010636" cy="5102352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D953E599-4CE1-0B21-9A02-7D1D82BF131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1910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Correlation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452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390D4C-602E-441C-AD86-126C9078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Scores Comparison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9A5E0A-90E1-4A0B-8396-C9889EE7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3300" dirty="0"/>
              <a:t>Decision Tree Performance Metrics: </a:t>
            </a:r>
          </a:p>
          <a:p>
            <a:pPr algn="l" rtl="0"/>
            <a:r>
              <a:rPr lang="en-US" dirty="0"/>
              <a:t>Accuracy: 0.69 </a:t>
            </a:r>
          </a:p>
          <a:p>
            <a:pPr algn="l" rtl="0"/>
            <a:r>
              <a:rPr lang="en-US" dirty="0"/>
              <a:t>Recall: 0.69 </a:t>
            </a:r>
          </a:p>
          <a:p>
            <a:pPr algn="l" rtl="0"/>
            <a:r>
              <a:rPr lang="en-US" dirty="0"/>
              <a:t>F1 Score: 0.69 </a:t>
            </a:r>
          </a:p>
          <a:p>
            <a:pPr marL="0" indent="0" algn="l" rtl="0">
              <a:buNone/>
            </a:pPr>
            <a:r>
              <a:rPr lang="en-US" sz="3300" dirty="0"/>
              <a:t>Random Forest Performance Metrics: </a:t>
            </a:r>
          </a:p>
          <a:p>
            <a:pPr marL="0" indent="0" algn="l" rtl="0">
              <a:buNone/>
            </a:pPr>
            <a:r>
              <a:rPr lang="en-US" dirty="0"/>
              <a:t>Accuracy: 0.64 </a:t>
            </a:r>
          </a:p>
          <a:p>
            <a:pPr marL="0" indent="0" algn="l" rtl="0">
              <a:buNone/>
            </a:pPr>
            <a:r>
              <a:rPr lang="en-US" dirty="0"/>
              <a:t>Recall: 0.64 </a:t>
            </a:r>
          </a:p>
          <a:p>
            <a:pPr marL="0" indent="0" algn="l" rtl="0">
              <a:buNone/>
            </a:pPr>
            <a:r>
              <a:rPr lang="en-US" dirty="0"/>
              <a:t>F1 Score: 0.64 </a:t>
            </a:r>
          </a:p>
          <a:p>
            <a:pPr marL="0" indent="0" algn="l" rtl="0">
              <a:buNone/>
            </a:pPr>
            <a:r>
              <a:rPr lang="en-US" sz="3300" dirty="0" err="1"/>
              <a:t>XGBoost</a:t>
            </a:r>
            <a:r>
              <a:rPr lang="en-US" sz="3300" dirty="0"/>
              <a:t> Performance Metrics: </a:t>
            </a:r>
          </a:p>
          <a:p>
            <a:pPr marL="0" indent="0" algn="l" rtl="0">
              <a:buNone/>
            </a:pPr>
            <a:r>
              <a:rPr lang="en-US" dirty="0"/>
              <a:t>Accuracy: 0.56 </a:t>
            </a:r>
          </a:p>
          <a:p>
            <a:pPr marL="0" indent="0" algn="l" rtl="0">
              <a:buNone/>
            </a:pPr>
            <a:r>
              <a:rPr lang="en-US" dirty="0"/>
              <a:t>Recall: 0.56 F1 Score: 0.56 </a:t>
            </a:r>
          </a:p>
          <a:p>
            <a:pPr marL="0" indent="0" algn="l" rtl="0">
              <a:buNone/>
            </a:pPr>
            <a:r>
              <a:rPr lang="en-US" sz="3300" dirty="0"/>
              <a:t>Support Vector Machine Performance Metrics: </a:t>
            </a:r>
          </a:p>
          <a:p>
            <a:pPr marL="0" indent="0" algn="l" rtl="0">
              <a:buNone/>
            </a:pPr>
            <a:r>
              <a:rPr lang="en-US" dirty="0"/>
              <a:t>Accuracy: 0.37 </a:t>
            </a:r>
          </a:p>
          <a:p>
            <a:pPr marL="0" indent="0" algn="l" rtl="0">
              <a:buNone/>
            </a:pPr>
            <a:r>
              <a:rPr lang="en-US" dirty="0"/>
              <a:t>Recall: 0.37 F1 S</a:t>
            </a:r>
          </a:p>
          <a:p>
            <a:pPr marL="0" indent="0" algn="l" rtl="0">
              <a:buNone/>
            </a:pPr>
            <a:r>
              <a:rPr lang="en-US" dirty="0"/>
              <a:t>core: 0.35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302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9A5D6591-6E18-4587-D736-AA1F5EB0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87" y="667512"/>
            <a:ext cx="7608627" cy="5522976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644F7C44-88A8-5D9D-1EE0-36628D5CEC31}"/>
              </a:ext>
            </a:extLst>
          </p:cNvPr>
          <p:cNvSpPr txBox="1">
            <a:spLocks/>
          </p:cNvSpPr>
          <p:nvPr/>
        </p:nvSpPr>
        <p:spPr>
          <a:xfrm>
            <a:off x="329686" y="310261"/>
            <a:ext cx="41910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85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Decision Tree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616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2C24326-B9D1-1750-6011-EE9D4D5E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89" y="734100"/>
            <a:ext cx="7506738" cy="5081484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98B912F0-3C2D-8197-CCB7-151DBEE93292}"/>
              </a:ext>
            </a:extLst>
          </p:cNvPr>
          <p:cNvSpPr txBox="1">
            <a:spLocks/>
          </p:cNvSpPr>
          <p:nvPr/>
        </p:nvSpPr>
        <p:spPr>
          <a:xfrm>
            <a:off x="329686" y="310261"/>
            <a:ext cx="41910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85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Random Forest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644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FDFA-3CDE-8CDF-0E02-0594F9B6F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41C8F95-BEB5-0B41-0299-242F794D5056}"/>
              </a:ext>
            </a:extLst>
          </p:cNvPr>
          <p:cNvSpPr txBox="1">
            <a:spLocks/>
          </p:cNvSpPr>
          <p:nvPr/>
        </p:nvSpPr>
        <p:spPr>
          <a:xfrm>
            <a:off x="329686" y="310261"/>
            <a:ext cx="41910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SVC Model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A05415C-28C9-C490-D156-00632316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62" y="973042"/>
            <a:ext cx="8315152" cy="50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096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344</Words>
  <Application>Microsoft Office PowerPoint</Application>
  <PresentationFormat>מסך רחב</PresentationFormat>
  <Paragraphs>29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Times New Roman</vt:lpstr>
      <vt:lpstr>ערכת נושא Office</vt:lpstr>
      <vt:lpstr>Restaurant Pricing in India</vt:lpstr>
      <vt:lpstr>About this Project </vt:lpstr>
      <vt:lpstr>Data  features histograms</vt:lpstr>
      <vt:lpstr>מצגת של PowerPoint‏</vt:lpstr>
      <vt:lpstr>Models Scores Comparison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Pricing in India</dc:title>
  <dc:creator>gil sole</dc:creator>
  <cp:lastModifiedBy>גיל כהן סולה</cp:lastModifiedBy>
  <cp:revision>2</cp:revision>
  <dcterms:created xsi:type="dcterms:W3CDTF">2024-11-14T20:44:13Z</dcterms:created>
  <dcterms:modified xsi:type="dcterms:W3CDTF">2024-11-17T09:20:56Z</dcterms:modified>
</cp:coreProperties>
</file>