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>
        <p:scale>
          <a:sx n="80" d="100"/>
          <a:sy n="80" d="100"/>
        </p:scale>
        <p:origin x="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BFDB-A6FE-46DF-993A-0B1A942D6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7DF47-999E-423F-B4B9-CEA8A79F8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0345-EC45-4942-99AE-58EE1F46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10-82DC-423E-89CC-CF5A776D642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6515-0A32-44D9-BDA3-6443DA7A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BC9D-9AD2-4A56-AC20-F00DCF98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1A06-4299-431B-A890-C7F619E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704E-9B20-40CB-B7F7-23842B2F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1BF56-7868-4092-9DA6-4FE1CC5F4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1216D-D256-4F3F-AB86-0CD7798C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10-82DC-423E-89CC-CF5A776D642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5217D-0BBC-4212-B58A-1E91CF8B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32FC4-6D13-44F3-A7AF-0024A985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1A06-4299-431B-A890-C7F619E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6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1F821-FCB3-45D3-B8D3-B5AC59ED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8EE23-1ABE-430D-8880-CE8622F8E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6813-50F1-4C5E-BF23-B0B45AE2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10-82DC-423E-89CC-CF5A776D642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9D088-18BB-4F8D-A661-1C5555E8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E227-7CCF-4E9B-A3CE-8CE18E0B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1A06-4299-431B-A890-C7F619E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0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2DF3-C343-4A92-B2DC-ACFC26BB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307D-36B2-453D-B021-10EDBE9B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00B4-EDFB-4104-942B-35740A0C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10-82DC-423E-89CC-CF5A776D642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F1ACF-2386-4CA7-9624-F0DFA0F4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4A2D7-53C3-4ACD-8DDF-6116F610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1A06-4299-431B-A890-C7F619E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3343-8FEC-45C0-ACDA-E761600E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4D87-C542-4F8F-9550-B104EF77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FB495-16DC-46BC-9B14-BD35FCC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10-82DC-423E-89CC-CF5A776D642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5C8D-2EBA-421C-B60B-090CEEC1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37D50-935B-404F-863E-84C9007B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1A06-4299-431B-A890-C7F619E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7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D5FD-7619-4D8D-B0CB-4D738CB1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74F3-BA96-4785-8994-266B06760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AE7FE-B00A-4A06-8223-1F7760111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ED0C4-89A9-44EF-ADBD-3968D47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10-82DC-423E-89CC-CF5A776D642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59B33-74BA-40DC-A3FB-639F57B9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C55F8-7BB8-4F4F-BEAC-5A49902C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1A06-4299-431B-A890-C7F619E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C6C0-52B6-4166-8C93-021B511E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E077-B63C-464F-9A8A-2C5C739F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5FEB-4C1E-4085-9C0F-757F9FE8D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41165-DB35-471C-B041-B97552EF9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A524A-C50F-423A-8C44-A40D0C3DC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2479A-F74F-41E5-937E-409B4A8F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10-82DC-423E-89CC-CF5A776D642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6CD30-0374-47D8-9934-546AAB09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B6D08-0EDC-42D1-8EC2-2B86FCE8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1A06-4299-431B-A890-C7F619E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B1DA-5F96-47F8-8ABA-2BAD7074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325DD-A112-4D37-B40B-F4E481A5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10-82DC-423E-89CC-CF5A776D642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4E758-A822-4A8D-832C-8F24EAEA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4AE9-0EAE-4D86-9ED9-E027AB41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1A06-4299-431B-A890-C7F619E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01A7A-A73D-4DD8-B1DC-524D3180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10-82DC-423E-89CC-CF5A776D642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0C9CF-C30D-482B-BAA7-7B1D15F5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7EA2-E096-43A8-BEFE-D65F59BA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1A06-4299-431B-A890-C7F619E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DBC0-0577-4380-B072-E6387EA4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4A7E-0A39-4052-912C-DAAFC0F11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7172F-502B-48BB-86CC-63163E703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D0E2-F877-426E-8F53-E580D57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10-82DC-423E-89CC-CF5A776D642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4604B-C4C7-4671-A86E-F71DB02F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A426C-CEAA-4996-B304-3A7AD0B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1A06-4299-431B-A890-C7F619E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5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CB17-4CA7-4918-9389-330F3BD1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6EEBC-AC8F-4B1E-9DE0-02279A31F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AD603-C5C5-45EA-9B29-C05C28098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02D70-B078-433B-AB3A-9C95BF8D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10-82DC-423E-89CC-CF5A776D642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830C5-A7FD-40E7-B0D7-6223D3FB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A594D-F080-4A62-BCF4-5557B7FC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1A06-4299-431B-A890-C7F619E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88D8E-9668-4FFE-A5FD-4AB54347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0B595-16B4-4DED-A1C0-0309C79D9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A47BC-7BC5-49DB-9E75-B3B88FC0B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1E10-82DC-423E-89CC-CF5A776D642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8174-8AE5-42BC-8ECB-FE5D603A1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0AD0-DB34-4534-9577-4FBE73C8B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1A06-4299-431B-A890-C7F619E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8F2B-38A2-4679-BA0B-91CBE59B4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Awesome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34621-2249-4D8C-B228-8B0561352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D341-8811-4B7A-99FC-1B8D41BA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42760-9A29-4D0C-B3B4-17DBB162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9" y="1762476"/>
            <a:ext cx="2553566" cy="501443"/>
          </a:xfrm>
          <a:prstGeom prst="rect">
            <a:avLst/>
          </a:prstGeom>
        </p:spPr>
      </p:pic>
      <p:pic>
        <p:nvPicPr>
          <p:cNvPr id="1026" name="Picture 2" descr="Image result for dnanexus">
            <a:extLst>
              <a:ext uri="{FF2B5EF4-FFF2-40B4-BE49-F238E27FC236}">
                <a16:creationId xmlns:a16="http://schemas.microsoft.com/office/drawing/2014/main" id="{ED57530D-A9E0-417F-B154-A864AB52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9" y="2263919"/>
            <a:ext cx="2316738" cy="40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A9123-2FB6-4F96-9723-08D32133A986}"/>
              </a:ext>
            </a:extLst>
          </p:cNvPr>
          <p:cNvSpPr txBox="1"/>
          <p:nvPr/>
        </p:nvSpPr>
        <p:spPr>
          <a:xfrm>
            <a:off x="-951" y="2766060"/>
            <a:ext cx="231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16,822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48A8B-B519-4D74-A11E-408FC22FE6D7}"/>
              </a:ext>
            </a:extLst>
          </p:cNvPr>
          <p:cNvSpPr txBox="1"/>
          <p:nvPr/>
        </p:nvSpPr>
        <p:spPr>
          <a:xfrm>
            <a:off x="3443231" y="2914350"/>
            <a:ext cx="231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6,110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7FCF0-3970-4733-AD4A-74A36A133B0A}"/>
              </a:ext>
            </a:extLst>
          </p:cNvPr>
          <p:cNvSpPr txBox="1"/>
          <p:nvPr/>
        </p:nvSpPr>
        <p:spPr>
          <a:xfrm>
            <a:off x="3411578" y="1561060"/>
            <a:ext cx="3669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PASS 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F06AF4-25CE-4CC4-878D-DB849D457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848" b="68248"/>
          <a:stretch/>
        </p:blipFill>
        <p:spPr>
          <a:xfrm>
            <a:off x="6244244" y="1851261"/>
            <a:ext cx="2072555" cy="1229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1F3A02-C912-45B2-9ADB-B6598D82E1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66" r="67848" b="31313"/>
          <a:stretch/>
        </p:blipFill>
        <p:spPr>
          <a:xfrm>
            <a:off x="8652422" y="1729152"/>
            <a:ext cx="2072555" cy="1325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997E84-2751-4F03-99C3-FBA99890A489}"/>
              </a:ext>
            </a:extLst>
          </p:cNvPr>
          <p:cNvSpPr txBox="1"/>
          <p:nvPr/>
        </p:nvSpPr>
        <p:spPr>
          <a:xfrm>
            <a:off x="7717675" y="3013501"/>
            <a:ext cx="231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5,102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BE7AA-D971-4CDD-9A1D-F846A55DDFBB}"/>
              </a:ext>
            </a:extLst>
          </p:cNvPr>
          <p:cNvSpPr txBox="1"/>
          <p:nvPr/>
        </p:nvSpPr>
        <p:spPr>
          <a:xfrm>
            <a:off x="426550" y="5803354"/>
            <a:ext cx="231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5,021</a:t>
            </a:r>
          </a:p>
        </p:txBody>
      </p:sp>
      <p:pic>
        <p:nvPicPr>
          <p:cNvPr id="15" name="Picture 6" descr="Image result for population diversity">
            <a:extLst>
              <a:ext uri="{FF2B5EF4-FFF2-40B4-BE49-F238E27FC236}">
                <a16:creationId xmlns:a16="http://schemas.microsoft.com/office/drawing/2014/main" id="{E2BA13C9-03E5-4E7F-A507-E8836602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6" r="21512"/>
          <a:stretch/>
        </p:blipFill>
        <p:spPr bwMode="auto">
          <a:xfrm>
            <a:off x="204789" y="4405743"/>
            <a:ext cx="2226038" cy="14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1BAFF8-2454-41DC-BC5F-C44A2FBFD078}"/>
              </a:ext>
            </a:extLst>
          </p:cNvPr>
          <p:cNvSpPr txBox="1"/>
          <p:nvPr/>
        </p:nvSpPr>
        <p:spPr>
          <a:xfrm>
            <a:off x="3726961" y="5540464"/>
            <a:ext cx="231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3,795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5E74E7-792A-491C-A56C-4149D3B40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807" y="4344552"/>
            <a:ext cx="2320428" cy="1088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3F8A15-0FAD-44BF-A126-597A61841A27}"/>
              </a:ext>
            </a:extLst>
          </p:cNvPr>
          <p:cNvSpPr txBox="1"/>
          <p:nvPr/>
        </p:nvSpPr>
        <p:spPr>
          <a:xfrm>
            <a:off x="6244244" y="4365547"/>
            <a:ext cx="3669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Less than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1,000,000 bp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9CB01-5245-4513-9645-344CC859955B}"/>
              </a:ext>
            </a:extLst>
          </p:cNvPr>
          <p:cNvSpPr txBox="1"/>
          <p:nvPr/>
        </p:nvSpPr>
        <p:spPr>
          <a:xfrm>
            <a:off x="6244244" y="5530483"/>
            <a:ext cx="231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3,243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24DAA5-B777-4ECD-9F80-7BBDDEEA9390}"/>
              </a:ext>
            </a:extLst>
          </p:cNvPr>
          <p:cNvSpPr txBox="1"/>
          <p:nvPr/>
        </p:nvSpPr>
        <p:spPr>
          <a:xfrm>
            <a:off x="9688699" y="4657309"/>
            <a:ext cx="3669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exonic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74E857-3CB3-4FE5-8365-3CF29E6583E7}"/>
              </a:ext>
            </a:extLst>
          </p:cNvPr>
          <p:cNvSpPr/>
          <p:nvPr/>
        </p:nvSpPr>
        <p:spPr>
          <a:xfrm>
            <a:off x="9688706" y="4573029"/>
            <a:ext cx="1692492" cy="75333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C88D3E-D0FB-46B9-B999-0BFC08285E00}"/>
              </a:ext>
            </a:extLst>
          </p:cNvPr>
          <p:cNvCxnSpPr/>
          <p:nvPr/>
        </p:nvCxnSpPr>
        <p:spPr>
          <a:xfrm>
            <a:off x="11393082" y="4949696"/>
            <a:ext cx="5338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48DD1-F9CD-4D8B-9A1A-56541D1CC467}"/>
              </a:ext>
            </a:extLst>
          </p:cNvPr>
          <p:cNvCxnSpPr/>
          <p:nvPr/>
        </p:nvCxnSpPr>
        <p:spPr>
          <a:xfrm>
            <a:off x="9154825" y="4949696"/>
            <a:ext cx="5338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EF3259-6E52-4621-825E-61B548133700}"/>
              </a:ext>
            </a:extLst>
          </p:cNvPr>
          <p:cNvSpPr txBox="1"/>
          <p:nvPr/>
        </p:nvSpPr>
        <p:spPr>
          <a:xfrm>
            <a:off x="9670473" y="5432682"/>
            <a:ext cx="231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188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B13AF16-86B3-4423-99D5-EA0FF41B73FD}"/>
              </a:ext>
            </a:extLst>
          </p:cNvPr>
          <p:cNvSpPr/>
          <p:nvPr/>
        </p:nvSpPr>
        <p:spPr>
          <a:xfrm>
            <a:off x="2637906" y="2664275"/>
            <a:ext cx="536688" cy="4085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0E5687B-D031-4471-90FD-443380646837}"/>
              </a:ext>
            </a:extLst>
          </p:cNvPr>
          <p:cNvSpPr/>
          <p:nvPr/>
        </p:nvSpPr>
        <p:spPr>
          <a:xfrm>
            <a:off x="5440090" y="2664520"/>
            <a:ext cx="536688" cy="4085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6FD458-72D7-4973-9714-F7AEA18CBC82}"/>
              </a:ext>
            </a:extLst>
          </p:cNvPr>
          <p:cNvSpPr/>
          <p:nvPr/>
        </p:nvSpPr>
        <p:spPr>
          <a:xfrm rot="5400000">
            <a:off x="11068947" y="3113049"/>
            <a:ext cx="1199182" cy="210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4FE6A1-7A3B-4117-B40F-BF290ACAA573}"/>
              </a:ext>
            </a:extLst>
          </p:cNvPr>
          <p:cNvSpPr/>
          <p:nvPr/>
        </p:nvSpPr>
        <p:spPr>
          <a:xfrm>
            <a:off x="10938765" y="2612029"/>
            <a:ext cx="834844" cy="210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F777EB-A37F-48CD-83EB-98BEF668776D}"/>
              </a:ext>
            </a:extLst>
          </p:cNvPr>
          <p:cNvSpPr/>
          <p:nvPr/>
        </p:nvSpPr>
        <p:spPr>
          <a:xfrm>
            <a:off x="889000" y="3817711"/>
            <a:ext cx="10884609" cy="210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AF8D2ED-584E-41E0-B8F6-8AEE0F7DB760}"/>
              </a:ext>
            </a:extLst>
          </p:cNvPr>
          <p:cNvSpPr/>
          <p:nvPr/>
        </p:nvSpPr>
        <p:spPr>
          <a:xfrm rot="5400000">
            <a:off x="569855" y="3881765"/>
            <a:ext cx="536688" cy="4085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8D9D86F-3371-4DB9-BD78-C59C2F449B85}"/>
              </a:ext>
            </a:extLst>
          </p:cNvPr>
          <p:cNvSpPr/>
          <p:nvPr/>
        </p:nvSpPr>
        <p:spPr>
          <a:xfrm>
            <a:off x="2665492" y="5037793"/>
            <a:ext cx="536688" cy="4085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7B0AF70-70B4-431E-9C7D-7DF8C69E30C1}"/>
              </a:ext>
            </a:extLst>
          </p:cNvPr>
          <p:cNvSpPr/>
          <p:nvPr/>
        </p:nvSpPr>
        <p:spPr>
          <a:xfrm>
            <a:off x="5775355" y="5037793"/>
            <a:ext cx="536688" cy="4085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543B127-9784-4AAF-AA7D-3C014850B542}"/>
              </a:ext>
            </a:extLst>
          </p:cNvPr>
          <p:cNvSpPr/>
          <p:nvPr/>
        </p:nvSpPr>
        <p:spPr>
          <a:xfrm>
            <a:off x="8989820" y="5032850"/>
            <a:ext cx="536688" cy="4085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6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571A-B6CE-4FD6-A942-BDAE8450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9A19-D21C-4CDF-B8DD-9B5FC774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Team Awesome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Awesome</dc:title>
  <dc:creator>Andrew Sharo</dc:creator>
  <cp:lastModifiedBy>Andrew Sharo</cp:lastModifiedBy>
  <cp:revision>8</cp:revision>
  <dcterms:created xsi:type="dcterms:W3CDTF">2019-06-08T20:54:08Z</dcterms:created>
  <dcterms:modified xsi:type="dcterms:W3CDTF">2019-06-09T17:17:25Z</dcterms:modified>
</cp:coreProperties>
</file>