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8"/>
  </p:notesMasterIdLst>
  <p:handoutMasterIdLst>
    <p:handoutMasterId r:id="rId9"/>
  </p:handoutMasterIdLst>
  <p:sldIdLst>
    <p:sldId id="256" r:id="rId2"/>
    <p:sldId id="319" r:id="rId3"/>
    <p:sldId id="318" r:id="rId4"/>
    <p:sldId id="323" r:id="rId5"/>
    <p:sldId id="322" r:id="rId6"/>
    <p:sldId id="32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0B7"/>
    <a:srgbClr val="626162"/>
    <a:srgbClr val="858485"/>
    <a:srgbClr val="545455"/>
    <a:srgbClr val="3D3D39"/>
    <a:srgbClr val="EEEEE7"/>
    <a:srgbClr val="F4F6F4"/>
    <a:srgbClr val="BEE2E5"/>
    <a:srgbClr val="7ECDD3"/>
    <a:srgbClr val="31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/>
    <p:restoredTop sz="97059"/>
  </p:normalViewPr>
  <p:slideViewPr>
    <p:cSldViewPr snapToGrid="0" snapToObjects="1">
      <p:cViewPr>
        <p:scale>
          <a:sx n="100" d="100"/>
          <a:sy n="100" d="100"/>
        </p:scale>
        <p:origin x="344" y="680"/>
      </p:cViewPr>
      <p:guideLst>
        <p:guide pos="41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F98D0A-7632-BE48-B09B-DF6F057D18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71293-8896-384F-9DF0-3C330BF36E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1649-72D9-B041-8E02-BC0B4FD69849}" type="datetimeFigureOut">
              <a:rPr lang="en-US" smtClean="0">
                <a:latin typeface="Calibri" charset="0"/>
              </a:rPr>
              <a:t>10/5/20</a:t>
            </a:fld>
            <a:endParaRPr lang="en-US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6FD3-6A2D-8945-B28D-66BD433C12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D64D3-0CE3-6F44-8934-312C108AF7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A741F-B58D-914B-B1DF-538EFBA6816E}" type="slidenum">
              <a:rPr lang="en-US" smtClean="0">
                <a:latin typeface="Calibri" charset="0"/>
              </a:rPr>
              <a:t>‹#›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411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fld id="{9EFEAA79-E9C7-1647-ACFD-93672941043B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fld id="{D8B1B19F-9F2A-F642-8389-5DCD570A31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20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B1B19F-9F2A-F642-8389-5DCD570A311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3301" y="446567"/>
            <a:ext cx="5592762" cy="5430357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691" y="2324933"/>
            <a:ext cx="4963221" cy="391886"/>
          </a:xfrm>
        </p:spPr>
        <p:txBody>
          <a:bodyPr>
            <a:noAutofit/>
          </a:bodyPr>
          <a:lstStyle>
            <a:lvl1pPr>
              <a:defRPr sz="1800" b="1" i="0" cap="all" baseline="0">
                <a:solidFill>
                  <a:srgbClr val="4BA0B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TOPIC #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741835-7BFC-3447-85A5-B81A3229AC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1261" y="2716819"/>
            <a:ext cx="9487149" cy="2860471"/>
          </a:xfrm>
        </p:spPr>
        <p:txBody>
          <a:bodyPr numCol="2">
            <a:normAutofit/>
          </a:bodyPr>
          <a:lstStyle>
            <a:lvl1pPr algn="l">
              <a:defRPr sz="2800" cap="all" baseline="0">
                <a:solidFill>
                  <a:srgbClr val="626162"/>
                </a:solidFill>
              </a:defRPr>
            </a:lvl1pPr>
          </a:lstStyle>
          <a:p>
            <a:pPr lvl="0"/>
            <a:r>
              <a:rPr lang="en-US" dirty="0"/>
              <a:t>UPPERCASE TOPIC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221CB-17E6-0449-8682-0DE56FDABB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2D4D33B-9E1A-D942-AE74-1652F28B0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DBF0-6292-8A47-98EF-22F11D6C69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03090" y="5892967"/>
            <a:ext cx="5592763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 	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you can shrink long links at </a:t>
            </a:r>
            <a:r>
              <a:rPr lang="en-US" dirty="0" err="1"/>
              <a:t>www.bitly.com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5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78" userDrawn="1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Text - 2 COLO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6656" y="1346199"/>
            <a:ext cx="10999407" cy="4167633"/>
          </a:xfrm>
        </p:spPr>
        <p:txBody>
          <a:bodyPr numCol="2" spcCol="144000" anchor="t">
            <a:normAutofit/>
          </a:bodyPr>
          <a:lstStyle>
            <a:lvl1pPr marL="285750" indent="-285750">
              <a:buClr>
                <a:srgbClr val="4BA0B7"/>
              </a:buClr>
              <a:buFont typeface="Arial" panose="020B0604020202020204" pitchFamily="34" charset="0"/>
              <a:buChar char="•"/>
              <a:defRPr lang="en-AU" b="0" i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Two column normal text layout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 two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63E-08DA-C842-8F73-127D08562D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EEB166C-FCE0-4D49-9901-0AABFE97B5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2F3F700-9A7E-BB41-845A-F0C6113C5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11008550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B45C7CF-B033-BC47-898D-73DA7B2F84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11008550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28305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A04D4-F132-8D48-85AC-F568002D61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90F6327-CBE3-894E-8831-041CDF53E4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6AAB59-5E4E-8B4A-92F6-C55EA788AE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11008550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40911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3300" y="441325"/>
            <a:ext cx="5592763" cy="54356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7513" y="1337734"/>
            <a:ext cx="5001768" cy="4353622"/>
          </a:xfrm>
        </p:spPr>
        <p:txBody>
          <a:bodyPr anchor="ctr">
            <a:normAutofit/>
          </a:bodyPr>
          <a:lstStyle>
            <a:lvl1pPr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Image and text layout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90529A-BF06-224D-AD19-31FC74E7C3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2742917F-6270-7343-B0D6-C537A5732B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7B1728-A3FE-1F45-9826-CCF03D6CFD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5001768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BEF495F-62E4-FF41-81A6-F64B42A66F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03090" y="5892967"/>
            <a:ext cx="5592763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 	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you can shrink long links at </a:t>
            </a:r>
            <a:r>
              <a:rPr lang="en-US" dirty="0" err="1"/>
              <a:t>www.bitly.com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E36B2D9-C7D9-6545-8C9D-A59870168C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5001768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40857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144F9-0C5F-DF44-A87E-112674171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97D150F-DF7A-834A-81E0-D614B9A4A7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587692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A1B141-5202-074C-8866-C105918525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348" y="5892967"/>
            <a:ext cx="11268465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 	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you can shrink long links at </a:t>
            </a:r>
            <a:r>
              <a:rPr lang="en-US" dirty="0" err="1"/>
              <a:t>www.bitly.com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0989C-5E28-E44D-ADE8-44C030032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Heading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23F3C-F0F9-E445-A9E9-AD4EB4687C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6656" y="1346200"/>
            <a:ext cx="10999407" cy="4345155"/>
          </a:xfrm>
        </p:spPr>
        <p:txBody>
          <a:bodyPr numCol="1" anchor="ctr">
            <a:normAutofit/>
          </a:bodyPr>
          <a:lstStyle>
            <a:lvl1pPr marL="285750" indent="-285750">
              <a:buClr>
                <a:srgbClr val="4BA0B7"/>
              </a:buClr>
              <a:buFont typeface="Arial" panose="020B0604020202020204" pitchFamily="34" charset="0"/>
              <a:buChar char="•"/>
              <a:defRPr lang="en-AU" b="0" i="0" smtClean="0">
                <a:effectLst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Normal text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63E-08DA-C842-8F73-127D08562D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77DCE6B-A473-5C4F-905F-9318B05F3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11008550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EEB166C-FCE0-4D49-9901-0AABFE97B5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7C5AE0-07DF-314B-AC13-7E8DF6F554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11008550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21904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6656" y="1346201"/>
            <a:ext cx="10999407" cy="4085336"/>
          </a:xfrm>
        </p:spPr>
        <p:txBody>
          <a:bodyPr numCol="1" anchor="ctr">
            <a:normAutofit/>
          </a:bodyPr>
          <a:lstStyle>
            <a:lvl1pPr marL="0" indent="0">
              <a:lnSpc>
                <a:spcPct val="150000"/>
              </a:lnSpc>
              <a:buClr>
                <a:srgbClr val="4BA0B7"/>
              </a:buClr>
              <a:buFont typeface="Arial" panose="020B0604020202020204" pitchFamily="34" charset="0"/>
              <a:buNone/>
              <a:defRPr lang="en-AU" sz="2800" b="0" i="0" smtClean="0">
                <a:effectLst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BIG text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63E-08DA-C842-8F73-127D08562D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77DCE6B-A473-5C4F-905F-9318B05F3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11008550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EEB166C-FCE0-4D49-9901-0AABFE97B5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D259E6-ABE8-1847-8240-81DB646DEF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11008550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374123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32467" y="1701869"/>
            <a:ext cx="8923866" cy="2590733"/>
          </a:xfrm>
        </p:spPr>
        <p:txBody>
          <a:bodyPr anchor="ctr">
            <a:normAutofit/>
          </a:bodyPr>
          <a:lstStyle>
            <a:lvl1pPr algn="ctr">
              <a:defRPr sz="3200" i="1"/>
            </a:lvl1pPr>
          </a:lstStyle>
          <a:p>
            <a:pPr lvl="0"/>
            <a:r>
              <a:rPr lang="en-AU" dirty="0"/>
              <a:t>“Quote layout. This is a very important</a:t>
            </a:r>
            <a:br>
              <a:rPr lang="en-AU" dirty="0"/>
            </a:br>
            <a:r>
              <a:rPr lang="en-AU" dirty="0"/>
              <a:t>quote you really must remember.”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25C195-D007-B040-BE0B-971AA296F4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15DB023-3F62-654E-9707-C1CF3B2CA9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A150880-267D-DF4D-A1A0-DED91FCF6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9788820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5F9B57-1C5D-AA4C-AF48-726A5DB5CA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2467" y="4440831"/>
            <a:ext cx="8923866" cy="681500"/>
          </a:xfrm>
        </p:spPr>
        <p:txBody>
          <a:bodyPr anchor="ctr">
            <a:normAutofit/>
          </a:bodyPr>
          <a:lstStyle>
            <a:lvl1pPr algn="ctr">
              <a:defRPr sz="2000" i="0"/>
            </a:lvl1pPr>
          </a:lstStyle>
          <a:p>
            <a:pPr lvl="0"/>
            <a:r>
              <a:rPr lang="en-AU" dirty="0"/>
              <a:t>Author’s Name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31AA898-3792-834E-8A14-5767EA432D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10999554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297785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9584-262C-5D4A-BE08-7DCDB201A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40F3A-4360-D14C-BBEA-FD8DC2C676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52C34-24B3-A94C-80CE-E51F94DA979E}"/>
              </a:ext>
            </a:extLst>
          </p:cNvPr>
          <p:cNvSpPr/>
          <p:nvPr userDrawn="1"/>
        </p:nvSpPr>
        <p:spPr>
          <a:xfrm>
            <a:off x="515938" y="982741"/>
            <a:ext cx="11160125" cy="5202906"/>
          </a:xfrm>
          <a:prstGeom prst="rect">
            <a:avLst/>
          </a:prstGeom>
          <a:solidFill>
            <a:srgbClr val="F4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EEDE6"/>
              </a:solidFill>
              <a:latin typeface="Calibri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553B307-EDED-8943-9D34-50FAD328A8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65BBF1B6-FA1D-B94A-A34A-8689A06CB6E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494631" y="1406769"/>
            <a:ext cx="9202738" cy="436744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F58A4B-E063-6748-9027-7FB55A3B85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6199" y="5891652"/>
            <a:ext cx="10329863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345069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id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3300" y="441325"/>
            <a:ext cx="5592763" cy="28972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83300" y="3466801"/>
            <a:ext cx="2741723" cy="2370018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68046" y="3466801"/>
            <a:ext cx="2708017" cy="2370018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DD467B-29A8-F347-A299-B93D797E167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181E16-4FB5-124A-9107-34CFD67DB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13" y="1320801"/>
            <a:ext cx="4992624" cy="4556124"/>
          </a:xfrm>
        </p:spPr>
        <p:txBody>
          <a:bodyPr anchor="ctr">
            <a:normAutofit/>
          </a:bodyPr>
          <a:lstStyle>
            <a:lvl1pPr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Image grid and text layout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68D861F7-E4E8-C54C-A4F5-C213FD9048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EF11BA5-C6B0-AF47-ABEE-5B4A99E3F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4992624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16D2BA-EDBC-F047-BCDC-A205F63076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1725" y="5820777"/>
            <a:ext cx="5684337" cy="525763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 	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you can shrink long links at </a:t>
            </a:r>
            <a:r>
              <a:rPr lang="en-US" dirty="0" err="1"/>
              <a:t>www.bitly.com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</a:t>
            </a:r>
            <a:br>
              <a:rPr lang="en-US" dirty="0"/>
            </a:br>
            <a:r>
              <a:rPr lang="en-US" dirty="0"/>
              <a:t>Image: https://</a:t>
            </a:r>
            <a:r>
              <a:rPr lang="en-US" dirty="0" err="1"/>
              <a:t>bit.ly</a:t>
            </a:r>
            <a:r>
              <a:rPr lang="en-US" dirty="0"/>
              <a:t>/2jSMfDT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444629A-D72D-FE4F-9D3A-C4A6BE99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3" y="5891652"/>
            <a:ext cx="5001768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r>
              <a:rPr lang="en-US" dirty="0" err="1"/>
              <a:t>www.weblinktotextsource.com</a:t>
            </a:r>
            <a:r>
              <a:rPr lang="en-US" dirty="0"/>
              <a:t>/</a:t>
            </a:r>
            <a:r>
              <a:rPr lang="en-US" dirty="0" err="1"/>
              <a:t>textsource</a:t>
            </a:r>
            <a:r>
              <a:rPr lang="en-US" dirty="0"/>
              <a:t>	(delete if not applicable)</a:t>
            </a:r>
          </a:p>
        </p:txBody>
      </p:sp>
    </p:spTree>
    <p:extLst>
      <p:ext uri="{BB962C8B-B14F-4D97-AF65-F5344CB8AC3E}">
        <p14:creationId xmlns:p14="http://schemas.microsoft.com/office/powerpoint/2010/main" val="3935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1599271" y="1086127"/>
            <a:ext cx="8993458" cy="46373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77B39-2093-E348-9E8A-43FCD6A3B38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0F6B16D-DEA9-2842-93F8-F4F461111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03137" y="6303087"/>
            <a:ext cx="512064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7F2BDE7-3C71-8C46-BDE1-11792A58E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3" y="693544"/>
            <a:ext cx="9925216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heading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5FBD5C-02C4-254A-8428-463DFB8DC6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067" y="5892967"/>
            <a:ext cx="11104787" cy="211138"/>
          </a:xfrm>
        </p:spPr>
        <p:txBody>
          <a:bodyPr>
            <a:noAutofit/>
          </a:bodyPr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Video: https://</a:t>
            </a:r>
            <a:r>
              <a:rPr lang="en-US" dirty="0" err="1"/>
              <a:t>bit.ly</a:t>
            </a:r>
            <a:r>
              <a:rPr lang="en-US" dirty="0"/>
              <a:t>/2jSMfDT 	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you can shrink long links at </a:t>
            </a:r>
            <a:r>
              <a:rPr lang="en-US" dirty="0" err="1"/>
              <a:t>www.bitly.com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1051560"/>
            <a:ext cx="11008551" cy="480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3816" y="6297574"/>
            <a:ext cx="6676778" cy="290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cap="all" baseline="0">
                <a:solidFill>
                  <a:srgbClr val="4BA0B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102" y="6303087"/>
            <a:ext cx="51206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4BA0B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78A15C-C383-CD44-8351-3E0A07351C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694" y="6357543"/>
            <a:ext cx="1536799" cy="2249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512" y="694040"/>
            <a:ext cx="5416487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Slide Heading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12064" y="6193399"/>
            <a:ext cx="1117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8EF7A79-EB7B-4D4B-9168-603D29C386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694" y="6357543"/>
            <a:ext cx="1536799" cy="224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07BE76-CAAE-6C4A-84CE-72499970F666}"/>
              </a:ext>
            </a:extLst>
          </p:cNvPr>
          <p:cNvCxnSpPr>
            <a:cxnSpLocks/>
          </p:cNvCxnSpPr>
          <p:nvPr userDrawn="1"/>
        </p:nvCxnSpPr>
        <p:spPr>
          <a:xfrm>
            <a:off x="512064" y="6193399"/>
            <a:ext cx="1117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6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200" b="1" kern="1200" cap="all" spc="150" baseline="0" dirty="0">
          <a:ln w="3175" cmpd="sng">
            <a:noFill/>
          </a:ln>
          <a:solidFill>
            <a:srgbClr val="4BA0B7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None/>
        <a:defRPr lang="en-US" sz="1800" b="0" i="0" kern="1200" cap="none" spc="150" baseline="0" dirty="0" smtClean="0">
          <a:solidFill>
            <a:srgbClr val="626162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rgbClr val="4BA0B7"/>
        </a:buClr>
        <a:buSzPct val="115000"/>
        <a:buFont typeface="Arial"/>
        <a:buChar char="•"/>
        <a:defRPr lang="en-US" sz="1800" b="0" i="0" kern="1200" cap="none" dirty="0" smtClean="0">
          <a:solidFill>
            <a:srgbClr val="626162"/>
          </a:solidFill>
          <a:effectLst/>
          <a:latin typeface="Arial" panose="020B0604020202020204" pitchFamily="34" charset="0"/>
          <a:ea typeface="Calibri" charset="0"/>
          <a:cs typeface="Arial" panose="020B0604020202020204" pitchFamily="34" charset="0"/>
        </a:defRPr>
      </a:lvl2pPr>
      <a:lvl3pPr marL="1200150" indent="-28575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rgbClr val="4BA0B7"/>
        </a:buClr>
        <a:buSzPct val="115000"/>
        <a:buFont typeface="Arial"/>
        <a:buChar char="•"/>
        <a:defRPr lang="en-US" sz="1800" b="0" i="0" kern="1200" cap="none" dirty="0" smtClean="0">
          <a:solidFill>
            <a:srgbClr val="626162"/>
          </a:solidFill>
          <a:effectLst/>
          <a:latin typeface="Arial" panose="020B0604020202020204" pitchFamily="34" charset="0"/>
          <a:ea typeface="Calibri" charset="0"/>
          <a:cs typeface="Arial" panose="020B0604020202020204" pitchFamily="34" charset="0"/>
        </a:defRPr>
      </a:lvl3pPr>
      <a:lvl4pPr marL="1543050" indent="-17145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rgbClr val="4BA0B7"/>
        </a:buClr>
        <a:buSzPct val="115000"/>
        <a:buFont typeface="Arial"/>
        <a:buChar char="•"/>
        <a:defRPr lang="en-US" sz="1800" b="0" i="0" kern="1200" cap="none" dirty="0" smtClean="0">
          <a:solidFill>
            <a:srgbClr val="626162"/>
          </a:solidFill>
          <a:effectLst/>
          <a:latin typeface="Arial" panose="020B0604020202020204" pitchFamily="34" charset="0"/>
          <a:ea typeface="Calibri" charset="0"/>
          <a:cs typeface="Arial" panose="020B0604020202020204" pitchFamily="34" charset="0"/>
        </a:defRPr>
      </a:lvl4pPr>
      <a:lvl5pPr marL="2000250" indent="-17145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rgbClr val="4BA0B7"/>
        </a:buClr>
        <a:buSzPct val="115000"/>
        <a:buFont typeface="Arial"/>
        <a:buChar char="•"/>
        <a:defRPr lang="en-US" sz="1800" b="0" i="0" kern="1200" cap="none" dirty="0">
          <a:solidFill>
            <a:srgbClr val="626162"/>
          </a:solidFill>
          <a:effectLst/>
          <a:latin typeface="Arial" panose="020B0604020202020204" pitchFamily="34" charset="0"/>
          <a:ea typeface="Calibri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78" userDrawn="1">
          <p15:clr>
            <a:srgbClr val="F26B43"/>
          </p15:clr>
        </p15:guide>
        <p15:guide id="8" pos="325" userDrawn="1">
          <p15:clr>
            <a:srgbClr val="F26B43"/>
          </p15:clr>
        </p15:guide>
        <p15:guide id="9" pos="7355" userDrawn="1">
          <p15:clr>
            <a:srgbClr val="F26B43"/>
          </p15:clr>
        </p15:guide>
        <p15:guide id="10" orient="horz" pos="3702" userDrawn="1">
          <p15:clr>
            <a:srgbClr val="F26B43"/>
          </p15:clr>
        </p15:guide>
        <p15:guide id="11" orient="horz" pos="572" userDrawn="1">
          <p15:clr>
            <a:srgbClr val="F26B43"/>
          </p15:clr>
        </p15:guide>
        <p15:guide id="1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gativespace.co/code-html-css-edito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and-music-kiss-wallpaper-yfk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7FE3-1E97-C644-97D5-8521C3D2A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2F03F-1852-A445-959A-5988DF1A2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CSS PRACTICE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ABA8-5637-A546-9307-695E965D3B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C7E-CB3F-E343-88AB-DF274A901D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2AEAA7D-30EA-2242-9744-C352D10F4A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https://negativespace.co/code-html-css-editor/</a:t>
            </a:r>
            <a:r>
              <a:rPr lang="en-US" dirty="0"/>
              <a:t> 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9D40713-6B0E-A54D-89E4-C2A7C7B26CA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9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8" r="247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0E53246-ACB4-2A47-84A0-A501494B2E64}"/>
              </a:ext>
            </a:extLst>
          </p:cNvPr>
          <p:cNvSpPr/>
          <p:nvPr/>
        </p:nvSpPr>
        <p:spPr>
          <a:xfrm>
            <a:off x="5660479" y="-2300509"/>
            <a:ext cx="8192161" cy="81921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68ADA7-B077-114C-9340-FA0060480EF1}"/>
              </a:ext>
            </a:extLst>
          </p:cNvPr>
          <p:cNvSpPr/>
          <p:nvPr/>
        </p:nvSpPr>
        <p:spPr>
          <a:xfrm>
            <a:off x="7730617" y="-230371"/>
            <a:ext cx="4051884" cy="40518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90C7-3016-4403-BF0C-E207207047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513" y="1337734"/>
            <a:ext cx="4835512" cy="435362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b="1" dirty="0"/>
              <a:t>Classic Albums</a:t>
            </a:r>
          </a:p>
          <a:p>
            <a:pPr lvl="0"/>
            <a:r>
              <a:rPr lang="en-AU" i="1" dirty="0"/>
              <a:t>Essential additions to your music collection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An opinionated collection of the greatest albums of all time.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Each entry in the collection needs to include basic information (artist, track list, etc) along with a short description designed to inspire readers to seek out the album and have a listen.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The site is planned to launch as an MVP, with the bare minimum of features. 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Over time, the site is expected to grow, with new functionality to be added incrementally.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64-F90E-4CBC-B690-22E4001E77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5399-E18B-49D9-A6B7-E784D275A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5D07DE-AF46-4021-A9C3-948F815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BRIEF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A79AE-CCA8-4840-A492-D9B14F464214}"/>
              </a:ext>
            </a:extLst>
          </p:cNvPr>
          <p:cNvSpPr/>
          <p:nvPr/>
        </p:nvSpPr>
        <p:spPr>
          <a:xfrm rot="4869781">
            <a:off x="8293403" y="332414"/>
            <a:ext cx="2926313" cy="2926314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none" lIns="91440" tIns="45720" rIns="91440" bIns="45720">
            <a:prstTxWarp prst="textCircle">
              <a:avLst>
                <a:gd name="adj" fmla="val 7730309"/>
              </a:avLst>
            </a:prstTxWarp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CLASSIC ALBUMS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93A4E-3BBF-C14A-BF76-0A60DD82A517}"/>
              </a:ext>
            </a:extLst>
          </p:cNvPr>
          <p:cNvSpPr/>
          <p:nvPr/>
        </p:nvSpPr>
        <p:spPr>
          <a:xfrm>
            <a:off x="8798408" y="835896"/>
            <a:ext cx="1916303" cy="19193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4400" dirty="0"/>
              <a:t>Essential additions to your music collection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D313D-EE5A-7947-8E07-460C9C2D3EE9}"/>
              </a:ext>
            </a:extLst>
          </p:cNvPr>
          <p:cNvSpPr/>
          <p:nvPr/>
        </p:nvSpPr>
        <p:spPr>
          <a:xfrm>
            <a:off x="9550522" y="1589534"/>
            <a:ext cx="412075" cy="412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90C7-3016-4403-BF0C-E207207047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9754" y="1337734"/>
            <a:ext cx="4268604" cy="4353622"/>
          </a:xfrm>
        </p:spPr>
        <p:txBody>
          <a:bodyPr>
            <a:normAutofit fontScale="62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One album only.  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No navigation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No external content, databases,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Album Info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Album name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Year of release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Artist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Image of cover art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Track listing (title and duration)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Description of the album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Other info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Classic Albums branding in header and footer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Links to Privacy Policy and Terms and Conditions</a:t>
            </a:r>
          </a:p>
          <a:p>
            <a:pPr marL="763588" lvl="1" indent="-228600">
              <a:buFont typeface="Arial" panose="020B0604020202020204" pitchFamily="34" charset="0"/>
              <a:buChar char="•"/>
            </a:pPr>
            <a:r>
              <a:rPr lang="en-AU" b="1" dirty="0"/>
              <a:t>Basic Contact Us link using </a:t>
            </a:r>
            <a:r>
              <a:rPr lang="en-AU" b="1" dirty="0">
                <a:solidFill>
                  <a:srgbClr val="4BA0B7"/>
                </a:solidFill>
              </a:rPr>
              <a:t>mailto:</a:t>
            </a:r>
            <a:r>
              <a:rPr lang="en-AU" b="1" dirty="0"/>
              <a:t>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64-F90E-4CBC-B690-22E4001E77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5399-E18B-49D9-A6B7-E784D275A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5D07DE-AF46-4021-A9C3-948F815D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246" y="693544"/>
            <a:ext cx="4415368" cy="289197"/>
          </a:xfrm>
        </p:spPr>
        <p:txBody>
          <a:bodyPr/>
          <a:lstStyle/>
          <a:p>
            <a:r>
              <a:rPr lang="en-AU" dirty="0"/>
              <a:t>MVP</a:t>
            </a:r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7E3FF10D-440E-E949-B34A-D7360F70907E}"/>
              </a:ext>
            </a:extLst>
          </p:cNvPr>
          <p:cNvSpPr txBox="1">
            <a:spLocks/>
          </p:cNvSpPr>
          <p:nvPr/>
        </p:nvSpPr>
        <p:spPr>
          <a:xfrm>
            <a:off x="7504100" y="945334"/>
            <a:ext cx="2680482" cy="2891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b="1" kern="1200" cap="all" spc="150" baseline="0">
                <a:ln w="3175" cmpd="sng">
                  <a:noFill/>
                </a:ln>
                <a:solidFill>
                  <a:srgbClr val="4BA0B7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1200" b="0" dirty="0"/>
              <a:t>M</a:t>
            </a:r>
            <a:r>
              <a:rPr lang="en-AU" sz="1200" b="0" dirty="0">
                <a:solidFill>
                  <a:srgbClr val="626162"/>
                </a:solidFill>
              </a:rPr>
              <a:t>inimum</a:t>
            </a:r>
            <a:r>
              <a:rPr lang="en-AU" sz="1200" b="0" dirty="0"/>
              <a:t> V</a:t>
            </a:r>
            <a:r>
              <a:rPr lang="en-AU" sz="1200" b="0" dirty="0">
                <a:solidFill>
                  <a:srgbClr val="626162"/>
                </a:solidFill>
              </a:rPr>
              <a:t>iable</a:t>
            </a:r>
            <a:r>
              <a:rPr lang="en-AU" sz="1200" b="0" dirty="0"/>
              <a:t> P</a:t>
            </a:r>
            <a:r>
              <a:rPr lang="en-AU" sz="1200" b="0" dirty="0">
                <a:solidFill>
                  <a:srgbClr val="626162"/>
                </a:solidFill>
              </a:rPr>
              <a:t>roduct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0811A3A-2C54-3D4C-9A6E-AC52F53C1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0" y="693544"/>
            <a:ext cx="7218599" cy="54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572BA5-5282-C540-B0D4-D44C66BA20B1}"/>
              </a:ext>
            </a:extLst>
          </p:cNvPr>
          <p:cNvSpPr/>
          <p:nvPr/>
        </p:nvSpPr>
        <p:spPr>
          <a:xfrm>
            <a:off x="5875" y="5231385"/>
            <a:ext cx="1337226" cy="7554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6350" prstMaterial="dkEdge">
              <a:bevelT w="19050" h="38100" prst="relaxedInset"/>
              <a:bevelB w="19050" h="38100" prst="relaxedInset"/>
            </a:sp3d>
          </a:bodyPr>
          <a:lstStyle/>
          <a:p>
            <a:pPr algn="ctr"/>
            <a:r>
              <a:rPr lang="en-GB" sz="4800" b="1" cap="none" spc="0" dirty="0">
                <a:ln w="19050" cmpd="tri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 flip="none" rotWithShape="1">
                  <a:gsLst>
                    <a:gs pos="1000">
                      <a:schemeClr val="accent1">
                        <a:lumMod val="45000"/>
                        <a:lumOff val="55000"/>
                      </a:schemeClr>
                    </a:gs>
                    <a:gs pos="33000">
                      <a:srgbClr val="D7E8FF"/>
                    </a:gs>
                    <a:gs pos="69000">
                      <a:srgbClr val="BECEE3">
                        <a:lumMod val="92000"/>
                      </a:srgbClr>
                    </a:gs>
                    <a:gs pos="40000">
                      <a:srgbClr val="D3E4FB"/>
                    </a:gs>
                    <a:gs pos="57000">
                      <a:srgbClr val="A9B7CA"/>
                    </a:gs>
                    <a:gs pos="21000">
                      <a:schemeClr val="accent1">
                        <a:lumMod val="30000"/>
                        <a:lumOff val="70000"/>
                      </a:schemeClr>
                    </a:gs>
                  </a:gsLst>
                  <a:lin ang="18900000" scaled="1"/>
                  <a:tileRect/>
                </a:gradFill>
                <a:effectLst>
                  <a:glow>
                    <a:schemeClr val="accent1">
                      <a:satMod val="175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KEEP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0DC6F-C18F-0248-9E84-AFDFE4F12867}"/>
              </a:ext>
            </a:extLst>
          </p:cNvPr>
          <p:cNvSpPr/>
          <p:nvPr/>
        </p:nvSpPr>
        <p:spPr>
          <a:xfrm>
            <a:off x="1827571" y="5231385"/>
            <a:ext cx="652743" cy="7554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6350" prstMaterial="dkEdge">
              <a:bevelT w="19050" h="38100" prst="relaxedInset"/>
              <a:bevelB w="19050" h="38100" prst="relaxedInset"/>
            </a:sp3d>
          </a:bodyPr>
          <a:lstStyle/>
          <a:p>
            <a:pPr algn="ctr"/>
            <a:r>
              <a:rPr lang="en-GB" sz="4800" b="1" cap="none" spc="0" dirty="0">
                <a:ln w="19050" cmpd="tri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 flip="none" rotWithShape="1">
                  <a:gsLst>
                    <a:gs pos="1000">
                      <a:schemeClr val="accent1">
                        <a:lumMod val="45000"/>
                        <a:lumOff val="55000"/>
                      </a:schemeClr>
                    </a:gs>
                    <a:gs pos="33000">
                      <a:srgbClr val="D7E8FF"/>
                    </a:gs>
                    <a:gs pos="69000">
                      <a:srgbClr val="BECEE3">
                        <a:lumMod val="92000"/>
                      </a:srgbClr>
                    </a:gs>
                    <a:gs pos="40000">
                      <a:srgbClr val="D3E4FB"/>
                    </a:gs>
                    <a:gs pos="57000">
                      <a:srgbClr val="A9B7CA"/>
                    </a:gs>
                    <a:gs pos="21000">
                      <a:schemeClr val="accent1">
                        <a:lumMod val="30000"/>
                        <a:lumOff val="70000"/>
                      </a:schemeClr>
                    </a:gs>
                  </a:gsLst>
                  <a:lin ang="18900000" scaled="1"/>
                  <a:tileRect/>
                </a:gradFill>
                <a:effectLst>
                  <a:glow>
                    <a:schemeClr val="accent1">
                      <a:satMod val="175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041A18-DAD3-7B4B-9D0B-8E909A4F06F2}"/>
              </a:ext>
            </a:extLst>
          </p:cNvPr>
          <p:cNvSpPr/>
          <p:nvPr/>
        </p:nvSpPr>
        <p:spPr>
          <a:xfrm>
            <a:off x="3015922" y="5231385"/>
            <a:ext cx="2026517" cy="7554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6350" prstMaterial="dkEdge">
              <a:bevelT w="19050" h="38100" prst="relaxedInset"/>
              <a:bevelB w="19050" h="38100" prst="relaxedInset"/>
            </a:sp3d>
          </a:bodyPr>
          <a:lstStyle/>
          <a:p>
            <a:pPr algn="ctr"/>
            <a:r>
              <a:rPr lang="en-GB" sz="4800" b="1" cap="none" spc="0" dirty="0">
                <a:ln w="19050" cmpd="tri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 flip="none" rotWithShape="1">
                  <a:gsLst>
                    <a:gs pos="1000">
                      <a:schemeClr val="accent1">
                        <a:lumMod val="45000"/>
                        <a:lumOff val="55000"/>
                      </a:schemeClr>
                    </a:gs>
                    <a:gs pos="33000">
                      <a:srgbClr val="D7E8FF"/>
                    </a:gs>
                    <a:gs pos="69000">
                      <a:srgbClr val="BECEE3">
                        <a:lumMod val="92000"/>
                      </a:srgbClr>
                    </a:gs>
                    <a:gs pos="40000">
                      <a:srgbClr val="D3E4FB"/>
                    </a:gs>
                    <a:gs pos="57000">
                      <a:srgbClr val="A9B7CA"/>
                    </a:gs>
                    <a:gs pos="21000">
                      <a:schemeClr val="accent1">
                        <a:lumMod val="30000"/>
                        <a:lumOff val="70000"/>
                      </a:schemeClr>
                    </a:gs>
                  </a:gsLst>
                  <a:lin ang="18900000" scaled="1"/>
                  <a:tileRect/>
                </a:gradFill>
                <a:effectLst>
                  <a:glow>
                    <a:schemeClr val="accent1">
                      <a:satMod val="175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SIMPLE,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41C5A-7808-D34D-BBFA-BDEF956B0304}"/>
              </a:ext>
            </a:extLst>
          </p:cNvPr>
          <p:cNvSpPr/>
          <p:nvPr/>
        </p:nvSpPr>
        <p:spPr>
          <a:xfrm>
            <a:off x="5293594" y="5231385"/>
            <a:ext cx="1836848" cy="7554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6350" prstMaterial="dkEdge">
              <a:bevelT w="19050" h="38100" prst="relaxedInset"/>
              <a:bevelB w="19050" h="38100" prst="relaxedInset"/>
            </a:sp3d>
          </a:bodyPr>
          <a:lstStyle/>
          <a:p>
            <a:pPr algn="ctr"/>
            <a:r>
              <a:rPr lang="en-GB" sz="4800" b="1" cap="none" spc="0" dirty="0">
                <a:ln w="19050" cmpd="tri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 flip="none" rotWithShape="1">
                  <a:gsLst>
                    <a:gs pos="1000">
                      <a:schemeClr val="accent1">
                        <a:lumMod val="45000"/>
                        <a:lumOff val="55000"/>
                      </a:schemeClr>
                    </a:gs>
                    <a:gs pos="33000">
                      <a:srgbClr val="D7E8FF"/>
                    </a:gs>
                    <a:gs pos="69000">
                      <a:srgbClr val="BECEE3">
                        <a:lumMod val="92000"/>
                      </a:srgbClr>
                    </a:gs>
                    <a:gs pos="40000">
                      <a:srgbClr val="D3E4FB"/>
                    </a:gs>
                    <a:gs pos="57000">
                      <a:srgbClr val="A9B7CA"/>
                    </a:gs>
                    <a:gs pos="21000">
                      <a:schemeClr val="accent1">
                        <a:lumMod val="30000"/>
                        <a:lumOff val="70000"/>
                      </a:schemeClr>
                    </a:gs>
                  </a:gsLst>
                  <a:lin ang="18900000" scaled="1"/>
                  <a:tileRect/>
                </a:gradFill>
                <a:effectLst>
                  <a:glow>
                    <a:schemeClr val="accent1">
                      <a:satMod val="175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SUCKA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A45ABEE4-D8DA-6A46-8F18-B9B05F77C80B}"/>
              </a:ext>
            </a:extLst>
          </p:cNvPr>
          <p:cNvSpPr txBox="1">
            <a:spLocks/>
          </p:cNvSpPr>
          <p:nvPr/>
        </p:nvSpPr>
        <p:spPr>
          <a:xfrm>
            <a:off x="6212018" y="5892967"/>
            <a:ext cx="5592763" cy="21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lang="en-US" sz="1800" b="0" i="0" kern="1200" cap="none" spc="150" baseline="0">
                <a:solidFill>
                  <a:srgbClr val="62616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A0B7"/>
              </a:buClr>
              <a:buSzPct val="115000"/>
              <a:buFont typeface="Arial"/>
              <a:buChar char="•"/>
              <a:defRPr lang="en-US" sz="1800" b="0" i="0" kern="1200" cap="none">
                <a:solidFill>
                  <a:srgbClr val="626162"/>
                </a:solidFill>
                <a:effectLst/>
                <a:latin typeface="Arial" panose="020B0604020202020204" pitchFamily="34" charset="0"/>
                <a:ea typeface="Calibri" charset="0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A0B7"/>
              </a:buClr>
              <a:buSzPct val="115000"/>
              <a:buFont typeface="Arial"/>
              <a:buChar char="•"/>
              <a:defRPr lang="en-US" sz="1800" b="0" i="0" kern="1200" cap="none">
                <a:solidFill>
                  <a:srgbClr val="626162"/>
                </a:solidFill>
                <a:effectLst/>
                <a:latin typeface="Arial" panose="020B0604020202020204" pitchFamily="34" charset="0"/>
                <a:ea typeface="Calibri" charset="0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A0B7"/>
              </a:buClr>
              <a:buSzPct val="115000"/>
              <a:buFont typeface="Arial"/>
              <a:buChar char="•"/>
              <a:defRPr lang="en-US" sz="1800" b="0" i="0" kern="1200" cap="none">
                <a:solidFill>
                  <a:srgbClr val="626162"/>
                </a:solidFill>
                <a:effectLst/>
                <a:latin typeface="Arial" panose="020B0604020202020204" pitchFamily="34" charset="0"/>
                <a:ea typeface="Calibri" charset="0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A0B7"/>
              </a:buClr>
              <a:buSzPct val="115000"/>
              <a:buFont typeface="Arial"/>
              <a:buChar char="•"/>
              <a:defRPr lang="en-US" sz="1800" b="0" i="0" kern="1200" cap="none">
                <a:solidFill>
                  <a:srgbClr val="626162"/>
                </a:solidFill>
                <a:effectLst/>
                <a:latin typeface="Arial" panose="020B0604020202020204" pitchFamily="34" charset="0"/>
                <a:ea typeface="Calibri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4BA0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https://www.wallpaperflare.com/band-music-kiss-wallpaper-yfku</a:t>
            </a:r>
            <a:endParaRPr lang="en-US" dirty="0">
              <a:solidFill>
                <a:srgbClr val="4BA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64-F90E-4CBC-B690-22E4001E77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5399-E18B-49D9-A6B7-E784D275A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5D07DE-AF46-4021-A9C3-948F815D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816" y="3284401"/>
            <a:ext cx="5001768" cy="289197"/>
          </a:xfrm>
        </p:spPr>
        <p:txBody>
          <a:bodyPr/>
          <a:lstStyle/>
          <a:p>
            <a:r>
              <a:rPr lang="en-AU" sz="3200" dirty="0"/>
              <a:t>WIREFRAMES</a:t>
            </a:r>
            <a:endParaRPr lang="en-US" sz="3200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71D90FF-E53E-B542-B570-419834C4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9" y="837429"/>
            <a:ext cx="2254107" cy="48939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78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64-F90E-4CBC-B690-22E4001E77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5399-E18B-49D9-A6B7-E784D275A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C2D6889-123D-5A49-9DF2-C2C31D6B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1" y="380999"/>
            <a:ext cx="2564131" cy="55670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CE972B72-B400-E54F-B2EF-49CBD7E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63" y="380999"/>
            <a:ext cx="2564131" cy="55670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F5392E3-B6BC-8B4B-BF2D-5AE70236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68" y="380999"/>
            <a:ext cx="2564131" cy="55670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45A05B-7261-B24E-8CEF-088AE42C3B55}"/>
              </a:ext>
            </a:extLst>
          </p:cNvPr>
          <p:cNvSpPr/>
          <p:nvPr/>
        </p:nvSpPr>
        <p:spPr>
          <a:xfrm>
            <a:off x="4926463" y="380999"/>
            <a:ext cx="2564131" cy="457143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PAGE 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2AA00B-0B27-0343-8A99-7C099845FB74}"/>
              </a:ext>
            </a:extLst>
          </p:cNvPr>
          <p:cNvSpPr/>
          <p:nvPr/>
        </p:nvSpPr>
        <p:spPr>
          <a:xfrm>
            <a:off x="4926463" y="5168899"/>
            <a:ext cx="2564131" cy="779144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PAGE FOOTER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E1BB9C-4A4B-B946-AFD2-DD34420F5288}"/>
              </a:ext>
            </a:extLst>
          </p:cNvPr>
          <p:cNvSpPr/>
          <p:nvPr/>
        </p:nvSpPr>
        <p:spPr>
          <a:xfrm>
            <a:off x="4926463" y="838142"/>
            <a:ext cx="2564131" cy="4330757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ARTICLE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552-36EC-BE4E-9986-B27C766AE90D}"/>
              </a:ext>
            </a:extLst>
          </p:cNvPr>
          <p:cNvSpPr/>
          <p:nvPr/>
        </p:nvSpPr>
        <p:spPr>
          <a:xfrm>
            <a:off x="8912668" y="838141"/>
            <a:ext cx="2564131" cy="2590858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HERO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2A87E0-E2E3-3548-B895-B995077F9F30}"/>
              </a:ext>
            </a:extLst>
          </p:cNvPr>
          <p:cNvSpPr/>
          <p:nvPr/>
        </p:nvSpPr>
        <p:spPr>
          <a:xfrm>
            <a:off x="8912668" y="4343401"/>
            <a:ext cx="2564131" cy="779144"/>
          </a:xfrm>
          <a:prstGeom prst="rect">
            <a:avLst/>
          </a:prstGeom>
          <a:solidFill>
            <a:srgbClr val="7030A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MORE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5F5D61-7D0F-474C-A79D-88A1FEC3C34E}"/>
              </a:ext>
            </a:extLst>
          </p:cNvPr>
          <p:cNvSpPr/>
          <p:nvPr/>
        </p:nvSpPr>
        <p:spPr>
          <a:xfrm>
            <a:off x="8912668" y="3429001"/>
            <a:ext cx="2564131" cy="914400"/>
          </a:xfrm>
          <a:prstGeom prst="rect">
            <a:avLst/>
          </a:prstGeom>
          <a:solidFill>
            <a:srgbClr val="7030A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E9BF099-B1D4-6C40-875A-D2BD149C5D16}"/>
              </a:ext>
            </a:extLst>
          </p:cNvPr>
          <p:cNvSpPr/>
          <p:nvPr/>
        </p:nvSpPr>
        <p:spPr>
          <a:xfrm>
            <a:off x="3504389" y="355540"/>
            <a:ext cx="1155700" cy="508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81E33F3-F797-264E-88AE-0973F8ABAF30}"/>
              </a:ext>
            </a:extLst>
          </p:cNvPr>
          <p:cNvSpPr/>
          <p:nvPr/>
        </p:nvSpPr>
        <p:spPr>
          <a:xfrm>
            <a:off x="3504389" y="5384740"/>
            <a:ext cx="1155700" cy="5080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F2055D1-BE92-784C-9636-FD8CBD79C99C}"/>
              </a:ext>
            </a:extLst>
          </p:cNvPr>
          <p:cNvSpPr/>
          <p:nvPr/>
        </p:nvSpPr>
        <p:spPr>
          <a:xfrm>
            <a:off x="7623781" y="2133570"/>
            <a:ext cx="1155700" cy="5080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DFA6A275-7EAA-1648-BB2D-F488C88782BD}"/>
              </a:ext>
            </a:extLst>
          </p:cNvPr>
          <p:cNvSpPr/>
          <p:nvPr/>
        </p:nvSpPr>
        <p:spPr>
          <a:xfrm>
            <a:off x="7623781" y="3644870"/>
            <a:ext cx="1155700" cy="5080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96EF89-6D90-BD46-9950-321837A12E3E}"/>
              </a:ext>
            </a:extLst>
          </p:cNvPr>
          <p:cNvSpPr/>
          <p:nvPr/>
        </p:nvSpPr>
        <p:spPr>
          <a:xfrm>
            <a:off x="7623781" y="4533870"/>
            <a:ext cx="1155700" cy="5080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6F57B93-24DB-884B-B230-67A13F63550A}"/>
              </a:ext>
            </a:extLst>
          </p:cNvPr>
          <p:cNvSpPr/>
          <p:nvPr/>
        </p:nvSpPr>
        <p:spPr>
          <a:xfrm>
            <a:off x="3504389" y="2749490"/>
            <a:ext cx="1155700" cy="5080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43FDB-6A3A-C24C-9CB5-E7CBF3DFDC2D}"/>
              </a:ext>
            </a:extLst>
          </p:cNvPr>
          <p:cNvSpPr/>
          <p:nvPr/>
        </p:nvSpPr>
        <p:spPr>
          <a:xfrm>
            <a:off x="8796366" y="84455"/>
            <a:ext cx="2796733" cy="779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C85FF-5A63-6A43-B928-836FC7A3FA7F}"/>
              </a:ext>
            </a:extLst>
          </p:cNvPr>
          <p:cNvSpPr/>
          <p:nvPr/>
        </p:nvSpPr>
        <p:spPr>
          <a:xfrm>
            <a:off x="8745566" y="5126355"/>
            <a:ext cx="2796733" cy="9105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3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64-F90E-4CBC-B690-22E4001E77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ACO214 - Advanced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5399-E18B-49D9-A6B7-E784D275A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C2D6889-123D-5A49-9DF2-C2C31D6B3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9" b="14224"/>
          <a:stretch/>
        </p:blipFill>
        <p:spPr>
          <a:xfrm>
            <a:off x="716852" y="1244318"/>
            <a:ext cx="2858956" cy="478616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F90966-BE1B-AD43-9774-B069A42BAB3E}"/>
              </a:ext>
            </a:extLst>
          </p:cNvPr>
          <p:cNvCxnSpPr>
            <a:cxnSpLocks/>
          </p:cNvCxnSpPr>
          <p:nvPr/>
        </p:nvCxnSpPr>
        <p:spPr>
          <a:xfrm>
            <a:off x="3175000" y="171450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B54D95-2876-D645-B4E7-A1A5BC98F51A}"/>
              </a:ext>
            </a:extLst>
          </p:cNvPr>
          <p:cNvCxnSpPr>
            <a:cxnSpLocks/>
          </p:cNvCxnSpPr>
          <p:nvPr/>
        </p:nvCxnSpPr>
        <p:spPr>
          <a:xfrm>
            <a:off x="3581400" y="372110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16EAB22-FE62-194F-A56A-76C4234A8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9" b="13257"/>
          <a:stretch/>
        </p:blipFill>
        <p:spPr>
          <a:xfrm>
            <a:off x="7445277" y="1856468"/>
            <a:ext cx="1729965" cy="31450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ACB3E263-AA64-E441-97A7-AE09D8453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53" b="6530"/>
          <a:stretch/>
        </p:blipFill>
        <p:spPr>
          <a:xfrm>
            <a:off x="10270519" y="1856468"/>
            <a:ext cx="1727801" cy="20709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E34A94-19F9-9247-85A4-C0959C512232}"/>
              </a:ext>
            </a:extLst>
          </p:cNvPr>
          <p:cNvCxnSpPr>
            <a:cxnSpLocks/>
          </p:cNvCxnSpPr>
          <p:nvPr/>
        </p:nvCxnSpPr>
        <p:spPr>
          <a:xfrm flipV="1">
            <a:off x="1739900" y="2152650"/>
            <a:ext cx="5684281" cy="3079750"/>
          </a:xfrm>
          <a:prstGeom prst="bentConnector3">
            <a:avLst>
              <a:gd name="adj1" fmla="val 94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05306EF-93AB-D640-A3C6-6067FDF23A11}"/>
              </a:ext>
            </a:extLst>
          </p:cNvPr>
          <p:cNvCxnSpPr>
            <a:cxnSpLocks/>
          </p:cNvCxnSpPr>
          <p:nvPr/>
        </p:nvCxnSpPr>
        <p:spPr>
          <a:xfrm flipV="1">
            <a:off x="1866900" y="2184683"/>
            <a:ext cx="8403619" cy="3309294"/>
          </a:xfrm>
          <a:prstGeom prst="bentConnector3">
            <a:avLst>
              <a:gd name="adj1" fmla="val 96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EB0590-ADAE-A549-B745-603D0592F8CB}"/>
              </a:ext>
            </a:extLst>
          </p:cNvPr>
          <p:cNvSpPr txBox="1"/>
          <p:nvPr/>
        </p:nvSpPr>
        <p:spPr>
          <a:xfrm>
            <a:off x="4770896" y="1513818"/>
            <a:ext cx="148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Album Cover 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FE0AA3-CF88-A845-83C3-D3393B702FDD}"/>
              </a:ext>
            </a:extLst>
          </p:cNvPr>
          <p:cNvSpPr txBox="1"/>
          <p:nvPr/>
        </p:nvSpPr>
        <p:spPr>
          <a:xfrm>
            <a:off x="4725857" y="3507859"/>
            <a:ext cx="190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 and Artist overlaid above cover art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B4284E-AFE5-FC4D-B704-834E5DBE1799}"/>
              </a:ext>
            </a:extLst>
          </p:cNvPr>
          <p:cNvSpPr txBox="1"/>
          <p:nvPr/>
        </p:nvSpPr>
        <p:spPr>
          <a:xfrm>
            <a:off x="7424180" y="1390707"/>
            <a:ext cx="457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Hide/reveal additional text via accordion/toggle UI</a:t>
            </a:r>
          </a:p>
        </p:txBody>
      </p:sp>
    </p:spTree>
    <p:extLst>
      <p:ext uri="{BB962C8B-B14F-4D97-AF65-F5344CB8AC3E}">
        <p14:creationId xmlns:p14="http://schemas.microsoft.com/office/powerpoint/2010/main" val="168761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eTemplate2019Theme">
  <a:themeElements>
    <a:clrScheme name="Custom 6">
      <a:dk1>
        <a:srgbClr val="424242"/>
      </a:dk1>
      <a:lt1>
        <a:srgbClr val="FFFFFF"/>
      </a:lt1>
      <a:dk2>
        <a:srgbClr val="31B7C2"/>
      </a:dk2>
      <a:lt2>
        <a:srgbClr val="EEEDE6"/>
      </a:lt2>
      <a:accent1>
        <a:srgbClr val="31B7C2"/>
      </a:accent1>
      <a:accent2>
        <a:srgbClr val="7ECCD2"/>
      </a:accent2>
      <a:accent3>
        <a:srgbClr val="BDE2E4"/>
      </a:accent3>
      <a:accent4>
        <a:srgbClr val="EEEDE6"/>
      </a:accent4>
      <a:accent5>
        <a:srgbClr val="F3F5F3"/>
      </a:accent5>
      <a:accent6>
        <a:srgbClr val="FBFCFB"/>
      </a:accent6>
      <a:hlink>
        <a:srgbClr val="1398A9"/>
      </a:hlink>
      <a:folHlink>
        <a:srgbClr val="0EC3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eTemplate2019Theme" id="{646172FD-9BD8-3347-98D0-269FAFF9E85E}" vid="{50C4DB23-A688-9645-8A0C-B47BCF0FF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254</Words>
  <Application>Microsoft Macintosh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SlideeTemplate2019Theme</vt:lpstr>
      <vt:lpstr>PowerPoint Presentation</vt:lpstr>
      <vt:lpstr>THE BRIEF</vt:lpstr>
      <vt:lpstr>MVP</vt:lpstr>
      <vt:lpstr>WIREFRAMES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T.</dc:creator>
  <cp:lastModifiedBy>Gil Fewster</cp:lastModifiedBy>
  <cp:revision>194</cp:revision>
  <cp:lastPrinted>2018-07-11T05:10:52Z</cp:lastPrinted>
  <dcterms:created xsi:type="dcterms:W3CDTF">2018-07-11T01:29:46Z</dcterms:created>
  <dcterms:modified xsi:type="dcterms:W3CDTF">2020-10-05T07:44:01Z</dcterms:modified>
</cp:coreProperties>
</file>