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Relationship Id="rId22" Type="http://schemas.openxmlformats.org/officeDocument/2006/relationships/image" Target="../media/image155.png"/><Relationship Id="rId23" Type="http://schemas.openxmlformats.org/officeDocument/2006/relationships/image" Target="../media/image156.png"/><Relationship Id="rId24" Type="http://schemas.openxmlformats.org/officeDocument/2006/relationships/image" Target="../media/image157.png"/><Relationship Id="rId25" Type="http://schemas.openxmlformats.org/officeDocument/2006/relationships/image" Target="../media/image158.png"/><Relationship Id="rId26" Type="http://schemas.openxmlformats.org/officeDocument/2006/relationships/image" Target="../media/image159.png"/><Relationship Id="rId27" Type="http://schemas.openxmlformats.org/officeDocument/2006/relationships/image" Target="../media/image160.png"/><Relationship Id="rId28" Type="http://schemas.openxmlformats.org/officeDocument/2006/relationships/image" Target="../media/image161.png"/><Relationship Id="rId29" Type="http://schemas.openxmlformats.org/officeDocument/2006/relationships/image" Target="../media/image162.png"/><Relationship Id="rId30" Type="http://schemas.openxmlformats.org/officeDocument/2006/relationships/image" Target="../media/image163.png"/><Relationship Id="rId31" Type="http://schemas.openxmlformats.org/officeDocument/2006/relationships/image" Target="../media/image164.png"/><Relationship Id="rId32" Type="http://schemas.openxmlformats.org/officeDocument/2006/relationships/image" Target="../media/image165.png"/><Relationship Id="rId33" Type="http://schemas.openxmlformats.org/officeDocument/2006/relationships/image" Target="../media/image166.png"/><Relationship Id="rId34" Type="http://schemas.openxmlformats.org/officeDocument/2006/relationships/image" Target="../media/image167.png"/><Relationship Id="rId35" Type="http://schemas.openxmlformats.org/officeDocument/2006/relationships/image" Target="../media/image1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5257" y="2387391"/>
            <a:ext cx="8920841" cy="32647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03122" y="8097111"/>
            <a:ext cx="1402640" cy="6580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1325" y="8819653"/>
            <a:ext cx="2415363" cy="13755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17058" y="8819649"/>
            <a:ext cx="2415364" cy="13755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72898" y="5923503"/>
            <a:ext cx="2406092" cy="658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3274586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4660305" cy="163007"/>
            <a:chOff x="932076" y="1779768"/>
            <a:chExt cx="466030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466030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952" y="3060338"/>
            <a:ext cx="5068406" cy="6525748"/>
            <a:chOff x="671952" y="3060338"/>
            <a:chExt cx="5068406" cy="65257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71952" y="3060338"/>
              <a:ext cx="5068406" cy="65257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759" y="2705946"/>
            <a:ext cx="2183057" cy="914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3595" y="4561351"/>
            <a:ext cx="4190675" cy="36380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52581" y="3060338"/>
            <a:ext cx="5068406" cy="6525748"/>
            <a:chOff x="6552581" y="3060338"/>
            <a:chExt cx="5068406" cy="6525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552581" y="3060338"/>
              <a:ext cx="5068406" cy="6525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9298" y="2736538"/>
            <a:ext cx="2763106" cy="9142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7796" y="5132765"/>
            <a:ext cx="2880866" cy="24951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45356" y="3184143"/>
            <a:ext cx="5068406" cy="6525748"/>
            <a:chOff x="12545356" y="3184143"/>
            <a:chExt cx="5068406" cy="65257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545356" y="3184143"/>
              <a:ext cx="5068406" cy="65257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42119" y="2860346"/>
            <a:ext cx="2763109" cy="91426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30791" y="5132765"/>
            <a:ext cx="4512331" cy="2495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2490" y="5335077"/>
            <a:ext cx="4000045" cy="493714"/>
            <a:chOff x="5562490" y="5335077"/>
            <a:chExt cx="4000045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562490" y="5335077"/>
              <a:ext cx="4000045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1494" y="7473578"/>
            <a:ext cx="2673077" cy="493714"/>
            <a:chOff x="8291494" y="7473578"/>
            <a:chExt cx="267307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291494" y="7473578"/>
              <a:ext cx="267307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30397" y="7473578"/>
            <a:ext cx="2673077" cy="493714"/>
            <a:chOff x="11530397" y="7473578"/>
            <a:chExt cx="267307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530397" y="7473578"/>
              <a:ext cx="267307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67653" y="5365134"/>
            <a:ext cx="1721443" cy="493714"/>
            <a:chOff x="13967653" y="5365134"/>
            <a:chExt cx="172144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967653" y="5365134"/>
              <a:ext cx="1721443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97010" y="6161757"/>
            <a:ext cx="2783438" cy="493714"/>
            <a:chOff x="12097010" y="6161757"/>
            <a:chExt cx="2783438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097010" y="6161757"/>
              <a:ext cx="2783438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63210" y="4424735"/>
            <a:ext cx="2673077" cy="493714"/>
            <a:chOff x="11663210" y="4424735"/>
            <a:chExt cx="2673077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663210" y="4424735"/>
              <a:ext cx="2673077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4766" y="5068522"/>
            <a:ext cx="6818870" cy="493714"/>
            <a:chOff x="7734766" y="5068522"/>
            <a:chExt cx="6818870" cy="493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7734766" y="5068522"/>
              <a:ext cx="6818870" cy="4937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127" y="608434"/>
            <a:ext cx="6404414" cy="13713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2076" y="1779768"/>
            <a:ext cx="6433910" cy="163007"/>
            <a:chOff x="932076" y="1779768"/>
            <a:chExt cx="6433910" cy="1630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32076" y="1779768"/>
              <a:ext cx="6433910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89691" y="1338946"/>
            <a:ext cx="2309019" cy="698667"/>
            <a:chOff x="9989691" y="1338946"/>
            <a:chExt cx="2309019" cy="6986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9691" y="1338946"/>
              <a:ext cx="2309019" cy="6986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04028" y="1426197"/>
            <a:ext cx="2158575" cy="6501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89691" y="2637458"/>
            <a:ext cx="2309019" cy="698667"/>
            <a:chOff x="9989691" y="2637458"/>
            <a:chExt cx="2309019" cy="6986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89691" y="2637458"/>
              <a:ext cx="2309019" cy="69866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04029" y="2619948"/>
            <a:ext cx="1934276" cy="7443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478482" y="4009444"/>
            <a:ext cx="1339661" cy="1342586"/>
            <a:chOff x="10478482" y="4009444"/>
            <a:chExt cx="1339661" cy="13425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3500000">
              <a:off x="10478482" y="4009444"/>
              <a:ext cx="1339661" cy="13425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67389" y="4315631"/>
            <a:ext cx="1934276" cy="74435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637198" y="4274640"/>
            <a:ext cx="2309019" cy="698667"/>
            <a:chOff x="13637198" y="4274640"/>
            <a:chExt cx="2309019" cy="6986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37198" y="4274640"/>
              <a:ext cx="2309019" cy="69866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51563" y="4257126"/>
            <a:ext cx="1934276" cy="74435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989691" y="6104615"/>
            <a:ext cx="2309019" cy="698667"/>
            <a:chOff x="9989691" y="6104615"/>
            <a:chExt cx="2309019" cy="69866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89691" y="6104615"/>
              <a:ext cx="2309019" cy="69866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04028" y="6087101"/>
            <a:ext cx="1934276" cy="74435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989691" y="7371102"/>
            <a:ext cx="2309019" cy="698667"/>
            <a:chOff x="9989691" y="7371102"/>
            <a:chExt cx="2309019" cy="69866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89691" y="7371102"/>
              <a:ext cx="2309019" cy="69866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04028" y="7353587"/>
            <a:ext cx="2069000" cy="74435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408003" y="7368816"/>
            <a:ext cx="2309019" cy="698667"/>
            <a:chOff x="6408003" y="7368816"/>
            <a:chExt cx="2309019" cy="69866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08003" y="7368816"/>
              <a:ext cx="2309019" cy="69866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406101" y="7445518"/>
            <a:ext cx="1703044" cy="65014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018263" y="8617850"/>
            <a:ext cx="2309019" cy="698667"/>
            <a:chOff x="10018263" y="8617850"/>
            <a:chExt cx="2309019" cy="69866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18263" y="8617850"/>
              <a:ext cx="2309019" cy="698667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035296" y="8694546"/>
            <a:ext cx="2255896" cy="65014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524634" y="7371102"/>
            <a:ext cx="2309019" cy="698667"/>
            <a:chOff x="13524634" y="7371102"/>
            <a:chExt cx="2309019" cy="69866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24634" y="7371102"/>
              <a:ext cx="2309019" cy="698667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638947" y="7447796"/>
            <a:ext cx="1934276" cy="65014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233950" y="4070460"/>
            <a:ext cx="1031898" cy="54855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21222" y="5883670"/>
            <a:ext cx="1309836" cy="54855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352174" y="8130241"/>
            <a:ext cx="480903" cy="54855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397753" y="7206950"/>
            <a:ext cx="1031899" cy="54855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460280" y="3164164"/>
            <a:ext cx="2309019" cy="698667"/>
            <a:chOff x="6460280" y="3164164"/>
            <a:chExt cx="2309019" cy="69866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60280" y="3164164"/>
              <a:ext cx="2309019" cy="698667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458376" y="3240862"/>
            <a:ext cx="2101075" cy="744352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852030" y="7166033"/>
            <a:ext cx="1031899" cy="548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3274585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3185571" cy="163007"/>
            <a:chOff x="932076" y="1779768"/>
            <a:chExt cx="3185571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3185571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96099" y="3237727"/>
            <a:ext cx="13293516" cy="192617"/>
            <a:chOff x="2496099" y="3237727"/>
            <a:chExt cx="13293516" cy="1926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6099" y="3237727"/>
              <a:ext cx="13293516" cy="1926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93217" y="5755134"/>
            <a:ext cx="5033793" cy="192617"/>
            <a:chOff x="13193217" y="5755134"/>
            <a:chExt cx="5033793" cy="1926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193217" y="5755134"/>
              <a:ext cx="5033793" cy="192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8956" y="8221100"/>
            <a:ext cx="13293516" cy="192617"/>
            <a:chOff x="2438956" y="8221100"/>
            <a:chExt cx="13293516" cy="1926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956" y="8221100"/>
              <a:ext cx="13293516" cy="192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7575" y="2991075"/>
            <a:ext cx="964104" cy="878540"/>
            <a:chOff x="4307575" y="2991075"/>
            <a:chExt cx="964104" cy="878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7575" y="2991075"/>
              <a:ext cx="964104" cy="878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60805" y="2991075"/>
            <a:ext cx="964104" cy="878540"/>
            <a:chOff x="8660805" y="2991075"/>
            <a:chExt cx="964104" cy="8785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60805" y="2991075"/>
              <a:ext cx="964104" cy="8785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45938" y="2894766"/>
            <a:ext cx="964104" cy="878540"/>
            <a:chOff x="13245938" y="2894766"/>
            <a:chExt cx="964104" cy="8785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45938" y="2894766"/>
              <a:ext cx="964104" cy="8785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07575" y="7974447"/>
            <a:ext cx="964104" cy="878540"/>
            <a:chOff x="4307575" y="7974447"/>
            <a:chExt cx="964104" cy="8785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7575" y="7974447"/>
              <a:ext cx="964104" cy="8785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60805" y="7929069"/>
            <a:ext cx="964104" cy="878540"/>
            <a:chOff x="8660805" y="7929069"/>
            <a:chExt cx="964104" cy="8785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60805" y="7929069"/>
              <a:ext cx="964104" cy="8785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45938" y="7910022"/>
            <a:ext cx="964104" cy="878540"/>
            <a:chOff x="13245938" y="7910022"/>
            <a:chExt cx="964104" cy="8785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45938" y="7910022"/>
              <a:ext cx="964104" cy="87854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77240" y="4173078"/>
            <a:ext cx="3386964" cy="68569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72354" y="4173078"/>
            <a:ext cx="2613269" cy="68569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33716" y="4173078"/>
            <a:ext cx="3169446" cy="68569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38098" y="7089535"/>
            <a:ext cx="2588508" cy="6856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16882" y="7108593"/>
            <a:ext cx="4025425" cy="68569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57122" y="7089535"/>
            <a:ext cx="2085663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7610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8726" cy="11486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4621" y="4631373"/>
            <a:ext cx="1437424" cy="5714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5876" y="4631373"/>
            <a:ext cx="1943443" cy="5714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6858" y="4631373"/>
            <a:ext cx="1364410" cy="5714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63407" y="4631373"/>
            <a:ext cx="2016457" cy="571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8578" y="4811197"/>
            <a:ext cx="2139362" cy="175853"/>
            <a:chOff x="748578" y="4811197"/>
            <a:chExt cx="2139362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48578" y="4811197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69374" y="331744"/>
            <a:ext cx="491544" cy="1874196"/>
            <a:chOff x="17469374" y="331744"/>
            <a:chExt cx="491544" cy="18741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69374" y="331744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77805" y="4792805"/>
            <a:ext cx="2139362" cy="175853"/>
            <a:chOff x="4477805" y="4792805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477805" y="4792805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09059" y="4787170"/>
            <a:ext cx="2139362" cy="175853"/>
            <a:chOff x="8309059" y="4787170"/>
            <a:chExt cx="2139362" cy="175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309059" y="4787170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08871" y="4787170"/>
            <a:ext cx="2139362" cy="175853"/>
            <a:chOff x="11808871" y="4787170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1808871" y="4787170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30815" y="4867245"/>
            <a:ext cx="2139362" cy="175853"/>
            <a:chOff x="15530815" y="4867245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5530815" y="4867245"/>
              <a:ext cx="2139362" cy="1758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62239" y="7677087"/>
            <a:ext cx="1364415" cy="57141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61115" y="7677087"/>
            <a:ext cx="2595499" cy="57141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46382" y="7677087"/>
            <a:ext cx="1364416" cy="5714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18102" y="7856911"/>
            <a:ext cx="2139362" cy="175853"/>
            <a:chOff x="2518102" y="7856911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2518102" y="785691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47329" y="7838520"/>
            <a:ext cx="2139362" cy="175853"/>
            <a:chOff x="6247329" y="7838520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6247329" y="7838520"/>
              <a:ext cx="2139362" cy="1758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78583" y="7832885"/>
            <a:ext cx="2139362" cy="175853"/>
            <a:chOff x="10078583" y="7832885"/>
            <a:chExt cx="2139362" cy="1758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0078583" y="7832885"/>
              <a:ext cx="2139362" cy="1758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78395" y="7832885"/>
            <a:ext cx="2139362" cy="175853"/>
            <a:chOff x="13578395" y="7832885"/>
            <a:chExt cx="2139362" cy="17585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13578395" y="7832885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274585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3092574" cy="163007"/>
            <a:chOff x="932076" y="1779768"/>
            <a:chExt cx="3092574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3092574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8839" y="3220295"/>
            <a:ext cx="3806787" cy="3806787"/>
            <a:chOff x="5238839" y="3220295"/>
            <a:chExt cx="3806787" cy="38067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8839" y="3220295"/>
              <a:ext cx="3806787" cy="38067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3693" y="3217800"/>
            <a:ext cx="3811777" cy="3811777"/>
            <a:chOff x="1213693" y="3217800"/>
            <a:chExt cx="3811777" cy="38117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3693" y="3217800"/>
              <a:ext cx="3811777" cy="38117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69780" y="3220327"/>
            <a:ext cx="3806723" cy="3806723"/>
            <a:chOff x="9269780" y="3220327"/>
            <a:chExt cx="3806723" cy="38067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9780" y="3220327"/>
              <a:ext cx="3806723" cy="38067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29724" y="3258390"/>
            <a:ext cx="3806723" cy="3806723"/>
            <a:chOff x="13329724" y="3258390"/>
            <a:chExt cx="3806723" cy="38067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29724" y="3258390"/>
              <a:ext cx="3806723" cy="38067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77877" y="7065113"/>
            <a:ext cx="2169742" cy="1087651"/>
            <a:chOff x="2077877" y="7065113"/>
            <a:chExt cx="2169742" cy="10876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7877" y="7065113"/>
              <a:ext cx="2169742" cy="108765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53519" y="7178667"/>
            <a:ext cx="1184275" cy="10971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07782" y="7055653"/>
            <a:ext cx="2169742" cy="1087651"/>
            <a:chOff x="6107782" y="7055653"/>
            <a:chExt cx="2169742" cy="10876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7782" y="7055653"/>
              <a:ext cx="2169742" cy="108765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80900" y="7137241"/>
            <a:ext cx="1373224" cy="10971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26366" y="7053877"/>
            <a:ext cx="2169742" cy="1087651"/>
            <a:chOff x="10126366" y="7053877"/>
            <a:chExt cx="2169742" cy="10876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26366" y="7053877"/>
              <a:ext cx="2169742" cy="108765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99526" y="7144993"/>
            <a:ext cx="1325073" cy="109711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167262" y="7063401"/>
            <a:ext cx="2169742" cy="1087651"/>
            <a:chOff x="14167262" y="7063401"/>
            <a:chExt cx="2169742" cy="108765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67262" y="7063401"/>
              <a:ext cx="2169742" cy="108765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640383" y="7144993"/>
            <a:ext cx="1353111" cy="10971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85350" y="8265994"/>
            <a:ext cx="1237774" cy="65800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23348" y="8265995"/>
            <a:ext cx="1237774" cy="65800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23357" y="8265995"/>
            <a:ext cx="1237774" cy="65800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64309" y="8265995"/>
            <a:ext cx="1237774" cy="658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90756" y="7604955"/>
            <a:ext cx="3512605" cy="742998"/>
            <a:chOff x="6890756" y="7604955"/>
            <a:chExt cx="3512605" cy="7429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890756" y="7604955"/>
              <a:ext cx="3512605" cy="7429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127" y="608434"/>
            <a:ext cx="5014733" cy="13713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076" y="1779768"/>
            <a:ext cx="4950277" cy="163007"/>
            <a:chOff x="932076" y="1779768"/>
            <a:chExt cx="4950277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32076" y="1779768"/>
              <a:ext cx="4950277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42305" y="5092437"/>
            <a:ext cx="5045090" cy="742998"/>
            <a:chOff x="4242305" y="5092437"/>
            <a:chExt cx="5045090" cy="7429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242305" y="5092437"/>
              <a:ext cx="5045090" cy="7429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0252" y="6784678"/>
            <a:ext cx="3495798" cy="742998"/>
            <a:chOff x="9630252" y="6784678"/>
            <a:chExt cx="3495798" cy="7429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630252" y="6784678"/>
              <a:ext cx="3495798" cy="7429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3569" y="4304879"/>
            <a:ext cx="13529791" cy="4271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3274585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3185571" cy="163007"/>
            <a:chOff x="932076" y="1779768"/>
            <a:chExt cx="3185571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3185571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52" y="2358389"/>
            <a:ext cx="17671241" cy="7490350"/>
            <a:chOff x="311952" y="2358389"/>
            <a:chExt cx="17671241" cy="7490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311952" y="2358389"/>
              <a:ext cx="17671241" cy="7490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314" y="3024901"/>
            <a:ext cx="3365511" cy="609570"/>
            <a:chOff x="1227314" y="3024901"/>
            <a:chExt cx="3365511" cy="6095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314" y="3024901"/>
              <a:ext cx="3365511" cy="609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71292" y="3024901"/>
            <a:ext cx="4235912" cy="2117956"/>
            <a:chOff x="10671292" y="3024901"/>
            <a:chExt cx="4235912" cy="21179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1292" y="3024901"/>
              <a:ext cx="4235912" cy="21179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92634" y="5578008"/>
            <a:ext cx="1548542" cy="2301162"/>
            <a:chOff x="13392634" y="5578008"/>
            <a:chExt cx="1548542" cy="23011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2634" y="5578008"/>
              <a:ext cx="1548542" cy="23011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47231" y="5561201"/>
            <a:ext cx="3487209" cy="2317969"/>
            <a:chOff x="7947231" y="5561201"/>
            <a:chExt cx="3487209" cy="23179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7231" y="5561201"/>
              <a:ext cx="3487209" cy="23179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95013" y="5678427"/>
            <a:ext cx="2219210" cy="2100323"/>
            <a:chOff x="15095013" y="5678427"/>
            <a:chExt cx="2219210" cy="21003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95013" y="5678427"/>
              <a:ext cx="2219210" cy="21003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24004" y="5561201"/>
            <a:ext cx="2756010" cy="2317969"/>
            <a:chOff x="4924004" y="5561201"/>
            <a:chExt cx="2756010" cy="23179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4004" y="5561201"/>
              <a:ext cx="2756010" cy="23179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78486" y="3024901"/>
            <a:ext cx="1473729" cy="2117956"/>
            <a:chOff x="15178486" y="3024901"/>
            <a:chExt cx="1473729" cy="211795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78486" y="3024901"/>
              <a:ext cx="1473729" cy="21179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25107" y="5597003"/>
            <a:ext cx="1506393" cy="2282166"/>
            <a:chOff x="11725107" y="5597003"/>
            <a:chExt cx="1506393" cy="22821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25107" y="5597003"/>
              <a:ext cx="1506393" cy="22821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32392" y="3001010"/>
            <a:ext cx="1583855" cy="2282469"/>
            <a:chOff x="8932392" y="3001010"/>
            <a:chExt cx="1583855" cy="22824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32392" y="3001010"/>
              <a:ext cx="1583855" cy="22824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81714" y="3024901"/>
            <a:ext cx="1844219" cy="2258578"/>
            <a:chOff x="6881714" y="3024901"/>
            <a:chExt cx="1844219" cy="225857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1714" y="3024901"/>
              <a:ext cx="1844219" cy="22585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18047" y="8167689"/>
            <a:ext cx="4029339" cy="1090063"/>
            <a:chOff x="7018047" y="8167689"/>
            <a:chExt cx="4029339" cy="10900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18047" y="8167689"/>
              <a:ext cx="4029339" cy="10900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514486" y="8201302"/>
            <a:ext cx="3507180" cy="1090063"/>
            <a:chOff x="11514486" y="8201302"/>
            <a:chExt cx="3507180" cy="10900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4486" y="8201302"/>
              <a:ext cx="3507180" cy="10900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24004" y="3024901"/>
            <a:ext cx="1662995" cy="2234125"/>
            <a:chOff x="4924004" y="3024901"/>
            <a:chExt cx="1662995" cy="223412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24004" y="3024901"/>
              <a:ext cx="1662995" cy="22341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388584" y="8235778"/>
            <a:ext cx="3365511" cy="953884"/>
            <a:chOff x="3388584" y="8235778"/>
            <a:chExt cx="3365511" cy="95388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88584" y="8235778"/>
              <a:ext cx="3365511" cy="9538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27314" y="6363579"/>
            <a:ext cx="3365511" cy="1371134"/>
            <a:chOff x="1227314" y="6363579"/>
            <a:chExt cx="3365511" cy="137113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7314" y="6363579"/>
              <a:ext cx="3365511" cy="137113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7314" y="3958946"/>
            <a:ext cx="3365511" cy="1879835"/>
            <a:chOff x="1227314" y="3958946"/>
            <a:chExt cx="3365511" cy="187983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7314" y="3958946"/>
              <a:ext cx="3365511" cy="1879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4839505" cy="13713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4660305" cy="163007"/>
            <a:chOff x="932076" y="1779768"/>
            <a:chExt cx="466030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466030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7719" y="3389289"/>
            <a:ext cx="2309019" cy="857143"/>
            <a:chOff x="2107719" y="3389289"/>
            <a:chExt cx="2309019" cy="8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719" y="3389289"/>
              <a:ext cx="2309019" cy="8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315" y="5549470"/>
            <a:ext cx="3175540" cy="10971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2334" y="3471650"/>
            <a:ext cx="2185088" cy="8228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07719" y="7722216"/>
            <a:ext cx="2309019" cy="857143"/>
            <a:chOff x="2107719" y="7722216"/>
            <a:chExt cx="2309019" cy="8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7719" y="7722216"/>
              <a:ext cx="2309019" cy="8571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2833" y="7807939"/>
            <a:ext cx="1130942" cy="8228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22685" y="4886728"/>
            <a:ext cx="1341787" cy="61194"/>
            <a:chOff x="2622685" y="4886728"/>
            <a:chExt cx="1341787" cy="611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622685" y="4886728"/>
              <a:ext cx="1341787" cy="6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21932" y="7060732"/>
            <a:ext cx="1341787" cy="61194"/>
            <a:chOff x="2621932" y="7060732"/>
            <a:chExt cx="1341787" cy="611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2621932" y="7060732"/>
              <a:ext cx="1341787" cy="611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78992" y="4343782"/>
            <a:ext cx="8461157" cy="1502603"/>
            <a:chOff x="9478992" y="4343782"/>
            <a:chExt cx="8461157" cy="15026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9478992" y="4343782"/>
              <a:ext cx="8461157" cy="15026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75039" y="4561838"/>
            <a:ext cx="6682762" cy="12977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78992" y="6166818"/>
            <a:ext cx="8461157" cy="1502603"/>
            <a:chOff x="9478992" y="6166818"/>
            <a:chExt cx="8461157" cy="150260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9478992" y="6166818"/>
              <a:ext cx="8461157" cy="150260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04405" y="6599557"/>
            <a:ext cx="6224720" cy="65800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63612" y="4251689"/>
            <a:ext cx="4457973" cy="521945"/>
            <a:chOff x="4863612" y="4251689"/>
            <a:chExt cx="4457973" cy="5219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140000">
              <a:off x="4863612" y="4251689"/>
              <a:ext cx="4457973" cy="5219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63612" y="7246025"/>
            <a:ext cx="4457973" cy="521945"/>
            <a:chOff x="4863612" y="7246025"/>
            <a:chExt cx="4457973" cy="5219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20000">
              <a:off x="4863612" y="7246025"/>
              <a:ext cx="4457973" cy="521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4839505" cy="13713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4660305" cy="163007"/>
            <a:chOff x="932076" y="1779768"/>
            <a:chExt cx="466030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466030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7719" y="3389289"/>
            <a:ext cx="2309019" cy="857143"/>
            <a:chOff x="2107719" y="3389289"/>
            <a:chExt cx="2309019" cy="8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719" y="3389289"/>
              <a:ext cx="2309019" cy="8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316" y="5549469"/>
            <a:ext cx="3175543" cy="10971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07719" y="7722216"/>
            <a:ext cx="2309019" cy="857143"/>
            <a:chOff x="2107719" y="7722216"/>
            <a:chExt cx="2309019" cy="8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719" y="7722216"/>
              <a:ext cx="2309019" cy="8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22685" y="4886728"/>
            <a:ext cx="1341787" cy="61194"/>
            <a:chOff x="2622685" y="4886728"/>
            <a:chExt cx="1341787" cy="611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2622685" y="4886728"/>
              <a:ext cx="1341787" cy="6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21932" y="7060732"/>
            <a:ext cx="1341787" cy="61194"/>
            <a:chOff x="2621932" y="7060732"/>
            <a:chExt cx="1341787" cy="611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621932" y="7060732"/>
              <a:ext cx="1341787" cy="611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8423" y="2470954"/>
            <a:ext cx="8461157" cy="2731848"/>
            <a:chOff x="9488423" y="2470954"/>
            <a:chExt cx="8461157" cy="27318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488423" y="2470954"/>
              <a:ext cx="8461157" cy="27318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4503" y="2689015"/>
            <a:ext cx="6175370" cy="23943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8423" y="7399485"/>
            <a:ext cx="8461157" cy="1502603"/>
            <a:chOff x="9488423" y="7399485"/>
            <a:chExt cx="8461157" cy="15026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9488423" y="7399485"/>
              <a:ext cx="8461157" cy="150260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78521" y="7574139"/>
            <a:ext cx="5466556" cy="12977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84885" y="7889814"/>
            <a:ext cx="4457973" cy="521945"/>
            <a:chOff x="4684885" y="7889814"/>
            <a:chExt cx="4457973" cy="5219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84885" y="7889814"/>
              <a:ext cx="4457973" cy="52194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42830" y="7807935"/>
            <a:ext cx="1130942" cy="82283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59640" y="3486449"/>
            <a:ext cx="1130942" cy="8228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63612" y="3556888"/>
            <a:ext cx="4457973" cy="521945"/>
            <a:chOff x="4863612" y="3556888"/>
            <a:chExt cx="4457973" cy="5219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63612" y="3556888"/>
              <a:ext cx="4457973" cy="521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4839505" cy="13713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4660305" cy="163007"/>
            <a:chOff x="932076" y="1779768"/>
            <a:chExt cx="466030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466030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7719" y="3389289"/>
            <a:ext cx="2309019" cy="857143"/>
            <a:chOff x="2107719" y="3389289"/>
            <a:chExt cx="2309019" cy="8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719" y="3389289"/>
              <a:ext cx="2309019" cy="85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317" y="5549469"/>
            <a:ext cx="2679238" cy="10971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07719" y="7722216"/>
            <a:ext cx="2309019" cy="857143"/>
            <a:chOff x="2107719" y="7722216"/>
            <a:chExt cx="2309019" cy="8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719" y="7722216"/>
              <a:ext cx="2309019" cy="8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22685" y="4886728"/>
            <a:ext cx="1341787" cy="61194"/>
            <a:chOff x="2622685" y="4886728"/>
            <a:chExt cx="1341787" cy="611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2622685" y="4886728"/>
              <a:ext cx="1341787" cy="6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21932" y="7060732"/>
            <a:ext cx="1341787" cy="61194"/>
            <a:chOff x="2621932" y="7060732"/>
            <a:chExt cx="1341787" cy="611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621932" y="7060732"/>
              <a:ext cx="1341787" cy="611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8423" y="2470954"/>
            <a:ext cx="8461157" cy="2731848"/>
            <a:chOff x="9488423" y="2470954"/>
            <a:chExt cx="8461157" cy="27318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488423" y="2470954"/>
              <a:ext cx="8461157" cy="27318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4500" y="2689014"/>
            <a:ext cx="6508753" cy="23943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8423" y="7399485"/>
            <a:ext cx="8461157" cy="1502603"/>
            <a:chOff x="9488423" y="7399485"/>
            <a:chExt cx="8461157" cy="15026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9488423" y="7399485"/>
              <a:ext cx="8461157" cy="150260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78500" y="7574138"/>
            <a:ext cx="6133327" cy="12977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84885" y="7889814"/>
            <a:ext cx="4457973" cy="521945"/>
            <a:chOff x="4684885" y="7889814"/>
            <a:chExt cx="4457973" cy="5219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84885" y="7889814"/>
              <a:ext cx="4457973" cy="52194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61878" y="7807935"/>
            <a:ext cx="2381654" cy="8228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59640" y="3486449"/>
            <a:ext cx="1130942" cy="8228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63612" y="3556888"/>
            <a:ext cx="4457973" cy="521945"/>
            <a:chOff x="4863612" y="3556888"/>
            <a:chExt cx="4457973" cy="5219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63612" y="3556888"/>
              <a:ext cx="4457973" cy="521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127" y="608434"/>
            <a:ext cx="4839505" cy="13713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2076" y="1779768"/>
            <a:ext cx="4660305" cy="163007"/>
            <a:chOff x="932076" y="1779768"/>
            <a:chExt cx="466030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076" y="1779768"/>
              <a:ext cx="4660305" cy="1630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602" y="5130421"/>
            <a:ext cx="2679238" cy="10971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38843" y="4456307"/>
            <a:ext cx="8461157" cy="2138569"/>
            <a:chOff x="8738843" y="4456307"/>
            <a:chExt cx="8461157" cy="21385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738843" y="4456307"/>
              <a:ext cx="8461157" cy="213856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4920" y="4674366"/>
            <a:ext cx="5679307" cy="1846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28410" y="5345999"/>
            <a:ext cx="4457973" cy="521945"/>
            <a:chOff x="3928410" y="5345999"/>
            <a:chExt cx="4457973" cy="5219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8410" y="5345999"/>
              <a:ext cx="4457973" cy="521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2021-06-14T10:16:22Z</dcterms:created>
  <dcterms:modified xsi:type="dcterms:W3CDTF">2021-06-14T10:16:22Z</dcterms:modified>
</cp:coreProperties>
</file>