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bookmarkIdSeed="3">
  <p:sldMasterIdLst>
    <p:sldMasterId id="2147483648" r:id="rId1"/>
  </p:sldMasterIdLst>
  <p:notesMasterIdLst>
    <p:notesMasterId r:id="rId23"/>
  </p:notesMasterIdLst>
  <p:sldIdLst>
    <p:sldId id="256" r:id="rId2"/>
    <p:sldId id="257" r:id="rId3"/>
    <p:sldId id="307" r:id="rId4"/>
    <p:sldId id="329" r:id="rId5"/>
    <p:sldId id="270" r:id="rId6"/>
    <p:sldId id="266" r:id="rId7"/>
    <p:sldId id="268" r:id="rId8"/>
    <p:sldId id="327" r:id="rId9"/>
    <p:sldId id="275" r:id="rId10"/>
    <p:sldId id="271" r:id="rId11"/>
    <p:sldId id="279" r:id="rId12"/>
    <p:sldId id="260" r:id="rId13"/>
    <p:sldId id="259" r:id="rId14"/>
    <p:sldId id="276" r:id="rId15"/>
    <p:sldId id="264" r:id="rId16"/>
    <p:sldId id="262" r:id="rId17"/>
    <p:sldId id="273" r:id="rId18"/>
    <p:sldId id="269" r:id="rId19"/>
    <p:sldId id="261" r:id="rId20"/>
    <p:sldId id="272" r:id="rId21"/>
    <p:sldId id="277"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FB44F2F-25F6-4D7B-8CA7-E2BE315BEF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90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9"/>
        <p:cNvGrpSpPr/>
        <p:nvPr/>
      </p:nvGrpSpPr>
      <p:grpSpPr>
        <a:xfrm>
          <a:off x="0" y="0"/>
          <a:ext cx="0" cy="0"/>
          <a:chOff x="0" y="0"/>
          <a:chExt cx="0" cy="0"/>
        </a:xfrm>
      </p:grpSpPr>
      <p:sp>
        <p:nvSpPr>
          <p:cNvPr id="1460" name="Google Shape;1460;gc6a01074ef_0_18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1" name="Google Shape;1461;gc6a01074ef_0_18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c6a01074ef_0_18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c6a01074ef_0_18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p:cNvGrpSpPr/>
        <p:nvPr/>
      </p:nvGrpSpPr>
      <p:grpSpPr>
        <a:xfrm>
          <a:off x="0" y="0"/>
          <a:ext cx="0" cy="0"/>
          <a:chOff x="0" y="0"/>
          <a:chExt cx="0" cy="0"/>
        </a:xfrm>
      </p:grpSpPr>
      <p:sp>
        <p:nvSpPr>
          <p:cNvPr id="1658" name="Google Shape;1658;gc6a01074ef_0_18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c6a01074ef_0_18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c33250489b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 name="Google Shape;1386;gc33250489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c6a01074ef_0_21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c6a01074ef_0_21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4"/>
        <p:cNvGrpSpPr/>
        <p:nvPr/>
      </p:nvGrpSpPr>
      <p:grpSpPr>
        <a:xfrm>
          <a:off x="0" y="0"/>
          <a:ext cx="0" cy="0"/>
          <a:chOff x="0" y="0"/>
          <a:chExt cx="0" cy="0"/>
        </a:xfrm>
      </p:grpSpPr>
      <p:sp>
        <p:nvSpPr>
          <p:cNvPr id="1545" name="Google Shape;1545;gc6a01074ef_0_18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6" name="Google Shape;1546;gc6a01074ef_0_18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c6a01074ef_0_179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c6a01074ef_0_17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c6a01074ef_0_20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0"/>
        <p:cNvGrpSpPr/>
        <p:nvPr/>
      </p:nvGrpSpPr>
      <p:grpSpPr>
        <a:xfrm>
          <a:off x="0" y="0"/>
          <a:ext cx="0" cy="0"/>
          <a:chOff x="0" y="0"/>
          <a:chExt cx="0" cy="0"/>
        </a:xfrm>
      </p:grpSpPr>
      <p:sp>
        <p:nvSpPr>
          <p:cNvPr id="1501" name="Google Shape;1501;gc6a01074ef_0_18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2" name="Google Shape;1502;gc6a01074ef_0_18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6"/>
        <p:cNvGrpSpPr/>
        <p:nvPr/>
      </p:nvGrpSpPr>
      <p:grpSpPr>
        <a:xfrm>
          <a:off x="0" y="0"/>
          <a:ext cx="0" cy="0"/>
          <a:chOff x="0" y="0"/>
          <a:chExt cx="0" cy="0"/>
        </a:xfrm>
      </p:grpSpPr>
      <p:sp>
        <p:nvSpPr>
          <p:cNvPr id="1697" name="Google Shape;1697;gc6a01074ef_0_186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8" name="Google Shape;1698;gc6a01074ef_0_18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9"/>
        <p:cNvGrpSpPr/>
        <p:nvPr/>
      </p:nvGrpSpPr>
      <p:grpSpPr>
        <a:xfrm>
          <a:off x="0" y="0"/>
          <a:ext cx="0" cy="0"/>
          <a:chOff x="0" y="0"/>
          <a:chExt cx="0" cy="0"/>
        </a:xfrm>
      </p:grpSpPr>
      <p:sp>
        <p:nvSpPr>
          <p:cNvPr id="2330" name="Google Shape;2330;gc6a01074ef_0_20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1" name="Google Shape;2331;gc6a01074ef_0_20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8"/>
        <p:cNvGrpSpPr/>
        <p:nvPr/>
      </p:nvGrpSpPr>
      <p:grpSpPr>
        <a:xfrm>
          <a:off x="0" y="0"/>
          <a:ext cx="0" cy="0"/>
          <a:chOff x="0" y="0"/>
          <a:chExt cx="0" cy="0"/>
        </a:xfrm>
      </p:grpSpPr>
      <p:sp>
        <p:nvSpPr>
          <p:cNvPr id="2669" name="Google Shape;2669;gc33250489b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0" name="Google Shape;2670;gc33250489b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gc6a01074ef_0_18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c6a01074ef_0_18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gc72ba98ae8_1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0" name="Google Shape;1400;gc72ba98ae8_1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gc72ba98ae8_1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8" name="Google Shape;1408;gc72ba98ae8_1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8"/>
        <p:cNvGrpSpPr/>
        <p:nvPr/>
      </p:nvGrpSpPr>
      <p:grpSpPr>
        <a:xfrm>
          <a:off x="0" y="0"/>
          <a:ext cx="0" cy="0"/>
          <a:chOff x="0" y="0"/>
          <a:chExt cx="0" cy="0"/>
        </a:xfrm>
      </p:grpSpPr>
      <p:sp>
        <p:nvSpPr>
          <p:cNvPr id="1619" name="Google Shape;1619;gc6a01074ef_0_18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0" name="Google Shape;1620;gc6a01074ef_0_18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slide" Target="../slides/slide15.xml"/><Relationship Id="rId1" Type="http://schemas.openxmlformats.org/officeDocument/2006/relationships/slideMaster" Target="../slideMasters/slideMaster1.xml"/><Relationship Id="rId5" Type="http://schemas.openxmlformats.org/officeDocument/2006/relationships/slide" Target="../slides/slide1.xml"/><Relationship Id="rId4" Type="http://schemas.openxmlformats.org/officeDocument/2006/relationships/slide" Target="../slides/slide1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7"/>
        <p:cNvGrpSpPr/>
        <p:nvPr/>
      </p:nvGrpSpPr>
      <p:grpSpPr>
        <a:xfrm>
          <a:off x="0" y="0"/>
          <a:ext cx="0" cy="0"/>
          <a:chOff x="0" y="0"/>
          <a:chExt cx="0" cy="0"/>
        </a:xfrm>
      </p:grpSpPr>
      <p:sp>
        <p:nvSpPr>
          <p:cNvPr id="168" name="Google Shape;168;p11"/>
          <p:cNvSpPr/>
          <p:nvPr/>
        </p:nvSpPr>
        <p:spPr>
          <a:xfrm rot="-3415034" flipH="1">
            <a:off x="5360216" y="72904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rot="5400000">
            <a:off x="-1253772" y="2378259"/>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11"/>
          <p:cNvGrpSpPr/>
          <p:nvPr/>
        </p:nvGrpSpPr>
        <p:grpSpPr>
          <a:xfrm rot="10800000" flipH="1">
            <a:off x="-135159" y="-547193"/>
            <a:ext cx="1696762" cy="1688828"/>
            <a:chOff x="2414491" y="671177"/>
            <a:chExt cx="1830972" cy="1822411"/>
          </a:xfrm>
        </p:grpSpPr>
        <p:sp>
          <p:nvSpPr>
            <p:cNvPr id="171" name="Google Shape;171;p1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11"/>
          <p:cNvSpPr/>
          <p:nvPr/>
        </p:nvSpPr>
        <p:spPr>
          <a:xfrm>
            <a:off x="1661788" y="1441452"/>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txBox="1">
            <a:spLocks noGrp="1"/>
          </p:cNvSpPr>
          <p:nvPr>
            <p:ph type="title" hasCustomPrompt="1"/>
          </p:nvPr>
        </p:nvSpPr>
        <p:spPr>
          <a:xfrm>
            <a:off x="2967200" y="1441438"/>
            <a:ext cx="5142900" cy="17889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7" name="Google Shape;207;p11"/>
          <p:cNvSpPr txBox="1">
            <a:spLocks noGrp="1"/>
          </p:cNvSpPr>
          <p:nvPr>
            <p:ph type="body" idx="1"/>
          </p:nvPr>
        </p:nvSpPr>
        <p:spPr>
          <a:xfrm>
            <a:off x="2967200" y="3236713"/>
            <a:ext cx="5142900" cy="443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1600">
                <a:solidFill>
                  <a:schemeClr val="lt2"/>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09"/>
        <p:cNvGrpSpPr/>
        <p:nvPr/>
      </p:nvGrpSpPr>
      <p:grpSpPr>
        <a:xfrm>
          <a:off x="0" y="0"/>
          <a:ext cx="0" cy="0"/>
          <a:chOff x="0" y="0"/>
          <a:chExt cx="0" cy="0"/>
        </a:xfrm>
      </p:grpSpPr>
      <p:sp>
        <p:nvSpPr>
          <p:cNvPr id="210" name="Google Shape;210;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3" name="Google Shape;213;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4" name="Google Shape;214;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13">
            <a:hlinkClick r:id="rId2" action="ppaction://hlinksldjump"/>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6" name="Google Shape;216;p13">
            <a:hlinkClick r:id="rId3" action="ppaction://hlinksldjump"/>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7" name="Google Shape;217;p13">
            <a:hlinkClick r:id="rId4" action="ppaction://hlinksldjump"/>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rId5" action="ppaction://hlinksldjump"/>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0" name="Google Shape;220;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1" name="Google Shape;221;p13">
            <a:hlinkClick r:id="rId2" action="ppaction://hlinksldjump"/>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2" name="Google Shape;222;p13">
            <a:hlinkClick r:id="rId3" action="ppaction://hlinksldjump"/>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3" name="Google Shape;223;p13">
            <a:hlinkClick r:id="rId4" action="ppaction://hlinksldjump"/>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rId5" action="ppaction://hlinksldjump"/>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6" name="Google Shape;226;p13">
            <a:hlinkClick r:id="rId5" action="ppaction://hlinksldjump"/>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7" name="Google Shape;227;p13">
            <a:hlinkClick r:id="rId5" action="ppaction://hlinksldjump"/>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8" name="Google Shape;228;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a:hlinkClick r:id="rId5" action="ppaction://hlinksldjump"/>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0" name="Google Shape;230;p13">
            <a:hlinkClick r:id="rId5" action="ppaction://hlinksldjump"/>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24">
    <p:spTree>
      <p:nvGrpSpPr>
        <p:cNvPr id="1" name="Shape 263"/>
        <p:cNvGrpSpPr/>
        <p:nvPr/>
      </p:nvGrpSpPr>
      <p:grpSpPr>
        <a:xfrm>
          <a:off x="0" y="0"/>
          <a:ext cx="0" cy="0"/>
          <a:chOff x="0" y="0"/>
          <a:chExt cx="0" cy="0"/>
        </a:xfrm>
      </p:grpSpPr>
      <p:sp>
        <p:nvSpPr>
          <p:cNvPr id="264" name="Google Shape;264;p15"/>
          <p:cNvSpPr/>
          <p:nvPr/>
        </p:nvSpPr>
        <p:spPr>
          <a:xfrm rot="2465585" flipH="1">
            <a:off x="-2193957" y="2702195"/>
            <a:ext cx="4267802" cy="2625668"/>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rot="-6430284" flipH="1">
            <a:off x="6992855" y="-1008460"/>
            <a:ext cx="3967958" cy="3604468"/>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458900" y="-740250"/>
            <a:ext cx="2037008" cy="2154203"/>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txBox="1">
            <a:spLocks noGrp="1"/>
          </p:cNvSpPr>
          <p:nvPr>
            <p:ph type="subTitle" idx="1"/>
          </p:nvPr>
        </p:nvSpPr>
        <p:spPr>
          <a:xfrm>
            <a:off x="628701"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8" name="Google Shape;268;p15"/>
          <p:cNvSpPr txBox="1">
            <a:spLocks noGrp="1"/>
          </p:cNvSpPr>
          <p:nvPr>
            <p:ph type="subTitle" idx="2"/>
          </p:nvPr>
        </p:nvSpPr>
        <p:spPr>
          <a:xfrm>
            <a:off x="34881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9" name="Google Shape;269;p15"/>
          <p:cNvSpPr txBox="1">
            <a:spLocks noGrp="1"/>
          </p:cNvSpPr>
          <p:nvPr>
            <p:ph type="subTitle" idx="3"/>
          </p:nvPr>
        </p:nvSpPr>
        <p:spPr>
          <a:xfrm>
            <a:off x="6287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0" name="Google Shape;270;p15"/>
          <p:cNvSpPr txBox="1">
            <a:spLocks noGrp="1"/>
          </p:cNvSpPr>
          <p:nvPr>
            <p:ph type="subTitle" idx="4"/>
          </p:nvPr>
        </p:nvSpPr>
        <p:spPr>
          <a:xfrm>
            <a:off x="34881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1" name="Google Shape;271;p15"/>
          <p:cNvSpPr txBox="1">
            <a:spLocks noGrp="1"/>
          </p:cNvSpPr>
          <p:nvPr>
            <p:ph type="title" hasCustomPrompt="1"/>
          </p:nvPr>
        </p:nvSpPr>
        <p:spPr>
          <a:xfrm>
            <a:off x="628699"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2" name="Google Shape;272;p15"/>
          <p:cNvSpPr txBox="1">
            <a:spLocks noGrp="1"/>
          </p:cNvSpPr>
          <p:nvPr>
            <p:ph type="title" idx="5" hasCustomPrompt="1"/>
          </p:nvPr>
        </p:nvSpPr>
        <p:spPr>
          <a:xfrm>
            <a:off x="3456213"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3" name="Google Shape;273;p15"/>
          <p:cNvSpPr txBox="1">
            <a:spLocks noGrp="1"/>
          </p:cNvSpPr>
          <p:nvPr>
            <p:ph type="subTitle" idx="6"/>
          </p:nvPr>
        </p:nvSpPr>
        <p:spPr>
          <a:xfrm>
            <a:off x="63475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4" name="Google Shape;274;p15"/>
          <p:cNvSpPr txBox="1">
            <a:spLocks noGrp="1"/>
          </p:cNvSpPr>
          <p:nvPr>
            <p:ph type="subTitle" idx="7"/>
          </p:nvPr>
        </p:nvSpPr>
        <p:spPr>
          <a:xfrm>
            <a:off x="6347488"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5" name="Google Shape;275;p15"/>
          <p:cNvSpPr txBox="1">
            <a:spLocks noGrp="1"/>
          </p:cNvSpPr>
          <p:nvPr>
            <p:ph type="title" idx="8" hasCustomPrompt="1"/>
          </p:nvPr>
        </p:nvSpPr>
        <p:spPr>
          <a:xfrm>
            <a:off x="6347501"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6" name="Google Shape;276;p15"/>
          <p:cNvSpPr txBox="1">
            <a:spLocks noGrp="1"/>
          </p:cNvSpPr>
          <p:nvPr>
            <p:ph type="title" idx="9"/>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1">
  <p:cSld name="CUSTOM_25">
    <p:spTree>
      <p:nvGrpSpPr>
        <p:cNvPr id="1" name="Shape 277"/>
        <p:cNvGrpSpPr/>
        <p:nvPr/>
      </p:nvGrpSpPr>
      <p:grpSpPr>
        <a:xfrm>
          <a:off x="0" y="0"/>
          <a:ext cx="0" cy="0"/>
          <a:chOff x="0" y="0"/>
          <a:chExt cx="0" cy="0"/>
        </a:xfrm>
      </p:grpSpPr>
      <p:sp>
        <p:nvSpPr>
          <p:cNvPr id="278" name="Google Shape;278;p16"/>
          <p:cNvSpPr/>
          <p:nvPr/>
        </p:nvSpPr>
        <p:spPr>
          <a:xfrm rot="672094">
            <a:off x="5584289" y="5626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rot="3414914">
            <a:off x="-1520563" y="790995"/>
            <a:ext cx="3987256" cy="3391668"/>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16"/>
          <p:cNvGrpSpPr/>
          <p:nvPr/>
        </p:nvGrpSpPr>
        <p:grpSpPr>
          <a:xfrm rot="10800000" flipH="1">
            <a:off x="430416" y="1844182"/>
            <a:ext cx="1696762" cy="1688828"/>
            <a:chOff x="2414491" y="671177"/>
            <a:chExt cx="1830972" cy="1822411"/>
          </a:xfrm>
        </p:grpSpPr>
        <p:sp>
          <p:nvSpPr>
            <p:cNvPr id="281" name="Google Shape;281;p1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16"/>
          <p:cNvSpPr/>
          <p:nvPr/>
        </p:nvSpPr>
        <p:spPr>
          <a:xfrm rot="1095657">
            <a:off x="1778030" y="3865579"/>
            <a:ext cx="1021004" cy="1333445"/>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txBox="1">
            <a:spLocks noGrp="1"/>
          </p:cNvSpPr>
          <p:nvPr>
            <p:ph type="subTitle" idx="1"/>
          </p:nvPr>
        </p:nvSpPr>
        <p:spPr>
          <a:xfrm>
            <a:off x="2718750" y="1540138"/>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7" name="Google Shape;317;p16"/>
          <p:cNvSpPr txBox="1">
            <a:spLocks noGrp="1"/>
          </p:cNvSpPr>
          <p:nvPr>
            <p:ph type="title" hasCustomPrompt="1"/>
          </p:nvPr>
        </p:nvSpPr>
        <p:spPr>
          <a:xfrm>
            <a:off x="2718750" y="967438"/>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18" name="Google Shape;318;p16"/>
          <p:cNvSpPr txBox="1">
            <a:spLocks noGrp="1"/>
          </p:cNvSpPr>
          <p:nvPr>
            <p:ph type="subTitle" idx="2"/>
          </p:nvPr>
        </p:nvSpPr>
        <p:spPr>
          <a:xfrm>
            <a:off x="2718750" y="26736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9" name="Google Shape;319;p16"/>
          <p:cNvSpPr txBox="1">
            <a:spLocks noGrp="1"/>
          </p:cNvSpPr>
          <p:nvPr>
            <p:ph type="title" idx="3" hasCustomPrompt="1"/>
          </p:nvPr>
        </p:nvSpPr>
        <p:spPr>
          <a:xfrm>
            <a:off x="2718750" y="210093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20" name="Google Shape;320;p16"/>
          <p:cNvSpPr txBox="1">
            <a:spLocks noGrp="1"/>
          </p:cNvSpPr>
          <p:nvPr>
            <p:ph type="subTitle" idx="4"/>
          </p:nvPr>
        </p:nvSpPr>
        <p:spPr>
          <a:xfrm>
            <a:off x="2718750" y="38071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21" name="Google Shape;321;p16"/>
          <p:cNvSpPr txBox="1">
            <a:spLocks noGrp="1"/>
          </p:cNvSpPr>
          <p:nvPr>
            <p:ph type="title" idx="5" hasCustomPrompt="1"/>
          </p:nvPr>
        </p:nvSpPr>
        <p:spPr>
          <a:xfrm>
            <a:off x="2718750" y="323446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list">
  <p:cSld name="CUSTOM_22">
    <p:spTree>
      <p:nvGrpSpPr>
        <p:cNvPr id="1" name="Shape 322"/>
        <p:cNvGrpSpPr/>
        <p:nvPr/>
      </p:nvGrpSpPr>
      <p:grpSpPr>
        <a:xfrm>
          <a:off x="0" y="0"/>
          <a:ext cx="0" cy="0"/>
          <a:chOff x="0" y="0"/>
          <a:chExt cx="0" cy="0"/>
        </a:xfrm>
      </p:grpSpPr>
      <p:sp>
        <p:nvSpPr>
          <p:cNvPr id="323" name="Google Shape;323;p17"/>
          <p:cNvSpPr/>
          <p:nvPr/>
        </p:nvSpPr>
        <p:spPr>
          <a:xfrm rot="-1781954">
            <a:off x="6294084" y="45611"/>
            <a:ext cx="4658414" cy="476516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6619750" y="1260100"/>
            <a:ext cx="1269687" cy="165822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rot="1145765" flipH="1">
            <a:off x="-1426013" y="-803761"/>
            <a:ext cx="3397353" cy="3383266"/>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27" name="Google Shape;327;p17"/>
          <p:cNvSpPr txBox="1">
            <a:spLocks noGrp="1"/>
          </p:cNvSpPr>
          <p:nvPr>
            <p:ph type="subTitle" idx="1"/>
          </p:nvPr>
        </p:nvSpPr>
        <p:spPr>
          <a:xfrm>
            <a:off x="897675" y="1577850"/>
            <a:ext cx="4809300" cy="248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328" name="Google Shape;328;p17"/>
          <p:cNvGrpSpPr/>
          <p:nvPr/>
        </p:nvGrpSpPr>
        <p:grpSpPr>
          <a:xfrm rot="10800000" flipH="1">
            <a:off x="4776891" y="3572332"/>
            <a:ext cx="1696762" cy="1688828"/>
            <a:chOff x="2414491" y="671177"/>
            <a:chExt cx="1830972" cy="1822411"/>
          </a:xfrm>
        </p:grpSpPr>
        <p:sp>
          <p:nvSpPr>
            <p:cNvPr id="329" name="Google Shape;329;p1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1">
  <p:cSld name="CUSTOM_32_1">
    <p:spTree>
      <p:nvGrpSpPr>
        <p:cNvPr id="1" name="Shape 363"/>
        <p:cNvGrpSpPr/>
        <p:nvPr/>
      </p:nvGrpSpPr>
      <p:grpSpPr>
        <a:xfrm>
          <a:off x="0" y="0"/>
          <a:ext cx="0" cy="0"/>
          <a:chOff x="0" y="0"/>
          <a:chExt cx="0" cy="0"/>
        </a:xfrm>
      </p:grpSpPr>
      <p:sp>
        <p:nvSpPr>
          <p:cNvPr id="364" name="Google Shape;364;p18"/>
          <p:cNvSpPr/>
          <p:nvPr/>
        </p:nvSpPr>
        <p:spPr>
          <a:xfrm rot="-1690000">
            <a:off x="4770052" y="3432202"/>
            <a:ext cx="4311133" cy="265232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rot="-8976185">
            <a:off x="-892229" y="695729"/>
            <a:ext cx="3210901" cy="319758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18"/>
          <p:cNvGrpSpPr/>
          <p:nvPr/>
        </p:nvGrpSpPr>
        <p:grpSpPr>
          <a:xfrm>
            <a:off x="5420243" y="-954594"/>
            <a:ext cx="2270935" cy="2260334"/>
            <a:chOff x="6762468" y="1386456"/>
            <a:chExt cx="2270935" cy="2260334"/>
          </a:xfrm>
        </p:grpSpPr>
        <p:sp>
          <p:nvSpPr>
            <p:cNvPr id="367" name="Google Shape;367;p1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18"/>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3600">
                <a:solidFill>
                  <a:schemeClr val="accent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01" name="Google Shape;401;p18"/>
          <p:cNvSpPr txBox="1">
            <a:spLocks noGrp="1"/>
          </p:cNvSpPr>
          <p:nvPr>
            <p:ph type="subTitle" idx="1"/>
          </p:nvPr>
        </p:nvSpPr>
        <p:spPr>
          <a:xfrm>
            <a:off x="1569450" y="2756350"/>
            <a:ext cx="6005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solidFill>
                  <a:schemeClr val="accent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2">
  <p:cSld name="CUSTOM_24_1">
    <p:spTree>
      <p:nvGrpSpPr>
        <p:cNvPr id="1" name="Shape 402"/>
        <p:cNvGrpSpPr/>
        <p:nvPr/>
      </p:nvGrpSpPr>
      <p:grpSpPr>
        <a:xfrm>
          <a:off x="0" y="0"/>
          <a:ext cx="0" cy="0"/>
          <a:chOff x="0" y="0"/>
          <a:chExt cx="0" cy="0"/>
        </a:xfrm>
      </p:grpSpPr>
      <p:sp>
        <p:nvSpPr>
          <p:cNvPr id="403" name="Google Shape;403;p1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4" name="Google Shape;404;p19"/>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endParaRPr/>
          </a:p>
        </p:txBody>
      </p:sp>
      <p:sp>
        <p:nvSpPr>
          <p:cNvPr id="405" name="Google Shape;405;p19"/>
          <p:cNvSpPr/>
          <p:nvPr/>
        </p:nvSpPr>
        <p:spPr>
          <a:xfrm>
            <a:off x="-598400" y="3985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9"/>
          <p:cNvGrpSpPr/>
          <p:nvPr/>
        </p:nvGrpSpPr>
        <p:grpSpPr>
          <a:xfrm>
            <a:off x="7295305" y="-672969"/>
            <a:ext cx="2270935" cy="2260334"/>
            <a:chOff x="6762468" y="1386456"/>
            <a:chExt cx="2270935" cy="2260334"/>
          </a:xfrm>
        </p:grpSpPr>
        <p:sp>
          <p:nvSpPr>
            <p:cNvPr id="408" name="Google Shape;408;p19"/>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3">
  <p:cSld name="CUSTOM_23">
    <p:spTree>
      <p:nvGrpSpPr>
        <p:cNvPr id="1" name="Shape 441"/>
        <p:cNvGrpSpPr/>
        <p:nvPr/>
      </p:nvGrpSpPr>
      <p:grpSpPr>
        <a:xfrm>
          <a:off x="0" y="0"/>
          <a:ext cx="0" cy="0"/>
          <a:chOff x="0" y="0"/>
          <a:chExt cx="0" cy="0"/>
        </a:xfrm>
      </p:grpSpPr>
      <p:sp>
        <p:nvSpPr>
          <p:cNvPr id="442" name="Google Shape;442;p20"/>
          <p:cNvSpPr txBox="1">
            <a:spLocks noGrp="1"/>
          </p:cNvSpPr>
          <p:nvPr>
            <p:ph type="title"/>
          </p:nvPr>
        </p:nvSpPr>
        <p:spPr>
          <a:xfrm>
            <a:off x="713225" y="1505738"/>
            <a:ext cx="4450800" cy="126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43" name="Google Shape;443;p20"/>
          <p:cNvSpPr txBox="1">
            <a:spLocks noGrp="1"/>
          </p:cNvSpPr>
          <p:nvPr>
            <p:ph type="subTitle" idx="1"/>
          </p:nvPr>
        </p:nvSpPr>
        <p:spPr>
          <a:xfrm>
            <a:off x="713225" y="2725763"/>
            <a:ext cx="3231600" cy="912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444" name="Google Shape;444;p20"/>
          <p:cNvGrpSpPr/>
          <p:nvPr/>
        </p:nvGrpSpPr>
        <p:grpSpPr>
          <a:xfrm flipH="1">
            <a:off x="5418880" y="1"/>
            <a:ext cx="2277317" cy="5304377"/>
            <a:chOff x="224725" y="566950"/>
            <a:chExt cx="1850875" cy="4311100"/>
          </a:xfrm>
        </p:grpSpPr>
        <p:sp>
          <p:nvSpPr>
            <p:cNvPr id="445" name="Google Shape;445;p20"/>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20"/>
          <p:cNvSpPr/>
          <p:nvPr/>
        </p:nvSpPr>
        <p:spPr>
          <a:xfrm rot="-5035031" flipH="1">
            <a:off x="4206940" y="751857"/>
            <a:ext cx="7221377" cy="444298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rot="5400000">
            <a:off x="-2021747" y="226833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1280800" y="-652650"/>
            <a:ext cx="1871779" cy="179602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4">
  <p:cSld name="CUSTOM_27">
    <p:spTree>
      <p:nvGrpSpPr>
        <p:cNvPr id="1" name="Shape 472"/>
        <p:cNvGrpSpPr/>
        <p:nvPr/>
      </p:nvGrpSpPr>
      <p:grpSpPr>
        <a:xfrm>
          <a:off x="0" y="0"/>
          <a:ext cx="0" cy="0"/>
          <a:chOff x="0" y="0"/>
          <a:chExt cx="0" cy="0"/>
        </a:xfrm>
      </p:grpSpPr>
      <p:sp>
        <p:nvSpPr>
          <p:cNvPr id="473" name="Google Shape;473;p21"/>
          <p:cNvSpPr/>
          <p:nvPr/>
        </p:nvSpPr>
        <p:spPr>
          <a:xfrm rot="-1408952">
            <a:off x="7039333" y="962822"/>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1"/>
          <p:cNvSpPr/>
          <p:nvPr/>
        </p:nvSpPr>
        <p:spPr>
          <a:xfrm rot="5400000" flipH="1">
            <a:off x="-1331519" y="-591459"/>
            <a:ext cx="5570538" cy="362945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1"/>
          <p:cNvSpPr/>
          <p:nvPr/>
        </p:nvSpPr>
        <p:spPr>
          <a:xfrm rot="-7977677">
            <a:off x="1465320" y="345459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21"/>
          <p:cNvGrpSpPr/>
          <p:nvPr/>
        </p:nvGrpSpPr>
        <p:grpSpPr>
          <a:xfrm>
            <a:off x="5084307" y="-1054185"/>
            <a:ext cx="2304462" cy="2293869"/>
            <a:chOff x="2414491" y="671177"/>
            <a:chExt cx="1830972" cy="1822411"/>
          </a:xfrm>
        </p:grpSpPr>
        <p:sp>
          <p:nvSpPr>
            <p:cNvPr id="477" name="Google Shape;477;p2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21"/>
          <p:cNvSpPr txBox="1">
            <a:spLocks noGrp="1"/>
          </p:cNvSpPr>
          <p:nvPr>
            <p:ph type="title"/>
          </p:nvPr>
        </p:nvSpPr>
        <p:spPr>
          <a:xfrm>
            <a:off x="2690725" y="1505725"/>
            <a:ext cx="3858900" cy="114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8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2" name="Google Shape;512;p21"/>
          <p:cNvSpPr txBox="1">
            <a:spLocks noGrp="1"/>
          </p:cNvSpPr>
          <p:nvPr>
            <p:ph type="subTitle" idx="1"/>
          </p:nvPr>
        </p:nvSpPr>
        <p:spPr>
          <a:xfrm>
            <a:off x="2690725" y="2725750"/>
            <a:ext cx="3858900" cy="912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rot="8100000">
            <a:off x="402124" y="-93526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41525" y="2945026"/>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a:hlinkClick r:id="rId2" action="ppaction://hlinksldjump"/>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3"/>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CUSTOM_33">
    <p:spTree>
      <p:nvGrpSpPr>
        <p:cNvPr id="1" name="Shape 513"/>
        <p:cNvGrpSpPr/>
        <p:nvPr/>
      </p:nvGrpSpPr>
      <p:grpSpPr>
        <a:xfrm>
          <a:off x="0" y="0"/>
          <a:ext cx="0" cy="0"/>
          <a:chOff x="0" y="0"/>
          <a:chExt cx="0" cy="0"/>
        </a:xfrm>
      </p:grpSpPr>
      <p:sp>
        <p:nvSpPr>
          <p:cNvPr id="514" name="Google Shape;514;p22"/>
          <p:cNvSpPr/>
          <p:nvPr/>
        </p:nvSpPr>
        <p:spPr>
          <a:xfrm rot="-5620610">
            <a:off x="7759237" y="34540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2"/>
          <p:cNvSpPr/>
          <p:nvPr/>
        </p:nvSpPr>
        <p:spPr>
          <a:xfrm rot="-5400000" flipH="1">
            <a:off x="-700258" y="2716121"/>
            <a:ext cx="3397312" cy="3383225"/>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2"/>
          <p:cNvSpPr/>
          <p:nvPr/>
        </p:nvSpPr>
        <p:spPr>
          <a:xfrm rot="1891771" flipH="1">
            <a:off x="3633391" y="3134640"/>
            <a:ext cx="2182046" cy="37202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8" name="Google Shape;518;p22"/>
          <p:cNvSpPr txBox="1">
            <a:spLocks noGrp="1"/>
          </p:cNvSpPr>
          <p:nvPr>
            <p:ph type="subTitle" idx="1"/>
          </p:nvPr>
        </p:nvSpPr>
        <p:spPr>
          <a:xfrm>
            <a:off x="5403875" y="1333525"/>
            <a:ext cx="2167800" cy="4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9" name="Google Shape;519;p22"/>
          <p:cNvSpPr txBox="1">
            <a:spLocks noGrp="1"/>
          </p:cNvSpPr>
          <p:nvPr>
            <p:ph type="subTitle" idx="2"/>
          </p:nvPr>
        </p:nvSpPr>
        <p:spPr>
          <a:xfrm>
            <a:off x="5403875" y="2852975"/>
            <a:ext cx="2167800" cy="4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0" name="Google Shape;520;p22"/>
          <p:cNvSpPr txBox="1">
            <a:spLocks noGrp="1"/>
          </p:cNvSpPr>
          <p:nvPr>
            <p:ph type="subTitle" idx="3"/>
          </p:nvPr>
        </p:nvSpPr>
        <p:spPr>
          <a:xfrm>
            <a:off x="5403875" y="1839280"/>
            <a:ext cx="2167800" cy="81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21" name="Google Shape;521;p22"/>
          <p:cNvSpPr txBox="1">
            <a:spLocks noGrp="1"/>
          </p:cNvSpPr>
          <p:nvPr>
            <p:ph type="subTitle" idx="4"/>
          </p:nvPr>
        </p:nvSpPr>
        <p:spPr>
          <a:xfrm>
            <a:off x="5403875" y="3358730"/>
            <a:ext cx="2167800" cy="81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CUSTOM_28">
    <p:spTree>
      <p:nvGrpSpPr>
        <p:cNvPr id="1" name="Shape 522"/>
        <p:cNvGrpSpPr/>
        <p:nvPr/>
      </p:nvGrpSpPr>
      <p:grpSpPr>
        <a:xfrm>
          <a:off x="0" y="0"/>
          <a:ext cx="0" cy="0"/>
          <a:chOff x="0" y="0"/>
          <a:chExt cx="0" cy="0"/>
        </a:xfrm>
      </p:grpSpPr>
      <p:sp>
        <p:nvSpPr>
          <p:cNvPr id="523" name="Google Shape;523;p23"/>
          <p:cNvSpPr/>
          <p:nvPr/>
        </p:nvSpPr>
        <p:spPr>
          <a:xfrm rot="5035045">
            <a:off x="-2322768" y="2876704"/>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23"/>
          <p:cNvGrpSpPr/>
          <p:nvPr/>
        </p:nvGrpSpPr>
        <p:grpSpPr>
          <a:xfrm>
            <a:off x="-107118" y="-842535"/>
            <a:ext cx="2304462" cy="2293869"/>
            <a:chOff x="2414491" y="671177"/>
            <a:chExt cx="1830972" cy="1822411"/>
          </a:xfrm>
        </p:grpSpPr>
        <p:sp>
          <p:nvSpPr>
            <p:cNvPr id="525" name="Google Shape;525;p2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9" name="Google Shape;559;p23"/>
          <p:cNvSpPr/>
          <p:nvPr/>
        </p:nvSpPr>
        <p:spPr>
          <a:xfrm rot="-4280482">
            <a:off x="6793782" y="-1466885"/>
            <a:ext cx="3375483" cy="502433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rot="-7977677">
            <a:off x="5123145" y="405614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62" name="Google Shape;562;p23"/>
          <p:cNvSpPr txBox="1">
            <a:spLocks noGrp="1"/>
          </p:cNvSpPr>
          <p:nvPr>
            <p:ph type="subTitle" idx="1"/>
          </p:nvPr>
        </p:nvSpPr>
        <p:spPr>
          <a:xfrm>
            <a:off x="7132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3" name="Google Shape;563;p23"/>
          <p:cNvSpPr txBox="1">
            <a:spLocks noGrp="1"/>
          </p:cNvSpPr>
          <p:nvPr>
            <p:ph type="subTitle" idx="2"/>
          </p:nvPr>
        </p:nvSpPr>
        <p:spPr>
          <a:xfrm>
            <a:off x="348810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4" name="Google Shape;564;p23"/>
          <p:cNvSpPr txBox="1">
            <a:spLocks noGrp="1"/>
          </p:cNvSpPr>
          <p:nvPr>
            <p:ph type="subTitle" idx="3"/>
          </p:nvPr>
        </p:nvSpPr>
        <p:spPr>
          <a:xfrm>
            <a:off x="7132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5" name="Google Shape;565;p23"/>
          <p:cNvSpPr txBox="1">
            <a:spLocks noGrp="1"/>
          </p:cNvSpPr>
          <p:nvPr>
            <p:ph type="subTitle" idx="4"/>
          </p:nvPr>
        </p:nvSpPr>
        <p:spPr>
          <a:xfrm>
            <a:off x="348810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6" name="Google Shape;566;p23"/>
          <p:cNvSpPr txBox="1">
            <a:spLocks noGrp="1"/>
          </p:cNvSpPr>
          <p:nvPr>
            <p:ph type="subTitle" idx="5"/>
          </p:nvPr>
        </p:nvSpPr>
        <p:spPr>
          <a:xfrm>
            <a:off x="62629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7" name="Google Shape;567;p23"/>
          <p:cNvSpPr txBox="1">
            <a:spLocks noGrp="1"/>
          </p:cNvSpPr>
          <p:nvPr>
            <p:ph type="subTitle" idx="6"/>
          </p:nvPr>
        </p:nvSpPr>
        <p:spPr>
          <a:xfrm>
            <a:off x="62629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CUSTOM_30">
    <p:spTree>
      <p:nvGrpSpPr>
        <p:cNvPr id="1" name="Shape 568"/>
        <p:cNvGrpSpPr/>
        <p:nvPr/>
      </p:nvGrpSpPr>
      <p:grpSpPr>
        <a:xfrm>
          <a:off x="0" y="0"/>
          <a:ext cx="0" cy="0"/>
          <a:chOff x="0" y="0"/>
          <a:chExt cx="0" cy="0"/>
        </a:xfrm>
      </p:grpSpPr>
      <p:sp>
        <p:nvSpPr>
          <p:cNvPr id="569" name="Google Shape;569;p24"/>
          <p:cNvSpPr/>
          <p:nvPr/>
        </p:nvSpPr>
        <p:spPr>
          <a:xfrm rot="-7977680">
            <a:off x="2936026" y="3869950"/>
            <a:ext cx="2430109" cy="2331757"/>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24"/>
          <p:cNvGrpSpPr/>
          <p:nvPr/>
        </p:nvGrpSpPr>
        <p:grpSpPr>
          <a:xfrm rot="10800000" flipH="1">
            <a:off x="205659" y="2003797"/>
            <a:ext cx="1888282" cy="1879453"/>
            <a:chOff x="2414491" y="671177"/>
            <a:chExt cx="1830972" cy="1822411"/>
          </a:xfrm>
        </p:grpSpPr>
        <p:sp>
          <p:nvSpPr>
            <p:cNvPr id="571" name="Google Shape;571;p2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 name="Google Shape;605;p24"/>
          <p:cNvSpPr/>
          <p:nvPr/>
        </p:nvSpPr>
        <p:spPr>
          <a:xfrm rot="135969" flipH="1">
            <a:off x="-993079" y="-9573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7" name="Google Shape;607;p24"/>
          <p:cNvSpPr txBox="1">
            <a:spLocks noGrp="1"/>
          </p:cNvSpPr>
          <p:nvPr>
            <p:ph type="subTitle" idx="1"/>
          </p:nvPr>
        </p:nvSpPr>
        <p:spPr>
          <a:xfrm>
            <a:off x="2214975" y="17670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8" name="Google Shape;608;p24"/>
          <p:cNvSpPr txBox="1">
            <a:spLocks noGrp="1"/>
          </p:cNvSpPr>
          <p:nvPr>
            <p:ph type="subTitle" idx="2"/>
          </p:nvPr>
        </p:nvSpPr>
        <p:spPr>
          <a:xfrm>
            <a:off x="4761225" y="17670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9" name="Google Shape;609;p24"/>
          <p:cNvSpPr txBox="1">
            <a:spLocks noGrp="1"/>
          </p:cNvSpPr>
          <p:nvPr>
            <p:ph type="subTitle" idx="3"/>
          </p:nvPr>
        </p:nvSpPr>
        <p:spPr>
          <a:xfrm>
            <a:off x="2214975" y="2141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0" name="Google Shape;610;p24"/>
          <p:cNvSpPr txBox="1">
            <a:spLocks noGrp="1"/>
          </p:cNvSpPr>
          <p:nvPr>
            <p:ph type="subTitle" idx="4"/>
          </p:nvPr>
        </p:nvSpPr>
        <p:spPr>
          <a:xfrm>
            <a:off x="4761225" y="2141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1" name="Google Shape;611;p24"/>
          <p:cNvSpPr txBox="1">
            <a:spLocks noGrp="1"/>
          </p:cNvSpPr>
          <p:nvPr>
            <p:ph type="subTitle" idx="5"/>
          </p:nvPr>
        </p:nvSpPr>
        <p:spPr>
          <a:xfrm>
            <a:off x="2214975" y="30653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2" name="Google Shape;612;p24"/>
          <p:cNvSpPr txBox="1">
            <a:spLocks noGrp="1"/>
          </p:cNvSpPr>
          <p:nvPr>
            <p:ph type="subTitle" idx="6"/>
          </p:nvPr>
        </p:nvSpPr>
        <p:spPr>
          <a:xfrm>
            <a:off x="4761225" y="30653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3" name="Google Shape;613;p24"/>
          <p:cNvSpPr txBox="1">
            <a:spLocks noGrp="1"/>
          </p:cNvSpPr>
          <p:nvPr>
            <p:ph type="subTitle" idx="7"/>
          </p:nvPr>
        </p:nvSpPr>
        <p:spPr>
          <a:xfrm>
            <a:off x="2214975" y="344011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4" name="Google Shape;614;p24"/>
          <p:cNvSpPr txBox="1">
            <a:spLocks noGrp="1"/>
          </p:cNvSpPr>
          <p:nvPr>
            <p:ph type="subTitle" idx="8"/>
          </p:nvPr>
        </p:nvSpPr>
        <p:spPr>
          <a:xfrm>
            <a:off x="4761225" y="344011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5" name="Google Shape;615;p24"/>
          <p:cNvSpPr/>
          <p:nvPr/>
        </p:nvSpPr>
        <p:spPr>
          <a:xfrm rot="-5035048" flipH="1">
            <a:off x="5373790" y="594172"/>
            <a:ext cx="6829100" cy="420164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CUSTOM_29">
    <p:spTree>
      <p:nvGrpSpPr>
        <p:cNvPr id="1" name="Shape 616"/>
        <p:cNvGrpSpPr/>
        <p:nvPr/>
      </p:nvGrpSpPr>
      <p:grpSpPr>
        <a:xfrm>
          <a:off x="0" y="0"/>
          <a:ext cx="0" cy="0"/>
          <a:chOff x="0" y="0"/>
          <a:chExt cx="0" cy="0"/>
        </a:xfrm>
      </p:grpSpPr>
      <p:sp>
        <p:nvSpPr>
          <p:cNvPr id="617" name="Google Shape;617;p25"/>
          <p:cNvSpPr/>
          <p:nvPr/>
        </p:nvSpPr>
        <p:spPr>
          <a:xfrm>
            <a:off x="4487750" y="727477"/>
            <a:ext cx="6559985" cy="523628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5"/>
          <p:cNvSpPr/>
          <p:nvPr/>
        </p:nvSpPr>
        <p:spPr>
          <a:xfrm rot="5400000">
            <a:off x="-2563625" y="112598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5"/>
          <p:cNvSpPr/>
          <p:nvPr/>
        </p:nvSpPr>
        <p:spPr>
          <a:xfrm rot="-7977677">
            <a:off x="635395" y="-298381"/>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1" name="Google Shape;621;p25"/>
          <p:cNvSpPr txBox="1">
            <a:spLocks noGrp="1"/>
          </p:cNvSpPr>
          <p:nvPr>
            <p:ph type="subTitle" idx="1"/>
          </p:nvPr>
        </p:nvSpPr>
        <p:spPr>
          <a:xfrm>
            <a:off x="109425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2" name="Google Shape;622;p25"/>
          <p:cNvSpPr txBox="1">
            <a:spLocks noGrp="1"/>
          </p:cNvSpPr>
          <p:nvPr>
            <p:ph type="subTitle" idx="2"/>
          </p:nvPr>
        </p:nvSpPr>
        <p:spPr>
          <a:xfrm>
            <a:off x="348810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3" name="Google Shape;623;p25"/>
          <p:cNvSpPr txBox="1">
            <a:spLocks noGrp="1"/>
          </p:cNvSpPr>
          <p:nvPr>
            <p:ph type="subTitle" idx="3"/>
          </p:nvPr>
        </p:nvSpPr>
        <p:spPr>
          <a:xfrm>
            <a:off x="109425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4" name="Google Shape;624;p25"/>
          <p:cNvSpPr txBox="1">
            <a:spLocks noGrp="1"/>
          </p:cNvSpPr>
          <p:nvPr>
            <p:ph type="subTitle" idx="4"/>
          </p:nvPr>
        </p:nvSpPr>
        <p:spPr>
          <a:xfrm>
            <a:off x="348810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5" name="Google Shape;625;p25"/>
          <p:cNvSpPr txBox="1">
            <a:spLocks noGrp="1"/>
          </p:cNvSpPr>
          <p:nvPr>
            <p:ph type="subTitle" idx="5"/>
          </p:nvPr>
        </p:nvSpPr>
        <p:spPr>
          <a:xfrm>
            <a:off x="588195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6" name="Google Shape;626;p25"/>
          <p:cNvSpPr txBox="1">
            <a:spLocks noGrp="1"/>
          </p:cNvSpPr>
          <p:nvPr>
            <p:ph type="subTitle" idx="6"/>
          </p:nvPr>
        </p:nvSpPr>
        <p:spPr>
          <a:xfrm>
            <a:off x="588195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7" name="Google Shape;627;p25"/>
          <p:cNvSpPr txBox="1">
            <a:spLocks noGrp="1"/>
          </p:cNvSpPr>
          <p:nvPr>
            <p:ph type="subTitle" idx="7"/>
          </p:nvPr>
        </p:nvSpPr>
        <p:spPr>
          <a:xfrm>
            <a:off x="109425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8" name="Google Shape;628;p25"/>
          <p:cNvSpPr txBox="1">
            <a:spLocks noGrp="1"/>
          </p:cNvSpPr>
          <p:nvPr>
            <p:ph type="subTitle" idx="8"/>
          </p:nvPr>
        </p:nvSpPr>
        <p:spPr>
          <a:xfrm>
            <a:off x="348810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9" name="Google Shape;629;p25"/>
          <p:cNvSpPr txBox="1">
            <a:spLocks noGrp="1"/>
          </p:cNvSpPr>
          <p:nvPr>
            <p:ph type="subTitle" idx="9"/>
          </p:nvPr>
        </p:nvSpPr>
        <p:spPr>
          <a:xfrm>
            <a:off x="109425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30" name="Google Shape;630;p25"/>
          <p:cNvSpPr txBox="1">
            <a:spLocks noGrp="1"/>
          </p:cNvSpPr>
          <p:nvPr>
            <p:ph type="subTitle" idx="13"/>
          </p:nvPr>
        </p:nvSpPr>
        <p:spPr>
          <a:xfrm>
            <a:off x="348810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31" name="Google Shape;631;p25"/>
          <p:cNvSpPr txBox="1">
            <a:spLocks noGrp="1"/>
          </p:cNvSpPr>
          <p:nvPr>
            <p:ph type="subTitle" idx="14"/>
          </p:nvPr>
        </p:nvSpPr>
        <p:spPr>
          <a:xfrm>
            <a:off x="588195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2" name="Google Shape;632;p25"/>
          <p:cNvSpPr txBox="1">
            <a:spLocks noGrp="1"/>
          </p:cNvSpPr>
          <p:nvPr>
            <p:ph type="subTitle" idx="15"/>
          </p:nvPr>
        </p:nvSpPr>
        <p:spPr>
          <a:xfrm>
            <a:off x="588195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633"/>
        <p:cNvGrpSpPr/>
        <p:nvPr/>
      </p:nvGrpSpPr>
      <p:grpSpPr>
        <a:xfrm>
          <a:off x="0" y="0"/>
          <a:ext cx="0" cy="0"/>
          <a:chOff x="0" y="0"/>
          <a:chExt cx="0" cy="0"/>
        </a:xfrm>
      </p:grpSpPr>
      <p:sp>
        <p:nvSpPr>
          <p:cNvPr id="634" name="Google Shape;634;p26"/>
          <p:cNvSpPr/>
          <p:nvPr/>
        </p:nvSpPr>
        <p:spPr>
          <a:xfrm rot="-8234214" flipH="1">
            <a:off x="6462164" y="-167221"/>
            <a:ext cx="4162685" cy="256099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rot="672094">
            <a:off x="-1833836" y="1849763"/>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6"/>
          <p:cNvSpPr/>
          <p:nvPr/>
        </p:nvSpPr>
        <p:spPr>
          <a:xfrm>
            <a:off x="8042975" y="3533675"/>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2">
  <p:cSld name="CUSTOM_12">
    <p:spTree>
      <p:nvGrpSpPr>
        <p:cNvPr id="1" name="Shape 638"/>
        <p:cNvGrpSpPr/>
        <p:nvPr/>
      </p:nvGrpSpPr>
      <p:grpSpPr>
        <a:xfrm>
          <a:off x="0" y="0"/>
          <a:ext cx="0" cy="0"/>
          <a:chOff x="0" y="0"/>
          <a:chExt cx="0" cy="0"/>
        </a:xfrm>
      </p:grpSpPr>
      <p:sp>
        <p:nvSpPr>
          <p:cNvPr id="639" name="Google Shape;639;p27"/>
          <p:cNvSpPr/>
          <p:nvPr/>
        </p:nvSpPr>
        <p:spPr>
          <a:xfrm rot="-2505069" flipH="1">
            <a:off x="6267646" y="1159768"/>
            <a:ext cx="4436783" cy="371422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rot="3781174">
            <a:off x="-1644519" y="1806437"/>
            <a:ext cx="4267951" cy="26257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 name="Google Shape;641;p27"/>
          <p:cNvGrpSpPr/>
          <p:nvPr/>
        </p:nvGrpSpPr>
        <p:grpSpPr>
          <a:xfrm rot="10800000" flipH="1">
            <a:off x="566191" y="1712532"/>
            <a:ext cx="1696762" cy="1688828"/>
            <a:chOff x="2414491" y="671177"/>
            <a:chExt cx="1830972" cy="1822411"/>
          </a:xfrm>
        </p:grpSpPr>
        <p:sp>
          <p:nvSpPr>
            <p:cNvPr id="642" name="Google Shape;642;p2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 name="Google Shape;676;p2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3">
  <p:cSld name="CUSTOM_14">
    <p:spTree>
      <p:nvGrpSpPr>
        <p:cNvPr id="1" name="Shape 677"/>
        <p:cNvGrpSpPr/>
        <p:nvPr/>
      </p:nvGrpSpPr>
      <p:grpSpPr>
        <a:xfrm>
          <a:off x="0" y="0"/>
          <a:ext cx="0" cy="0"/>
          <a:chOff x="0" y="0"/>
          <a:chExt cx="0" cy="0"/>
        </a:xfrm>
      </p:grpSpPr>
      <p:sp>
        <p:nvSpPr>
          <p:cNvPr id="678" name="Google Shape;678;p28"/>
          <p:cNvSpPr/>
          <p:nvPr/>
        </p:nvSpPr>
        <p:spPr>
          <a:xfrm rot="5400000">
            <a:off x="-897085" y="455393"/>
            <a:ext cx="4906632" cy="4469596"/>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rot="4271990">
            <a:off x="6861805" y="3034227"/>
            <a:ext cx="3403945" cy="338983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a:off x="7014776" y="357427"/>
            <a:ext cx="801658" cy="707098"/>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4">
  <p:cSld name="CUSTOM_15">
    <p:spTree>
      <p:nvGrpSpPr>
        <p:cNvPr id="1" name="Shape 682"/>
        <p:cNvGrpSpPr/>
        <p:nvPr/>
      </p:nvGrpSpPr>
      <p:grpSpPr>
        <a:xfrm>
          <a:off x="0" y="0"/>
          <a:ext cx="0" cy="0"/>
          <a:chOff x="0" y="0"/>
          <a:chExt cx="0" cy="0"/>
        </a:xfrm>
      </p:grpSpPr>
      <p:sp>
        <p:nvSpPr>
          <p:cNvPr id="683" name="Google Shape;683;p29"/>
          <p:cNvSpPr/>
          <p:nvPr/>
        </p:nvSpPr>
        <p:spPr>
          <a:xfrm rot="8100090">
            <a:off x="-1277624" y="-498533"/>
            <a:ext cx="4047120" cy="248996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9"/>
          <p:cNvSpPr/>
          <p:nvPr/>
        </p:nvSpPr>
        <p:spPr>
          <a:xfrm rot="-2262480" flipH="1">
            <a:off x="5470609" y="3669962"/>
            <a:ext cx="4913469" cy="302290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86" name="Google Shape;686;p29"/>
          <p:cNvSpPr/>
          <p:nvPr/>
        </p:nvSpPr>
        <p:spPr>
          <a:xfrm rot="-7977666">
            <a:off x="7581866" y="924182"/>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5">
  <p:cSld name="CUSTOM_16">
    <p:spTree>
      <p:nvGrpSpPr>
        <p:cNvPr id="1" name="Shape 687"/>
        <p:cNvGrpSpPr/>
        <p:nvPr/>
      </p:nvGrpSpPr>
      <p:grpSpPr>
        <a:xfrm>
          <a:off x="0" y="0"/>
          <a:ext cx="0" cy="0"/>
          <a:chOff x="0" y="0"/>
          <a:chExt cx="0" cy="0"/>
        </a:xfrm>
      </p:grpSpPr>
      <p:sp>
        <p:nvSpPr>
          <p:cNvPr id="688" name="Google Shape;688;p30"/>
          <p:cNvSpPr/>
          <p:nvPr/>
        </p:nvSpPr>
        <p:spPr>
          <a:xfrm rot="5575585">
            <a:off x="-1934287" y="-969252"/>
            <a:ext cx="4436755" cy="371424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0"/>
          <p:cNvSpPr/>
          <p:nvPr/>
        </p:nvSpPr>
        <p:spPr>
          <a:xfrm>
            <a:off x="4971452" y="887873"/>
            <a:ext cx="5492180" cy="3689245"/>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0"/>
          <p:cNvSpPr/>
          <p:nvPr/>
        </p:nvSpPr>
        <p:spPr>
          <a:xfrm rot="-7977666">
            <a:off x="3954029" y="4656032"/>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0"/>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6">
  <p:cSld name="CUSTOM_18">
    <p:spTree>
      <p:nvGrpSpPr>
        <p:cNvPr id="1" name="Shape 692"/>
        <p:cNvGrpSpPr/>
        <p:nvPr/>
      </p:nvGrpSpPr>
      <p:grpSpPr>
        <a:xfrm>
          <a:off x="0" y="0"/>
          <a:ext cx="0" cy="0"/>
          <a:chOff x="0" y="0"/>
          <a:chExt cx="0" cy="0"/>
        </a:xfrm>
      </p:grpSpPr>
      <p:sp>
        <p:nvSpPr>
          <p:cNvPr id="693" name="Google Shape;693;p31"/>
          <p:cNvSpPr/>
          <p:nvPr/>
        </p:nvSpPr>
        <p:spPr>
          <a:xfrm rot="912733" flipH="1">
            <a:off x="-1572654" y="597947"/>
            <a:ext cx="3253667" cy="548082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rot="-482288">
            <a:off x="6784912" y="-733687"/>
            <a:ext cx="3654738" cy="363958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rot="3320924">
            <a:off x="8443534" y="3822428"/>
            <a:ext cx="1269688" cy="165823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7">
  <p:cSld name="CUSTOM_20">
    <p:spTree>
      <p:nvGrpSpPr>
        <p:cNvPr id="1" name="Shape 697"/>
        <p:cNvGrpSpPr/>
        <p:nvPr/>
      </p:nvGrpSpPr>
      <p:grpSpPr>
        <a:xfrm>
          <a:off x="0" y="0"/>
          <a:ext cx="0" cy="0"/>
          <a:chOff x="0" y="0"/>
          <a:chExt cx="0" cy="0"/>
        </a:xfrm>
      </p:grpSpPr>
      <p:sp>
        <p:nvSpPr>
          <p:cNvPr id="698" name="Google Shape;698;p32"/>
          <p:cNvSpPr/>
          <p:nvPr/>
        </p:nvSpPr>
        <p:spPr>
          <a:xfrm rot="-5620610">
            <a:off x="8235762" y="250325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2"/>
          <p:cNvSpPr/>
          <p:nvPr/>
        </p:nvSpPr>
        <p:spPr>
          <a:xfrm rot="-595142" flipH="1">
            <a:off x="-1233073" y="-485172"/>
            <a:ext cx="3397327" cy="3383240"/>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2"/>
          <p:cNvSpPr/>
          <p:nvPr/>
        </p:nvSpPr>
        <p:spPr>
          <a:xfrm rot="-7977683">
            <a:off x="6409699" y="-2923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8">
  <p:cSld name="CUSTOM_21">
    <p:spTree>
      <p:nvGrpSpPr>
        <p:cNvPr id="1" name="Shape 702"/>
        <p:cNvGrpSpPr/>
        <p:nvPr/>
      </p:nvGrpSpPr>
      <p:grpSpPr>
        <a:xfrm>
          <a:off x="0" y="0"/>
          <a:ext cx="0" cy="0"/>
          <a:chOff x="0" y="0"/>
          <a:chExt cx="0" cy="0"/>
        </a:xfrm>
      </p:grpSpPr>
      <p:sp>
        <p:nvSpPr>
          <p:cNvPr id="703" name="Google Shape;703;p33"/>
          <p:cNvSpPr/>
          <p:nvPr/>
        </p:nvSpPr>
        <p:spPr>
          <a:xfrm rot="-5400000" flipH="1">
            <a:off x="5697375" y="63118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705" name="Google Shape;705;p33"/>
          <p:cNvGrpSpPr/>
          <p:nvPr/>
        </p:nvGrpSpPr>
        <p:grpSpPr>
          <a:xfrm rot="10800000" flipH="1">
            <a:off x="-776141" y="2015093"/>
            <a:ext cx="2087674" cy="2077913"/>
            <a:chOff x="2414491" y="671177"/>
            <a:chExt cx="1830972" cy="1822411"/>
          </a:xfrm>
        </p:grpSpPr>
        <p:sp>
          <p:nvSpPr>
            <p:cNvPr id="706" name="Google Shape;706;p3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740"/>
        <p:cNvGrpSpPr/>
        <p:nvPr/>
      </p:nvGrpSpPr>
      <p:grpSpPr>
        <a:xfrm>
          <a:off x="0" y="0"/>
          <a:ext cx="0" cy="0"/>
          <a:chOff x="0" y="0"/>
          <a:chExt cx="0" cy="0"/>
        </a:xfrm>
      </p:grpSpPr>
      <p:sp>
        <p:nvSpPr>
          <p:cNvPr id="741" name="Google Shape;741;p34"/>
          <p:cNvSpPr/>
          <p:nvPr/>
        </p:nvSpPr>
        <p:spPr>
          <a:xfrm rot="-2187687">
            <a:off x="6997415" y="2824325"/>
            <a:ext cx="1938838" cy="3305612"/>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rot="1855510">
            <a:off x="2523490" y="1937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rot="10800000" flipH="1">
            <a:off x="242450" y="2888462"/>
            <a:ext cx="1774800" cy="177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34"/>
          <p:cNvGrpSpPr/>
          <p:nvPr/>
        </p:nvGrpSpPr>
        <p:grpSpPr>
          <a:xfrm rot="10800000" flipH="1">
            <a:off x="955516" y="2266845"/>
            <a:ext cx="1696762" cy="1688828"/>
            <a:chOff x="2414491" y="671177"/>
            <a:chExt cx="1830972" cy="1822411"/>
          </a:xfrm>
        </p:grpSpPr>
        <p:sp>
          <p:nvSpPr>
            <p:cNvPr id="745" name="Google Shape;745;p3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9" name="Google Shape;779;p34"/>
          <p:cNvSpPr/>
          <p:nvPr/>
        </p:nvSpPr>
        <p:spPr>
          <a:xfrm rot="-7977683">
            <a:off x="6033949" y="54862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a:hlinkClick r:id="rId2" action="ppaction://hlinksldjump"/>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1" name="Google Shape;781;p34"/>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2">
  <p:cSld name="CUSTOM_8">
    <p:spTree>
      <p:nvGrpSpPr>
        <p:cNvPr id="1" name="Shape 782"/>
        <p:cNvGrpSpPr/>
        <p:nvPr/>
      </p:nvGrpSpPr>
      <p:grpSpPr>
        <a:xfrm>
          <a:off x="0" y="0"/>
          <a:ext cx="0" cy="0"/>
          <a:chOff x="0" y="0"/>
          <a:chExt cx="0" cy="0"/>
        </a:xfrm>
      </p:grpSpPr>
      <p:sp>
        <p:nvSpPr>
          <p:cNvPr id="783" name="Google Shape;783;p35"/>
          <p:cNvSpPr/>
          <p:nvPr/>
        </p:nvSpPr>
        <p:spPr>
          <a:xfrm rot="-7977683">
            <a:off x="1484724" y="15164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rot="288619" flipH="1">
            <a:off x="-1415244" y="1158707"/>
            <a:ext cx="4829256" cy="494005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rot="-8533595">
            <a:off x="7105388" y="-706575"/>
            <a:ext cx="1938828" cy="330559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a:off x="6970750" y="2154714"/>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7" name="Google Shape;787;p35"/>
          <p:cNvGrpSpPr/>
          <p:nvPr/>
        </p:nvGrpSpPr>
        <p:grpSpPr>
          <a:xfrm>
            <a:off x="6247704" y="2777002"/>
            <a:ext cx="1830972" cy="1822411"/>
            <a:chOff x="2414491" y="671177"/>
            <a:chExt cx="1830972" cy="1822411"/>
          </a:xfrm>
        </p:grpSpPr>
        <p:sp>
          <p:nvSpPr>
            <p:cNvPr id="788" name="Google Shape;788;p35"/>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5"/>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5"/>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2" name="Google Shape;822;p35">
            <a:hlinkClick r:id="rId2" action="ppaction://hlinksldjump"/>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23" name="Google Shape;823;p35"/>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3">
  <p:cSld name="CUSTOM_13">
    <p:spTree>
      <p:nvGrpSpPr>
        <p:cNvPr id="1" name="Shape 824"/>
        <p:cNvGrpSpPr/>
        <p:nvPr/>
      </p:nvGrpSpPr>
      <p:grpSpPr>
        <a:xfrm>
          <a:off x="0" y="0"/>
          <a:ext cx="0" cy="0"/>
          <a:chOff x="0" y="0"/>
          <a:chExt cx="0" cy="0"/>
        </a:xfrm>
      </p:grpSpPr>
      <p:sp>
        <p:nvSpPr>
          <p:cNvPr id="825" name="Google Shape;825;p36"/>
          <p:cNvSpPr/>
          <p:nvPr/>
        </p:nvSpPr>
        <p:spPr>
          <a:xfrm rot="-5716269">
            <a:off x="3090772" y="121523"/>
            <a:ext cx="3242308" cy="5108995"/>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6" name="Google Shape;826;p36"/>
          <p:cNvGrpSpPr/>
          <p:nvPr/>
        </p:nvGrpSpPr>
        <p:grpSpPr>
          <a:xfrm flipH="1">
            <a:off x="6918862" y="-84862"/>
            <a:ext cx="2277317" cy="5304377"/>
            <a:chOff x="224725" y="566950"/>
            <a:chExt cx="1850875" cy="4311100"/>
          </a:xfrm>
        </p:grpSpPr>
        <p:sp>
          <p:nvSpPr>
            <p:cNvPr id="827" name="Google Shape;827;p36"/>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1" name="Google Shape;851;p36">
            <a:hlinkClick r:id="rId2" action="ppaction://hlinksldjump"/>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52" name="Google Shape;852;p36"/>
          <p:cNvSpPr txBox="1">
            <a:spLocks noGrp="1"/>
          </p:cNvSpPr>
          <p:nvPr>
            <p:ph type="title" idx="2" hasCustomPrompt="1"/>
          </p:nvPr>
        </p:nvSpPr>
        <p:spPr>
          <a:xfrm>
            <a:off x="2020824" y="91845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53" name="Google Shape;853;p36"/>
          <p:cNvSpPr/>
          <p:nvPr/>
        </p:nvSpPr>
        <p:spPr>
          <a:xfrm flipH="1">
            <a:off x="6154471" y="760963"/>
            <a:ext cx="1269687" cy="165822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flipH="1">
            <a:off x="736534" y="1655532"/>
            <a:ext cx="1774800" cy="17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36"/>
          <p:cNvGrpSpPr/>
          <p:nvPr/>
        </p:nvGrpSpPr>
        <p:grpSpPr>
          <a:xfrm flipH="1">
            <a:off x="101505" y="2363121"/>
            <a:ext cx="1696762" cy="1688828"/>
            <a:chOff x="2414491" y="671177"/>
            <a:chExt cx="1830972" cy="1822411"/>
          </a:xfrm>
        </p:grpSpPr>
        <p:sp>
          <p:nvSpPr>
            <p:cNvPr id="856" name="Google Shape;856;p3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4">
  <p:cSld name="CUSTOM_17">
    <p:spTree>
      <p:nvGrpSpPr>
        <p:cNvPr id="1" name="Shape 890"/>
        <p:cNvGrpSpPr/>
        <p:nvPr/>
      </p:nvGrpSpPr>
      <p:grpSpPr>
        <a:xfrm>
          <a:off x="0" y="0"/>
          <a:ext cx="0" cy="0"/>
          <a:chOff x="0" y="0"/>
          <a:chExt cx="0" cy="0"/>
        </a:xfrm>
      </p:grpSpPr>
      <p:sp>
        <p:nvSpPr>
          <p:cNvPr id="891" name="Google Shape;891;p37"/>
          <p:cNvSpPr/>
          <p:nvPr/>
        </p:nvSpPr>
        <p:spPr>
          <a:xfrm>
            <a:off x="6379125" y="3295174"/>
            <a:ext cx="1436700" cy="143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rot="3781224">
            <a:off x="-1829431" y="2502688"/>
            <a:ext cx="6147391" cy="3782042"/>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rot="-1693254" flipH="1">
            <a:off x="7048898" y="1570932"/>
            <a:ext cx="2436429" cy="415397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a:hlinkClick r:id="rId2" action="ppaction://hlinksldjump"/>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95" name="Google Shape;895;p37"/>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896" name="Google Shape;896;p37"/>
          <p:cNvGrpSpPr/>
          <p:nvPr/>
        </p:nvGrpSpPr>
        <p:grpSpPr>
          <a:xfrm rot="10800000" flipH="1">
            <a:off x="815666" y="1235970"/>
            <a:ext cx="1696762" cy="1688828"/>
            <a:chOff x="2414491" y="671177"/>
            <a:chExt cx="1830972" cy="1822411"/>
          </a:xfrm>
        </p:grpSpPr>
        <p:sp>
          <p:nvSpPr>
            <p:cNvPr id="897" name="Google Shape;897;p3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5">
  <p:cSld name="CUSTOM_19">
    <p:spTree>
      <p:nvGrpSpPr>
        <p:cNvPr id="1" name="Shape 931"/>
        <p:cNvGrpSpPr/>
        <p:nvPr/>
      </p:nvGrpSpPr>
      <p:grpSpPr>
        <a:xfrm>
          <a:off x="0" y="0"/>
          <a:ext cx="0" cy="0"/>
          <a:chOff x="0" y="0"/>
          <a:chExt cx="0" cy="0"/>
        </a:xfrm>
      </p:grpSpPr>
      <p:sp>
        <p:nvSpPr>
          <p:cNvPr id="932" name="Google Shape;932;p38"/>
          <p:cNvSpPr/>
          <p:nvPr/>
        </p:nvSpPr>
        <p:spPr>
          <a:xfrm rot="199611" flipH="1">
            <a:off x="-1222385" y="1111794"/>
            <a:ext cx="4658395" cy="476529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rot="-5035045" flipH="1">
            <a:off x="5862077" y="-226971"/>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rot="10800000">
            <a:off x="6276915" y="287598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38"/>
          <p:cNvGrpSpPr/>
          <p:nvPr/>
        </p:nvGrpSpPr>
        <p:grpSpPr>
          <a:xfrm rot="10800000">
            <a:off x="1381161" y="1333007"/>
            <a:ext cx="1696762" cy="1688828"/>
            <a:chOff x="2414491" y="671177"/>
            <a:chExt cx="1830972" cy="1822411"/>
          </a:xfrm>
        </p:grpSpPr>
        <p:sp>
          <p:nvSpPr>
            <p:cNvPr id="936" name="Google Shape;936;p3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38">
            <a:hlinkClick r:id="rId2" action="ppaction://hlinksldjump"/>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71" name="Google Shape;971;p38"/>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
  <p:cSld name="CUSTOM_32_2">
    <p:spTree>
      <p:nvGrpSpPr>
        <p:cNvPr id="1" name="Shape 972"/>
        <p:cNvGrpSpPr/>
        <p:nvPr/>
      </p:nvGrpSpPr>
      <p:grpSpPr>
        <a:xfrm>
          <a:off x="0" y="0"/>
          <a:ext cx="0" cy="0"/>
          <a:chOff x="0" y="0"/>
          <a:chExt cx="0" cy="0"/>
        </a:xfrm>
      </p:grpSpPr>
      <p:sp>
        <p:nvSpPr>
          <p:cNvPr id="973" name="Google Shape;973;p39"/>
          <p:cNvSpPr/>
          <p:nvPr/>
        </p:nvSpPr>
        <p:spPr>
          <a:xfrm rot="672094">
            <a:off x="-3534661" y="4141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9"/>
          <p:cNvSpPr/>
          <p:nvPr/>
        </p:nvSpPr>
        <p:spPr>
          <a:xfrm>
            <a:off x="8264550" y="465501"/>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6" name="Google Shape;976;p39"/>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 name="Shape 977"/>
        <p:cNvGrpSpPr/>
        <p:nvPr/>
      </p:nvGrpSpPr>
      <p:grpSpPr>
        <a:xfrm>
          <a:off x="0" y="0"/>
          <a:ext cx="0" cy="0"/>
          <a:chOff x="0" y="0"/>
          <a:chExt cx="0" cy="0"/>
        </a:xfrm>
      </p:grpSpPr>
      <p:sp>
        <p:nvSpPr>
          <p:cNvPr id="978" name="Google Shape;978;p40"/>
          <p:cNvSpPr/>
          <p:nvPr/>
        </p:nvSpPr>
        <p:spPr>
          <a:xfrm rot="-5620636">
            <a:off x="7260268" y="484121"/>
            <a:ext cx="2991681" cy="287060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rot="135969" flipH="1">
            <a:off x="-1259479" y="-7320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rot="10800000">
            <a:off x="7259653" y="392543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1" name="Google Shape;981;p40"/>
          <p:cNvGrpSpPr/>
          <p:nvPr/>
        </p:nvGrpSpPr>
        <p:grpSpPr>
          <a:xfrm rot="10800000">
            <a:off x="6624625" y="3303820"/>
            <a:ext cx="1696762" cy="1688828"/>
            <a:chOff x="2414491" y="671177"/>
            <a:chExt cx="1830972" cy="1822411"/>
          </a:xfrm>
        </p:grpSpPr>
        <p:sp>
          <p:nvSpPr>
            <p:cNvPr id="982" name="Google Shape;982;p4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 name="Google Shape;1016;p40"/>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17" name="Google Shape;1017;p40"/>
          <p:cNvSpPr txBox="1">
            <a:spLocks noGrp="1"/>
          </p:cNvSpPr>
          <p:nvPr>
            <p:ph type="subTitle" idx="1"/>
          </p:nvPr>
        </p:nvSpPr>
        <p:spPr>
          <a:xfrm>
            <a:off x="713225" y="1168075"/>
            <a:ext cx="60288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2">
  <p:cSld name="CUSTOM_32">
    <p:spTree>
      <p:nvGrpSpPr>
        <p:cNvPr id="1" name="Shape 1018"/>
        <p:cNvGrpSpPr/>
        <p:nvPr/>
      </p:nvGrpSpPr>
      <p:grpSpPr>
        <a:xfrm>
          <a:off x="0" y="0"/>
          <a:ext cx="0" cy="0"/>
          <a:chOff x="0" y="0"/>
          <a:chExt cx="0" cy="0"/>
        </a:xfrm>
      </p:grpSpPr>
      <p:sp>
        <p:nvSpPr>
          <p:cNvPr id="1019" name="Google Shape;1019;p41"/>
          <p:cNvSpPr/>
          <p:nvPr/>
        </p:nvSpPr>
        <p:spPr>
          <a:xfrm rot="-455554">
            <a:off x="6637849" y="-126684"/>
            <a:ext cx="3253668" cy="548076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rot="-7977677">
            <a:off x="5635995" y="150939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rot="8880872">
            <a:off x="-2066784" y="-214836"/>
            <a:ext cx="4047011" cy="2490084"/>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3" name="Google Shape;1023;p41"/>
          <p:cNvSpPr txBox="1">
            <a:spLocks noGrp="1"/>
          </p:cNvSpPr>
          <p:nvPr>
            <p:ph type="subTitle" idx="1"/>
          </p:nvPr>
        </p:nvSpPr>
        <p:spPr>
          <a:xfrm>
            <a:off x="713225" y="1168075"/>
            <a:ext cx="49899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b="1"/>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6"/>
        <p:cNvGrpSpPr/>
        <p:nvPr/>
      </p:nvGrpSpPr>
      <p:grpSpPr>
        <a:xfrm>
          <a:off x="0" y="0"/>
          <a:ext cx="0" cy="0"/>
          <a:chOff x="0" y="0"/>
          <a:chExt cx="0" cy="0"/>
        </a:xfrm>
      </p:grpSpPr>
      <p:sp>
        <p:nvSpPr>
          <p:cNvPr id="97" name="Google Shape;97;p5"/>
          <p:cNvSpPr/>
          <p:nvPr/>
        </p:nvSpPr>
        <p:spPr>
          <a:xfrm flipH="1">
            <a:off x="75" y="1620000"/>
            <a:ext cx="9143837" cy="2281200"/>
          </a:xfrm>
          <a:custGeom>
            <a:avLst/>
            <a:gdLst/>
            <a:ahLst/>
            <a:cxnLst/>
            <a:rect l="l" t="t" r="r" b="b"/>
            <a:pathLst>
              <a:path w="305584" h="121664" extrusionOk="0">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rot="5400000">
            <a:off x="-1596150" y="-854219"/>
            <a:ext cx="3561783" cy="302965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7699300" y="2874875"/>
            <a:ext cx="1176089" cy="153598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txBox="1">
            <a:spLocks noGrp="1"/>
          </p:cNvSpPr>
          <p:nvPr>
            <p:ph type="body" idx="1"/>
          </p:nvPr>
        </p:nvSpPr>
        <p:spPr>
          <a:xfrm>
            <a:off x="1101975"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panose="020B0604020202020204"/>
              <a:buChar char="●"/>
              <a:defRPr sz="1600"/>
            </a:lvl1pPr>
            <a:lvl2pPr marL="914400" lvl="1" indent="-317500">
              <a:spcBef>
                <a:spcPts val="0"/>
              </a:spcBef>
              <a:spcAft>
                <a:spcPts val="0"/>
              </a:spcAft>
              <a:buClr>
                <a:srgbClr val="000000"/>
              </a:buClr>
              <a:buSzPts val="1400"/>
              <a:buFont typeface="Arial" panose="020B0604020202020204"/>
              <a:buChar char="○"/>
              <a:defRPr sz="1200"/>
            </a:lvl2pPr>
            <a:lvl3pPr marL="1371600" lvl="2" indent="-317500">
              <a:spcBef>
                <a:spcPts val="0"/>
              </a:spcBef>
              <a:spcAft>
                <a:spcPts val="0"/>
              </a:spcAft>
              <a:buClr>
                <a:srgbClr val="000000"/>
              </a:buClr>
              <a:buSzPts val="1400"/>
              <a:buFont typeface="Arial" panose="020B0604020202020204"/>
              <a:buChar char="■"/>
              <a:defRPr sz="1200"/>
            </a:lvl3pPr>
            <a:lvl4pPr marL="1828800" lvl="3" indent="-317500">
              <a:spcBef>
                <a:spcPts val="0"/>
              </a:spcBef>
              <a:spcAft>
                <a:spcPts val="0"/>
              </a:spcAft>
              <a:buClr>
                <a:srgbClr val="000000"/>
              </a:buClr>
              <a:buSzPts val="1400"/>
              <a:buFont typeface="Arial" panose="020B0604020202020204"/>
              <a:buChar char="●"/>
              <a:defRPr sz="1200"/>
            </a:lvl4pPr>
            <a:lvl5pPr marL="2286000" lvl="4" indent="-317500">
              <a:spcBef>
                <a:spcPts val="0"/>
              </a:spcBef>
              <a:spcAft>
                <a:spcPts val="0"/>
              </a:spcAft>
              <a:buClr>
                <a:srgbClr val="000000"/>
              </a:buClr>
              <a:buSzPts val="1400"/>
              <a:buFont typeface="Arial" panose="020B0604020202020204"/>
              <a:buChar char="○"/>
              <a:defRPr sz="1200"/>
            </a:lvl5pPr>
            <a:lvl6pPr marL="2743200" lvl="5" indent="-317500">
              <a:spcBef>
                <a:spcPts val="0"/>
              </a:spcBef>
              <a:spcAft>
                <a:spcPts val="0"/>
              </a:spcAft>
              <a:buClr>
                <a:srgbClr val="000000"/>
              </a:buClr>
              <a:buSzPts val="1400"/>
              <a:buFont typeface="Arial" panose="020B0604020202020204"/>
              <a:buChar char="■"/>
              <a:defRPr sz="1200"/>
            </a:lvl6pPr>
            <a:lvl7pPr marL="3200400" lvl="6" indent="-317500">
              <a:spcBef>
                <a:spcPts val="0"/>
              </a:spcBef>
              <a:spcAft>
                <a:spcPts val="0"/>
              </a:spcAft>
              <a:buClr>
                <a:srgbClr val="000000"/>
              </a:buClr>
              <a:buSzPts val="1400"/>
              <a:buFont typeface="Arial" panose="020B0604020202020204"/>
              <a:buChar char="●"/>
              <a:defRPr sz="1200"/>
            </a:lvl7pPr>
            <a:lvl8pPr marL="3657600" lvl="7" indent="-317500">
              <a:spcBef>
                <a:spcPts val="0"/>
              </a:spcBef>
              <a:spcAft>
                <a:spcPts val="0"/>
              </a:spcAft>
              <a:buClr>
                <a:srgbClr val="000000"/>
              </a:buClr>
              <a:buSzPts val="1400"/>
              <a:buFont typeface="Arial" panose="020B0604020202020204"/>
              <a:buChar char="○"/>
              <a:defRPr sz="1200"/>
            </a:lvl8pPr>
            <a:lvl9pPr marL="4114800" lvl="8" indent="-317500">
              <a:spcBef>
                <a:spcPts val="0"/>
              </a:spcBef>
              <a:spcAft>
                <a:spcPts val="0"/>
              </a:spcAft>
              <a:buClr>
                <a:srgbClr val="000000"/>
              </a:buClr>
              <a:buSzPts val="1400"/>
              <a:buFont typeface="Arial" panose="020B0604020202020204"/>
              <a:buChar char="■"/>
              <a:defRPr sz="1200"/>
            </a:lvl9pPr>
          </a:lstStyle>
          <a:p>
            <a:endParaRPr/>
          </a:p>
        </p:txBody>
      </p:sp>
      <p:sp>
        <p:nvSpPr>
          <p:cNvPr id="101" name="Google Shape;101;p5"/>
          <p:cNvSpPr txBox="1">
            <a:spLocks noGrp="1"/>
          </p:cNvSpPr>
          <p:nvPr>
            <p:ph type="body" idx="2"/>
          </p:nvPr>
        </p:nvSpPr>
        <p:spPr>
          <a:xfrm>
            <a:off x="5071000"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panose="020B0604020202020204"/>
              <a:buChar char="●"/>
              <a:defRPr sz="1600"/>
            </a:lvl1pPr>
            <a:lvl2pPr marL="914400" lvl="1" indent="-317500">
              <a:spcBef>
                <a:spcPts val="0"/>
              </a:spcBef>
              <a:spcAft>
                <a:spcPts val="0"/>
              </a:spcAft>
              <a:buClr>
                <a:srgbClr val="000000"/>
              </a:buClr>
              <a:buSzPts val="1400"/>
              <a:buFont typeface="Arial" panose="020B0604020202020204"/>
              <a:buChar char="○"/>
              <a:defRPr sz="1200"/>
            </a:lvl2pPr>
            <a:lvl3pPr marL="1371600" lvl="2" indent="-317500">
              <a:spcBef>
                <a:spcPts val="0"/>
              </a:spcBef>
              <a:spcAft>
                <a:spcPts val="0"/>
              </a:spcAft>
              <a:buClr>
                <a:srgbClr val="000000"/>
              </a:buClr>
              <a:buSzPts val="1400"/>
              <a:buFont typeface="Arial" panose="020B0604020202020204"/>
              <a:buChar char="■"/>
              <a:defRPr sz="1200"/>
            </a:lvl3pPr>
            <a:lvl4pPr marL="1828800" lvl="3" indent="-317500">
              <a:spcBef>
                <a:spcPts val="0"/>
              </a:spcBef>
              <a:spcAft>
                <a:spcPts val="0"/>
              </a:spcAft>
              <a:buClr>
                <a:srgbClr val="000000"/>
              </a:buClr>
              <a:buSzPts val="1400"/>
              <a:buFont typeface="Arial" panose="020B0604020202020204"/>
              <a:buChar char="●"/>
              <a:defRPr sz="1200"/>
            </a:lvl4pPr>
            <a:lvl5pPr marL="2286000" lvl="4" indent="-317500">
              <a:spcBef>
                <a:spcPts val="0"/>
              </a:spcBef>
              <a:spcAft>
                <a:spcPts val="0"/>
              </a:spcAft>
              <a:buClr>
                <a:srgbClr val="000000"/>
              </a:buClr>
              <a:buSzPts val="1400"/>
              <a:buFont typeface="Arial" panose="020B0604020202020204"/>
              <a:buChar char="○"/>
              <a:defRPr sz="1200"/>
            </a:lvl5pPr>
            <a:lvl6pPr marL="2743200" lvl="5" indent="-317500">
              <a:spcBef>
                <a:spcPts val="0"/>
              </a:spcBef>
              <a:spcAft>
                <a:spcPts val="0"/>
              </a:spcAft>
              <a:buClr>
                <a:srgbClr val="000000"/>
              </a:buClr>
              <a:buSzPts val="1400"/>
              <a:buFont typeface="Arial" panose="020B0604020202020204"/>
              <a:buChar char="■"/>
              <a:defRPr sz="1200"/>
            </a:lvl6pPr>
            <a:lvl7pPr marL="3200400" lvl="6" indent="-317500">
              <a:spcBef>
                <a:spcPts val="0"/>
              </a:spcBef>
              <a:spcAft>
                <a:spcPts val="0"/>
              </a:spcAft>
              <a:buClr>
                <a:srgbClr val="000000"/>
              </a:buClr>
              <a:buSzPts val="1400"/>
              <a:buFont typeface="Arial" panose="020B0604020202020204"/>
              <a:buChar char="●"/>
              <a:defRPr sz="1200"/>
            </a:lvl7pPr>
            <a:lvl8pPr marL="3657600" lvl="7" indent="-317500">
              <a:spcBef>
                <a:spcPts val="0"/>
              </a:spcBef>
              <a:spcAft>
                <a:spcPts val="0"/>
              </a:spcAft>
              <a:buClr>
                <a:srgbClr val="000000"/>
              </a:buClr>
              <a:buSzPts val="1400"/>
              <a:buFont typeface="Arial" panose="020B0604020202020204"/>
              <a:buChar char="○"/>
              <a:defRPr sz="1200"/>
            </a:lvl8pPr>
            <a:lvl9pPr marL="4114800" lvl="8" indent="-317500">
              <a:spcBef>
                <a:spcPts val="0"/>
              </a:spcBef>
              <a:spcAft>
                <a:spcPts val="0"/>
              </a:spcAft>
              <a:buClr>
                <a:srgbClr val="000000"/>
              </a:buClr>
              <a:buSzPts val="1400"/>
              <a:buFont typeface="Arial" panose="020B0604020202020204"/>
              <a:buChar char="■"/>
              <a:defRPr sz="1200"/>
            </a:lvl9pPr>
          </a:lstStyle>
          <a:p>
            <a:endParaRPr/>
          </a:p>
        </p:txBody>
      </p:sp>
      <p:sp>
        <p:nvSpPr>
          <p:cNvPr id="102" name="Google Shape;102;p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5"/>
          <p:cNvSpPr txBox="1">
            <a:spLocks noGrp="1"/>
          </p:cNvSpPr>
          <p:nvPr>
            <p:ph type="subTitle" idx="3"/>
          </p:nvPr>
        </p:nvSpPr>
        <p:spPr>
          <a:xfrm>
            <a:off x="1118600" y="1666100"/>
            <a:ext cx="2954400" cy="4674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5"/>
          <p:cNvSpPr txBox="1">
            <a:spLocks noGrp="1"/>
          </p:cNvSpPr>
          <p:nvPr>
            <p:ph type="subTitle" idx="4"/>
          </p:nvPr>
        </p:nvSpPr>
        <p:spPr>
          <a:xfrm>
            <a:off x="5071000" y="1666100"/>
            <a:ext cx="2954400" cy="46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5" name="Google Shape;105;p5"/>
          <p:cNvSpPr/>
          <p:nvPr/>
        </p:nvSpPr>
        <p:spPr>
          <a:xfrm rot="-1390808" flipH="1">
            <a:off x="4052075" y="2819900"/>
            <a:ext cx="1938821" cy="3305584"/>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ext 3">
  <p:cSld name="CUSTOM_34">
    <p:spTree>
      <p:nvGrpSpPr>
        <p:cNvPr id="1" name="Shape 1024"/>
        <p:cNvGrpSpPr/>
        <p:nvPr/>
      </p:nvGrpSpPr>
      <p:grpSpPr>
        <a:xfrm>
          <a:off x="0" y="0"/>
          <a:ext cx="0" cy="0"/>
          <a:chOff x="0" y="0"/>
          <a:chExt cx="0" cy="0"/>
        </a:xfrm>
      </p:grpSpPr>
      <p:sp>
        <p:nvSpPr>
          <p:cNvPr id="1025" name="Google Shape;1025;p42"/>
          <p:cNvSpPr/>
          <p:nvPr/>
        </p:nvSpPr>
        <p:spPr>
          <a:xfrm rot="-4971949">
            <a:off x="-1978224" y="-993266"/>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6" name="Google Shape;1026;p42"/>
          <p:cNvGrpSpPr/>
          <p:nvPr/>
        </p:nvGrpSpPr>
        <p:grpSpPr>
          <a:xfrm flipH="1">
            <a:off x="6866680" y="-80437"/>
            <a:ext cx="2277317" cy="5304377"/>
            <a:chOff x="224725" y="566950"/>
            <a:chExt cx="1850875" cy="4311100"/>
          </a:xfrm>
        </p:grpSpPr>
        <p:sp>
          <p:nvSpPr>
            <p:cNvPr id="1027" name="Google Shape;1027;p42"/>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2"/>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2"/>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2"/>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2"/>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2"/>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2"/>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2"/>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2"/>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2"/>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2"/>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2"/>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2"/>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2"/>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2"/>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2"/>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2"/>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2"/>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2"/>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2"/>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2"/>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2"/>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2"/>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1" name="Google Shape;1051;p42"/>
          <p:cNvSpPr/>
          <p:nvPr/>
        </p:nvSpPr>
        <p:spPr>
          <a:xfrm rot="250550" flipH="1">
            <a:off x="838717" y="3110207"/>
            <a:ext cx="5950574" cy="36610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2"/>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3" name="Google Shape;1053;p42"/>
          <p:cNvSpPr txBox="1">
            <a:spLocks noGrp="1"/>
          </p:cNvSpPr>
          <p:nvPr>
            <p:ph type="subTitle" idx="1"/>
          </p:nvPr>
        </p:nvSpPr>
        <p:spPr>
          <a:xfrm>
            <a:off x="713225" y="2027400"/>
            <a:ext cx="3402600" cy="10887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4">
  <p:cSld name="CUSTOM_35">
    <p:spTree>
      <p:nvGrpSpPr>
        <p:cNvPr id="1" name="Shape 1054"/>
        <p:cNvGrpSpPr/>
        <p:nvPr/>
      </p:nvGrpSpPr>
      <p:grpSpPr>
        <a:xfrm>
          <a:off x="0" y="0"/>
          <a:ext cx="0" cy="0"/>
          <a:chOff x="0" y="0"/>
          <a:chExt cx="0" cy="0"/>
        </a:xfrm>
      </p:grpSpPr>
      <p:grpSp>
        <p:nvGrpSpPr>
          <p:cNvPr id="1055" name="Google Shape;1055;p43"/>
          <p:cNvGrpSpPr/>
          <p:nvPr/>
        </p:nvGrpSpPr>
        <p:grpSpPr>
          <a:xfrm>
            <a:off x="4789682" y="3273165"/>
            <a:ext cx="2304462" cy="2293869"/>
            <a:chOff x="2414491" y="671177"/>
            <a:chExt cx="1830972" cy="1822411"/>
          </a:xfrm>
        </p:grpSpPr>
        <p:sp>
          <p:nvSpPr>
            <p:cNvPr id="1056" name="Google Shape;1056;p4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0" name="Google Shape;1090;p43"/>
          <p:cNvSpPr/>
          <p:nvPr/>
        </p:nvSpPr>
        <p:spPr>
          <a:xfrm rot="-919010">
            <a:off x="6732142" y="-371518"/>
            <a:ext cx="3397275" cy="338318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rot="-5620636">
            <a:off x="-1100482" y="1591409"/>
            <a:ext cx="2991681" cy="287060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3" name="Google Shape;1093;p43"/>
          <p:cNvSpPr txBox="1">
            <a:spLocks noGrp="1"/>
          </p:cNvSpPr>
          <p:nvPr>
            <p:ph type="subTitle" idx="1"/>
          </p:nvPr>
        </p:nvSpPr>
        <p:spPr>
          <a:xfrm>
            <a:off x="5028175" y="2027400"/>
            <a:ext cx="3402600" cy="108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5">
  <p:cSld name="CUSTOM_36">
    <p:spTree>
      <p:nvGrpSpPr>
        <p:cNvPr id="1" name="Shape 1094"/>
        <p:cNvGrpSpPr/>
        <p:nvPr/>
      </p:nvGrpSpPr>
      <p:grpSpPr>
        <a:xfrm>
          <a:off x="0" y="0"/>
          <a:ext cx="0" cy="0"/>
          <a:chOff x="0" y="0"/>
          <a:chExt cx="0" cy="0"/>
        </a:xfrm>
      </p:grpSpPr>
      <p:sp>
        <p:nvSpPr>
          <p:cNvPr id="1095" name="Google Shape;1095;p44"/>
          <p:cNvSpPr/>
          <p:nvPr/>
        </p:nvSpPr>
        <p:spPr>
          <a:xfrm>
            <a:off x="4260425" y="1957095"/>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4"/>
          <p:cNvSpPr/>
          <p:nvPr/>
        </p:nvSpPr>
        <p:spPr>
          <a:xfrm rot="-4971949">
            <a:off x="6653151" y="1865359"/>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4"/>
          <p:cNvSpPr/>
          <p:nvPr/>
        </p:nvSpPr>
        <p:spPr>
          <a:xfrm rot="7019959" flipH="1">
            <a:off x="-962151" y="-1327476"/>
            <a:ext cx="4047102" cy="249001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4"/>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9" name="Google Shape;1099;p44"/>
          <p:cNvSpPr txBox="1">
            <a:spLocks noGrp="1"/>
          </p:cNvSpPr>
          <p:nvPr>
            <p:ph type="subTitle" idx="1"/>
          </p:nvPr>
        </p:nvSpPr>
        <p:spPr>
          <a:xfrm>
            <a:off x="713225" y="2027400"/>
            <a:ext cx="3402600" cy="10887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6">
  <p:cSld name="CUSTOM_37_1">
    <p:spTree>
      <p:nvGrpSpPr>
        <p:cNvPr id="1" name="Shape 1100"/>
        <p:cNvGrpSpPr/>
        <p:nvPr/>
      </p:nvGrpSpPr>
      <p:grpSpPr>
        <a:xfrm>
          <a:off x="0" y="0"/>
          <a:ext cx="0" cy="0"/>
          <a:chOff x="0" y="0"/>
          <a:chExt cx="0" cy="0"/>
        </a:xfrm>
      </p:grpSpPr>
      <p:sp>
        <p:nvSpPr>
          <p:cNvPr id="1101" name="Google Shape;1101;p45"/>
          <p:cNvSpPr/>
          <p:nvPr/>
        </p:nvSpPr>
        <p:spPr>
          <a:xfrm rot="-4971949">
            <a:off x="6499451" y="687059"/>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5"/>
          <p:cNvSpPr/>
          <p:nvPr/>
        </p:nvSpPr>
        <p:spPr>
          <a:xfrm rot="9475593">
            <a:off x="-1974698" y="-446077"/>
            <a:ext cx="4047145" cy="2489949"/>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5"/>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04" name="Google Shape;1104;p45"/>
          <p:cNvSpPr txBox="1">
            <a:spLocks noGrp="1"/>
          </p:cNvSpPr>
          <p:nvPr>
            <p:ph type="subTitle" idx="1"/>
          </p:nvPr>
        </p:nvSpPr>
        <p:spPr>
          <a:xfrm>
            <a:off x="713225" y="1168075"/>
            <a:ext cx="62643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7">
  <p:cSld name="CUSTOM_37">
    <p:spTree>
      <p:nvGrpSpPr>
        <p:cNvPr id="1" name="Shape 1105"/>
        <p:cNvGrpSpPr/>
        <p:nvPr/>
      </p:nvGrpSpPr>
      <p:grpSpPr>
        <a:xfrm>
          <a:off x="0" y="0"/>
          <a:ext cx="0" cy="0"/>
          <a:chOff x="0" y="0"/>
          <a:chExt cx="0" cy="0"/>
        </a:xfrm>
      </p:grpSpPr>
      <p:sp>
        <p:nvSpPr>
          <p:cNvPr id="1106" name="Google Shape;1106;p46"/>
          <p:cNvSpPr/>
          <p:nvPr/>
        </p:nvSpPr>
        <p:spPr>
          <a:xfrm rot="-5400000" flipH="1">
            <a:off x="6051628" y="169178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6"/>
          <p:cNvSpPr/>
          <p:nvPr/>
        </p:nvSpPr>
        <p:spPr>
          <a:xfrm>
            <a:off x="-749900" y="3073920"/>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8" name="Google Shape;1108;p46"/>
          <p:cNvGrpSpPr/>
          <p:nvPr/>
        </p:nvGrpSpPr>
        <p:grpSpPr>
          <a:xfrm rot="10800000">
            <a:off x="6204525" y="1244395"/>
            <a:ext cx="1696762" cy="1688828"/>
            <a:chOff x="2414491" y="671177"/>
            <a:chExt cx="1830972" cy="1822411"/>
          </a:xfrm>
        </p:grpSpPr>
        <p:sp>
          <p:nvSpPr>
            <p:cNvPr id="1109" name="Google Shape;1109;p4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3" name="Google Shape;1143;p46"/>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44" name="Google Shape;1144;p46"/>
          <p:cNvSpPr txBox="1">
            <a:spLocks noGrp="1"/>
          </p:cNvSpPr>
          <p:nvPr>
            <p:ph type="subTitle" idx="1"/>
          </p:nvPr>
        </p:nvSpPr>
        <p:spPr>
          <a:xfrm>
            <a:off x="713225" y="1168075"/>
            <a:ext cx="60288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s">
  <p:cSld name="CUSTOM_31">
    <p:spTree>
      <p:nvGrpSpPr>
        <p:cNvPr id="1" name="Shape 1145"/>
        <p:cNvGrpSpPr/>
        <p:nvPr/>
      </p:nvGrpSpPr>
      <p:grpSpPr>
        <a:xfrm>
          <a:off x="0" y="0"/>
          <a:ext cx="0" cy="0"/>
          <a:chOff x="0" y="0"/>
          <a:chExt cx="0" cy="0"/>
        </a:xfrm>
      </p:grpSpPr>
      <p:sp>
        <p:nvSpPr>
          <p:cNvPr id="1146" name="Google Shape;1146;p47"/>
          <p:cNvSpPr/>
          <p:nvPr/>
        </p:nvSpPr>
        <p:spPr>
          <a:xfrm rot="5716307" flipH="1">
            <a:off x="3128709" y="-17350"/>
            <a:ext cx="3009510" cy="5911593"/>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rot="-1408952">
            <a:off x="7059833" y="-1532053"/>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rot="10800000">
            <a:off x="797253" y="2885987"/>
            <a:ext cx="1774800" cy="17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9" name="Google Shape;1149;p47"/>
          <p:cNvGrpSpPr/>
          <p:nvPr/>
        </p:nvGrpSpPr>
        <p:grpSpPr>
          <a:xfrm rot="10800000">
            <a:off x="162225" y="2264370"/>
            <a:ext cx="1696762" cy="1688828"/>
            <a:chOff x="2414491" y="671177"/>
            <a:chExt cx="1830972" cy="1822411"/>
          </a:xfrm>
        </p:grpSpPr>
        <p:sp>
          <p:nvSpPr>
            <p:cNvPr id="1150" name="Google Shape;1150;p4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4" name="Google Shape;1184;p47"/>
          <p:cNvSpPr/>
          <p:nvPr/>
        </p:nvSpPr>
        <p:spPr>
          <a:xfrm rot="8100000">
            <a:off x="371399" y="-115041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7"/>
          <p:cNvSpPr txBox="1">
            <a:spLocks noGrp="1"/>
          </p:cNvSpPr>
          <p:nvPr>
            <p:ph type="title"/>
          </p:nvPr>
        </p:nvSpPr>
        <p:spPr>
          <a:xfrm>
            <a:off x="2572050" y="539888"/>
            <a:ext cx="3999900" cy="106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77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86" name="Google Shape;1186;p47"/>
          <p:cNvSpPr txBox="1">
            <a:spLocks noGrp="1"/>
          </p:cNvSpPr>
          <p:nvPr>
            <p:ph type="subTitle" idx="1"/>
          </p:nvPr>
        </p:nvSpPr>
        <p:spPr>
          <a:xfrm>
            <a:off x="2572050" y="1652263"/>
            <a:ext cx="3999900" cy="83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Font typeface="Anaheim"/>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
        <p:nvSpPr>
          <p:cNvPr id="1187" name="Google Shape;1187;p47"/>
          <p:cNvSpPr txBox="1"/>
          <p:nvPr/>
        </p:nvSpPr>
        <p:spPr>
          <a:xfrm>
            <a:off x="2720550" y="3431613"/>
            <a:ext cx="3702900" cy="7926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200">
                <a:solidFill>
                  <a:schemeClr val="accent2"/>
                </a:solidFill>
                <a:latin typeface="Manjari"/>
                <a:ea typeface="Manjari"/>
                <a:cs typeface="Manjari"/>
                <a:sym typeface="Manjari"/>
              </a:rPr>
              <a:t>CREDITS: This presentation template was created by </a:t>
            </a:r>
            <a:r>
              <a:rPr lang="en-GB" sz="1200" b="1">
                <a:solidFill>
                  <a:schemeClr val="accent2"/>
                </a:solidFill>
                <a:uFill>
                  <a:noFill/>
                </a:uFill>
                <a:latin typeface="Manjari"/>
                <a:ea typeface="Manjari"/>
                <a:cs typeface="Manjari"/>
                <a:sym typeface="Manjari"/>
                <a:hlinkClick r:id="rId2"/>
              </a:rPr>
              <a:t>Slidesgo</a:t>
            </a:r>
            <a:r>
              <a:rPr lang="en-GB" sz="1200">
                <a:solidFill>
                  <a:schemeClr val="accent2"/>
                </a:solidFill>
                <a:latin typeface="Manjari"/>
                <a:ea typeface="Manjari"/>
                <a:cs typeface="Manjari"/>
                <a:sym typeface="Manjari"/>
              </a:rPr>
              <a:t>, including icons by </a:t>
            </a:r>
            <a:r>
              <a:rPr lang="en-GB" sz="1200" b="1">
                <a:solidFill>
                  <a:schemeClr val="accent2"/>
                </a:solidFill>
                <a:uFill>
                  <a:noFill/>
                </a:uFill>
                <a:latin typeface="Manjari"/>
                <a:ea typeface="Manjari"/>
                <a:cs typeface="Manjari"/>
                <a:sym typeface="Manjari"/>
                <a:hlinkClick r:id="rId3"/>
              </a:rPr>
              <a:t>Flaticon</a:t>
            </a:r>
            <a:r>
              <a:rPr lang="en-GB" sz="1200">
                <a:solidFill>
                  <a:schemeClr val="accent2"/>
                </a:solidFill>
                <a:latin typeface="Manjari"/>
                <a:ea typeface="Manjari"/>
                <a:cs typeface="Manjari"/>
                <a:sym typeface="Manjari"/>
              </a:rPr>
              <a:t>, infographics &amp; images by </a:t>
            </a:r>
            <a:r>
              <a:rPr lang="en-GB" sz="1200" b="1">
                <a:solidFill>
                  <a:schemeClr val="accent2"/>
                </a:solidFill>
                <a:uFill>
                  <a:noFill/>
                </a:uFill>
                <a:latin typeface="Manjari"/>
                <a:ea typeface="Manjari"/>
                <a:cs typeface="Manjari"/>
                <a:sym typeface="Manjari"/>
                <a:hlinkClick r:id="rId4"/>
              </a:rPr>
              <a:t>Freepik</a:t>
            </a:r>
            <a:r>
              <a:rPr lang="en-GB" sz="1200">
                <a:solidFill>
                  <a:schemeClr val="accent2"/>
                </a:solidFill>
                <a:latin typeface="Manjari"/>
                <a:ea typeface="Manjari"/>
                <a:cs typeface="Manjari"/>
                <a:sym typeface="Manjari"/>
              </a:rPr>
              <a:t> </a:t>
            </a:r>
            <a:endParaRPr sz="1200">
              <a:solidFill>
                <a:schemeClr val="accent2"/>
              </a:solidFill>
              <a:latin typeface="Manjari"/>
              <a:ea typeface="Manjari"/>
              <a:cs typeface="Manjari"/>
              <a:sym typeface="Manja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1188"/>
        <p:cNvGrpSpPr/>
        <p:nvPr/>
      </p:nvGrpSpPr>
      <p:grpSpPr>
        <a:xfrm>
          <a:off x="0" y="0"/>
          <a:ext cx="0" cy="0"/>
          <a:chOff x="0" y="0"/>
          <a:chExt cx="0" cy="0"/>
        </a:xfrm>
      </p:grpSpPr>
      <p:sp>
        <p:nvSpPr>
          <p:cNvPr id="1189" name="Google Shape;1189;p48"/>
          <p:cNvSpPr/>
          <p:nvPr/>
        </p:nvSpPr>
        <p:spPr>
          <a:xfrm rot="288678" flipH="1">
            <a:off x="-1270417" y="553336"/>
            <a:ext cx="4658411" cy="476518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1334050" y="1127073"/>
            <a:ext cx="1522302" cy="1342795"/>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1" name="Google Shape;1191;p48"/>
          <p:cNvGrpSpPr/>
          <p:nvPr/>
        </p:nvGrpSpPr>
        <p:grpSpPr>
          <a:xfrm>
            <a:off x="5119018" y="713081"/>
            <a:ext cx="2270935" cy="2260334"/>
            <a:chOff x="6762468" y="1386456"/>
            <a:chExt cx="2270935" cy="2260334"/>
          </a:xfrm>
        </p:grpSpPr>
        <p:sp>
          <p:nvSpPr>
            <p:cNvPr id="1192" name="Google Shape;1192;p4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5" name="Google Shape;1225;p48"/>
          <p:cNvSpPr/>
          <p:nvPr/>
        </p:nvSpPr>
        <p:spPr>
          <a:xfrm rot="-1848056" flipH="1">
            <a:off x="7756025" y="2517986"/>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1">
  <p:cSld name="CUSTOM_2">
    <p:spTree>
      <p:nvGrpSpPr>
        <p:cNvPr id="1" name="Shape 1226"/>
        <p:cNvGrpSpPr/>
        <p:nvPr/>
      </p:nvGrpSpPr>
      <p:grpSpPr>
        <a:xfrm>
          <a:off x="0" y="0"/>
          <a:ext cx="0" cy="0"/>
          <a:chOff x="0" y="0"/>
          <a:chExt cx="0" cy="0"/>
        </a:xfrm>
      </p:grpSpPr>
      <p:grpSp>
        <p:nvGrpSpPr>
          <p:cNvPr id="1227" name="Google Shape;1227;p49"/>
          <p:cNvGrpSpPr/>
          <p:nvPr/>
        </p:nvGrpSpPr>
        <p:grpSpPr>
          <a:xfrm>
            <a:off x="5" y="-80449"/>
            <a:ext cx="2277317" cy="5304377"/>
            <a:chOff x="224725" y="566950"/>
            <a:chExt cx="1850875" cy="4311100"/>
          </a:xfrm>
        </p:grpSpPr>
        <p:sp>
          <p:nvSpPr>
            <p:cNvPr id="1228" name="Google Shape;1228;p49"/>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9"/>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9"/>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9"/>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9"/>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9"/>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9"/>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9"/>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9"/>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9"/>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9"/>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9"/>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9"/>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9"/>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9"/>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2" name="Google Shape;1252;p49"/>
          <p:cNvSpPr/>
          <p:nvPr/>
        </p:nvSpPr>
        <p:spPr>
          <a:xfrm rot="-3415034" flipH="1">
            <a:off x="5349941" y="647072"/>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9"/>
          <p:cNvSpPr/>
          <p:nvPr/>
        </p:nvSpPr>
        <p:spPr>
          <a:xfrm rot="1379372">
            <a:off x="5149944" y="2281365"/>
            <a:ext cx="1343009" cy="1754062"/>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9"/>
          <p:cNvSpPr/>
          <p:nvPr/>
        </p:nvSpPr>
        <p:spPr>
          <a:xfrm>
            <a:off x="-767475" y="502200"/>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2">
  <p:cSld name="CUSTOM_4">
    <p:spTree>
      <p:nvGrpSpPr>
        <p:cNvPr id="1" name="Shape 1255"/>
        <p:cNvGrpSpPr/>
        <p:nvPr/>
      </p:nvGrpSpPr>
      <p:grpSpPr>
        <a:xfrm>
          <a:off x="0" y="0"/>
          <a:ext cx="0" cy="0"/>
          <a:chOff x="0" y="0"/>
          <a:chExt cx="0" cy="0"/>
        </a:xfrm>
      </p:grpSpPr>
      <p:grpSp>
        <p:nvGrpSpPr>
          <p:cNvPr id="1256" name="Google Shape;1256;p50"/>
          <p:cNvGrpSpPr/>
          <p:nvPr/>
        </p:nvGrpSpPr>
        <p:grpSpPr>
          <a:xfrm rot="-4412986">
            <a:off x="6233427" y="1978854"/>
            <a:ext cx="2523466" cy="2406919"/>
            <a:chOff x="616550" y="744600"/>
            <a:chExt cx="936200" cy="893025"/>
          </a:xfrm>
        </p:grpSpPr>
        <p:sp>
          <p:nvSpPr>
            <p:cNvPr id="1257" name="Google Shape;1257;p50"/>
            <p:cNvSpPr/>
            <p:nvPr/>
          </p:nvSpPr>
          <p:spPr>
            <a:xfrm>
              <a:off x="616550" y="744600"/>
              <a:ext cx="936200" cy="893025"/>
            </a:xfrm>
            <a:custGeom>
              <a:avLst/>
              <a:gdLst/>
              <a:ahLst/>
              <a:cxnLst/>
              <a:rect l="l" t="t" r="r" b="b"/>
              <a:pathLst>
                <a:path w="37448" h="35721" extrusionOk="0">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0"/>
            <p:cNvSpPr/>
            <p:nvPr/>
          </p:nvSpPr>
          <p:spPr>
            <a:xfrm>
              <a:off x="1118825" y="951075"/>
              <a:ext cx="191525" cy="163425"/>
            </a:xfrm>
            <a:custGeom>
              <a:avLst/>
              <a:gdLst/>
              <a:ahLst/>
              <a:cxnLst/>
              <a:rect l="l" t="t" r="r" b="b"/>
              <a:pathLst>
                <a:path w="7661" h="6537" extrusionOk="0">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0"/>
            <p:cNvSpPr/>
            <p:nvPr/>
          </p:nvSpPr>
          <p:spPr>
            <a:xfrm>
              <a:off x="1078550" y="994400"/>
              <a:ext cx="190750" cy="164750"/>
            </a:xfrm>
            <a:custGeom>
              <a:avLst/>
              <a:gdLst/>
              <a:ahLst/>
              <a:cxnLst/>
              <a:rect l="l" t="t" r="r" b="b"/>
              <a:pathLst>
                <a:path w="7630" h="6590" extrusionOk="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1041325" y="1033375"/>
              <a:ext cx="196075" cy="159975"/>
            </a:xfrm>
            <a:custGeom>
              <a:avLst/>
              <a:gdLst/>
              <a:ahLst/>
              <a:cxnLst/>
              <a:rect l="l" t="t" r="r" b="b"/>
              <a:pathLst>
                <a:path w="7843" h="6399" extrusionOk="0">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1007125" y="1070750"/>
              <a:ext cx="186950" cy="159825"/>
            </a:xfrm>
            <a:custGeom>
              <a:avLst/>
              <a:gdLst/>
              <a:ahLst/>
              <a:cxnLst/>
              <a:rect l="l" t="t" r="r" b="b"/>
              <a:pathLst>
                <a:path w="7478" h="6393" extrusionOk="0">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50"/>
          <p:cNvGrpSpPr/>
          <p:nvPr/>
        </p:nvGrpSpPr>
        <p:grpSpPr>
          <a:xfrm>
            <a:off x="1326404" y="500540"/>
            <a:ext cx="1830972" cy="1822411"/>
            <a:chOff x="2414491" y="671177"/>
            <a:chExt cx="1830972" cy="1822411"/>
          </a:xfrm>
        </p:grpSpPr>
        <p:sp>
          <p:nvSpPr>
            <p:cNvPr id="1263" name="Google Shape;1263;p5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50"/>
          <p:cNvGrpSpPr/>
          <p:nvPr/>
        </p:nvGrpSpPr>
        <p:grpSpPr>
          <a:xfrm rot="-969610">
            <a:off x="6880585" y="2461943"/>
            <a:ext cx="2217391" cy="2896369"/>
            <a:chOff x="6078061" y="1684347"/>
            <a:chExt cx="1743860" cy="2277840"/>
          </a:xfrm>
        </p:grpSpPr>
        <p:sp>
          <p:nvSpPr>
            <p:cNvPr id="1298" name="Google Shape;1298;p50"/>
            <p:cNvSpPr/>
            <p:nvPr/>
          </p:nvSpPr>
          <p:spPr>
            <a:xfrm>
              <a:off x="7384410" y="1684347"/>
              <a:ext cx="437511" cy="516459"/>
            </a:xfrm>
            <a:custGeom>
              <a:avLst/>
              <a:gdLst/>
              <a:ahLst/>
              <a:cxnLst/>
              <a:rect l="l" t="t" r="r" b="b"/>
              <a:pathLst>
                <a:path w="8490" h="10022" extrusionOk="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0"/>
            <p:cNvSpPr/>
            <p:nvPr/>
          </p:nvSpPr>
          <p:spPr>
            <a:xfrm>
              <a:off x="6078061" y="2151644"/>
              <a:ext cx="1448939" cy="1810543"/>
            </a:xfrm>
            <a:custGeom>
              <a:avLst/>
              <a:gdLst/>
              <a:ahLst/>
              <a:cxnLst/>
              <a:rect l="l" t="t" r="r" b="b"/>
              <a:pathLst>
                <a:path w="28117" h="35134" extrusionOk="0">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0" name="Google Shape;1300;p50"/>
          <p:cNvSpPr/>
          <p:nvPr/>
        </p:nvSpPr>
        <p:spPr>
          <a:xfrm rot="5400000">
            <a:off x="-1836150" y="1175258"/>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0"/>
          <p:cNvSpPr/>
          <p:nvPr/>
        </p:nvSpPr>
        <p:spPr>
          <a:xfrm rot="-7977683">
            <a:off x="2160949" y="316425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0"/>
          <p:cNvSpPr/>
          <p:nvPr/>
        </p:nvSpPr>
        <p:spPr>
          <a:xfrm rot="4742319" flipH="1">
            <a:off x="6790763" y="-645967"/>
            <a:ext cx="3210858" cy="319754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3">
  <p:cSld name="CUSTOM_5">
    <p:spTree>
      <p:nvGrpSpPr>
        <p:cNvPr id="1" name="Shape 1303"/>
        <p:cNvGrpSpPr/>
        <p:nvPr/>
      </p:nvGrpSpPr>
      <p:grpSpPr>
        <a:xfrm>
          <a:off x="0" y="0"/>
          <a:ext cx="0" cy="0"/>
          <a:chOff x="0" y="0"/>
          <a:chExt cx="0" cy="0"/>
        </a:xfrm>
      </p:grpSpPr>
      <p:sp>
        <p:nvSpPr>
          <p:cNvPr id="1304" name="Google Shape;1304;p51"/>
          <p:cNvSpPr/>
          <p:nvPr/>
        </p:nvSpPr>
        <p:spPr>
          <a:xfrm rot="288619" flipH="1">
            <a:off x="-1653681" y="1325314"/>
            <a:ext cx="4829256" cy="409761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1"/>
          <p:cNvSpPr/>
          <p:nvPr/>
        </p:nvSpPr>
        <p:spPr>
          <a:xfrm>
            <a:off x="7777725" y="67143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1"/>
          <p:cNvSpPr/>
          <p:nvPr/>
        </p:nvSpPr>
        <p:spPr>
          <a:xfrm rot="8226410">
            <a:off x="757957" y="-908700"/>
            <a:ext cx="1938898" cy="330571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7" name="Google Shape;1307;p51"/>
          <p:cNvGrpSpPr/>
          <p:nvPr/>
        </p:nvGrpSpPr>
        <p:grpSpPr>
          <a:xfrm rot="-3861937">
            <a:off x="6523183" y="1380139"/>
            <a:ext cx="2023570" cy="3313878"/>
            <a:chOff x="5754175" y="3922575"/>
            <a:chExt cx="682400" cy="1117525"/>
          </a:xfrm>
        </p:grpSpPr>
        <p:sp>
          <p:nvSpPr>
            <p:cNvPr id="1308" name="Google Shape;1308;p51"/>
            <p:cNvSpPr/>
            <p:nvPr/>
          </p:nvSpPr>
          <p:spPr>
            <a:xfrm>
              <a:off x="5754175" y="4953250"/>
              <a:ext cx="70700" cy="86850"/>
            </a:xfrm>
            <a:custGeom>
              <a:avLst/>
              <a:gdLst/>
              <a:ahLst/>
              <a:cxnLst/>
              <a:rect l="l" t="t" r="r" b="b"/>
              <a:pathLst>
                <a:path w="2828" h="3474" extrusionOk="0">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1"/>
            <p:cNvSpPr/>
            <p:nvPr/>
          </p:nvSpPr>
          <p:spPr>
            <a:xfrm>
              <a:off x="5768600" y="4780750"/>
              <a:ext cx="193050" cy="209925"/>
            </a:xfrm>
            <a:custGeom>
              <a:avLst/>
              <a:gdLst/>
              <a:ahLst/>
              <a:cxnLst/>
              <a:rect l="l" t="t" r="r" b="b"/>
              <a:pathLst>
                <a:path w="7722" h="8397" extrusionOk="0">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1"/>
            <p:cNvSpPr/>
            <p:nvPr/>
          </p:nvSpPr>
          <p:spPr>
            <a:xfrm>
              <a:off x="5795200" y="4343050"/>
              <a:ext cx="389100" cy="516000"/>
            </a:xfrm>
            <a:custGeom>
              <a:avLst/>
              <a:gdLst/>
              <a:ahLst/>
              <a:cxnLst/>
              <a:rect l="l" t="t" r="r" b="b"/>
              <a:pathLst>
                <a:path w="15564" h="20640" extrusionOk="0">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1"/>
            <p:cNvSpPr/>
            <p:nvPr/>
          </p:nvSpPr>
          <p:spPr>
            <a:xfrm>
              <a:off x="6003425" y="3922575"/>
              <a:ext cx="433150" cy="579525"/>
            </a:xfrm>
            <a:custGeom>
              <a:avLst/>
              <a:gdLst/>
              <a:ahLst/>
              <a:cxnLst/>
              <a:rect l="l" t="t" r="r" b="b"/>
              <a:pathLst>
                <a:path w="17326" h="23181" extrusionOk="0">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0" name="Google Shape;110;p7"/>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marL="914400" lvl="1" indent="-317500">
              <a:spcBef>
                <a:spcPts val="0"/>
              </a:spcBef>
              <a:spcAft>
                <a:spcPts val="0"/>
              </a:spcAft>
              <a:buClr>
                <a:schemeClr val="accent1"/>
              </a:buClr>
              <a:buSzPts val="1400"/>
              <a:buFont typeface="Hammersmith One"/>
              <a:buAutoNum type="alphaLcPeriod"/>
              <a:defRPr sz="1600"/>
            </a:lvl2pPr>
            <a:lvl3pPr marL="1371600" lvl="2" indent="-317500">
              <a:spcBef>
                <a:spcPts val="0"/>
              </a:spcBef>
              <a:spcAft>
                <a:spcPts val="0"/>
              </a:spcAft>
              <a:buClr>
                <a:srgbClr val="FEDD4F"/>
              </a:buClr>
              <a:buSzPts val="1400"/>
              <a:buFont typeface="Hammersmith One"/>
              <a:buAutoNum type="romanLcPeriod"/>
              <a:defRPr sz="1200"/>
            </a:lvl3pPr>
            <a:lvl4pPr marL="1828800" lvl="3" indent="-317500">
              <a:spcBef>
                <a:spcPts val="0"/>
              </a:spcBef>
              <a:spcAft>
                <a:spcPts val="0"/>
              </a:spcAft>
              <a:buClr>
                <a:srgbClr val="FEDD4F"/>
              </a:buClr>
              <a:buSzPts val="1400"/>
              <a:buFont typeface="Hammersmith One"/>
              <a:buAutoNum type="arabicPeriod"/>
              <a:defRPr sz="1200"/>
            </a:lvl4pPr>
            <a:lvl5pPr marL="2286000" lvl="4" indent="-317500">
              <a:spcBef>
                <a:spcPts val="0"/>
              </a:spcBef>
              <a:spcAft>
                <a:spcPts val="0"/>
              </a:spcAft>
              <a:buClr>
                <a:srgbClr val="FEDD4F"/>
              </a:buClr>
              <a:buSzPts val="1400"/>
              <a:buFont typeface="Hammersmith One"/>
              <a:buAutoNum type="alphaLcPeriod"/>
              <a:defRPr sz="1200"/>
            </a:lvl5pPr>
            <a:lvl6pPr marL="2743200" lvl="5" indent="-317500">
              <a:spcBef>
                <a:spcPts val="0"/>
              </a:spcBef>
              <a:spcAft>
                <a:spcPts val="0"/>
              </a:spcAft>
              <a:buClr>
                <a:srgbClr val="FEDD4F"/>
              </a:buClr>
              <a:buSzPts val="1400"/>
              <a:buFont typeface="Hammersmith One"/>
              <a:buAutoNum type="romanLcPeriod"/>
              <a:defRPr sz="1200"/>
            </a:lvl6pPr>
            <a:lvl7pPr marL="3200400" lvl="6" indent="-317500">
              <a:spcBef>
                <a:spcPts val="0"/>
              </a:spcBef>
              <a:spcAft>
                <a:spcPts val="0"/>
              </a:spcAft>
              <a:buClr>
                <a:srgbClr val="FEDD4F"/>
              </a:buClr>
              <a:buSzPts val="1400"/>
              <a:buFont typeface="Hammersmith One"/>
              <a:buAutoNum type="arabicPeriod"/>
              <a:defRPr sz="1200"/>
            </a:lvl7pPr>
            <a:lvl8pPr marL="3657600" lvl="7" indent="-317500">
              <a:spcBef>
                <a:spcPts val="0"/>
              </a:spcBef>
              <a:spcAft>
                <a:spcPts val="0"/>
              </a:spcAft>
              <a:buClr>
                <a:srgbClr val="FEDD4F"/>
              </a:buClr>
              <a:buSzPts val="1400"/>
              <a:buFont typeface="Hammersmith One"/>
              <a:buAutoNum type="alphaLcPeriod"/>
              <a:defRPr sz="1200"/>
            </a:lvl8pPr>
            <a:lvl9pPr marL="4114800" lvl="8" indent="-317500">
              <a:spcBef>
                <a:spcPts val="0"/>
              </a:spcBef>
              <a:spcAft>
                <a:spcPts val="0"/>
              </a:spcAft>
              <a:buClr>
                <a:srgbClr val="FEDD4F"/>
              </a:buClr>
              <a:buSzPts val="1400"/>
              <a:buFont typeface="Hammersmith One"/>
              <a:buAutoNum type="romanLcPeriod"/>
              <a:defRPr sz="1200"/>
            </a:lvl9pPr>
          </a:lstStyle>
          <a:p>
            <a:endParaRPr/>
          </a:p>
        </p:txBody>
      </p:sp>
      <p:grpSp>
        <p:nvGrpSpPr>
          <p:cNvPr id="111"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7"/>
          <p:cNvSpPr/>
          <p:nvPr/>
        </p:nvSpPr>
        <p:spPr>
          <a:xfrm flipH="1">
            <a:off x="-817503" y="2575150"/>
            <a:ext cx="2540578" cy="37814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8"/>
        <p:cNvGrpSpPr/>
        <p:nvPr/>
      </p:nvGrpSpPr>
      <p:grpSpPr>
        <a:xfrm>
          <a:off x="0" y="0"/>
          <a:ext cx="0" cy="0"/>
          <a:chOff x="0" y="0"/>
          <a:chExt cx="0" cy="0"/>
        </a:xfrm>
      </p:grpSpPr>
      <p:sp>
        <p:nvSpPr>
          <p:cNvPr id="149" name="Google Shape;149;p8"/>
          <p:cNvSpPr/>
          <p:nvPr/>
        </p:nvSpPr>
        <p:spPr>
          <a:xfrm rot="-1855510" flipH="1">
            <a:off x="2277590" y="3269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rot="-458900">
            <a:off x="-1050010" y="1201201"/>
            <a:ext cx="3369322" cy="3877052"/>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rot="-5776221" flipH="1">
            <a:off x="5743624" y="-1186688"/>
            <a:ext cx="4752751" cy="434645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8329862" flipH="1">
            <a:off x="3226188" y="-1327516"/>
            <a:ext cx="2044712" cy="348606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7018450" y="3331851"/>
            <a:ext cx="1020984" cy="133342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txBox="1">
            <a:spLocks noGrp="1"/>
          </p:cNvSpPr>
          <p:nvPr>
            <p:ph type="title"/>
          </p:nvPr>
        </p:nvSpPr>
        <p:spPr>
          <a:xfrm>
            <a:off x="1388100" y="1557450"/>
            <a:ext cx="6367800" cy="2028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p:nvPr/>
        </p:nvSpPr>
        <p:spPr>
          <a:xfrm>
            <a:off x="763275" y="799200"/>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926300" y="-86950"/>
            <a:ext cx="4030804" cy="599955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112700" y="3113038"/>
            <a:ext cx="1938817" cy="330557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0" name="Google Shape;160;p9"/>
          <p:cNvSpPr txBox="1">
            <a:spLocks noGrp="1"/>
          </p:cNvSpPr>
          <p:nvPr>
            <p:ph type="subTitle" idx="1"/>
          </p:nvPr>
        </p:nvSpPr>
        <p:spPr>
          <a:xfrm>
            <a:off x="1904250" y="2756350"/>
            <a:ext cx="53355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1"/>
        <p:cNvGrpSpPr/>
        <p:nvPr/>
      </p:nvGrpSpPr>
      <p:grpSpPr>
        <a:xfrm>
          <a:off x="0" y="0"/>
          <a:ext cx="0" cy="0"/>
          <a:chOff x="0" y="0"/>
          <a:chExt cx="0" cy="0"/>
        </a:xfrm>
      </p:grpSpPr>
      <p:sp>
        <p:nvSpPr>
          <p:cNvPr id="162" name="Google Shape;162;p10"/>
          <p:cNvSpPr/>
          <p:nvPr/>
        </p:nvSpPr>
        <p:spPr>
          <a:xfrm>
            <a:off x="0" y="0"/>
            <a:ext cx="9144000" cy="5143500"/>
          </a:xfrm>
          <a:prstGeom prst="rect">
            <a:avLst/>
          </a:prstGeom>
          <a:solidFill>
            <a:schemeClr val="accent1">
              <a:alpha val="55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0"/>
          <p:cNvSpPr txBox="1">
            <a:spLocks noGrp="1"/>
          </p:cNvSpPr>
          <p:nvPr>
            <p:ph type="title"/>
          </p:nvPr>
        </p:nvSpPr>
        <p:spPr>
          <a:xfrm>
            <a:off x="4184875" y="1473300"/>
            <a:ext cx="4245900" cy="2196900"/>
          </a:xfrm>
          <a:prstGeom prst="rect">
            <a:avLst/>
          </a:prstGeom>
        </p:spPr>
        <p:txBody>
          <a:bodyPr spcFirstLastPara="1" wrap="square" lIns="91425" tIns="91425" rIns="91425" bIns="91425" anchor="t" anchorCtr="0">
            <a:noAutofit/>
          </a:bodyPr>
          <a:lstStyle>
            <a:lvl1pPr lvl="0" algn="r">
              <a:spcBef>
                <a:spcPts val="0"/>
              </a:spcBef>
              <a:spcAft>
                <a:spcPts val="0"/>
              </a:spcAft>
              <a:buSzPts val="3000"/>
              <a:buNone/>
              <a:defRPr sz="4000">
                <a:solidFill>
                  <a:schemeClr val="dk1"/>
                </a:solidFill>
              </a:defRPr>
            </a:lvl1pPr>
            <a:lvl2pPr lvl="1">
              <a:spcBef>
                <a:spcPts val="0"/>
              </a:spcBef>
              <a:spcAft>
                <a:spcPts val="0"/>
              </a:spcAft>
              <a:buSzPts val="3000"/>
              <a:buNone/>
              <a:defRPr>
                <a:latin typeface="Manjari"/>
                <a:ea typeface="Manjari"/>
                <a:cs typeface="Manjari"/>
                <a:sym typeface="Manjari"/>
              </a:defRPr>
            </a:lvl2pPr>
            <a:lvl3pPr lvl="2">
              <a:spcBef>
                <a:spcPts val="0"/>
              </a:spcBef>
              <a:spcAft>
                <a:spcPts val="0"/>
              </a:spcAft>
              <a:buSzPts val="3000"/>
              <a:buNone/>
              <a:defRPr>
                <a:latin typeface="Manjari"/>
                <a:ea typeface="Manjari"/>
                <a:cs typeface="Manjari"/>
                <a:sym typeface="Manjari"/>
              </a:defRPr>
            </a:lvl3pPr>
            <a:lvl4pPr lvl="3">
              <a:spcBef>
                <a:spcPts val="0"/>
              </a:spcBef>
              <a:spcAft>
                <a:spcPts val="0"/>
              </a:spcAft>
              <a:buSzPts val="3000"/>
              <a:buNone/>
              <a:defRPr>
                <a:latin typeface="Manjari"/>
                <a:ea typeface="Manjari"/>
                <a:cs typeface="Manjari"/>
                <a:sym typeface="Manjari"/>
              </a:defRPr>
            </a:lvl4pPr>
            <a:lvl5pPr lvl="4">
              <a:spcBef>
                <a:spcPts val="0"/>
              </a:spcBef>
              <a:spcAft>
                <a:spcPts val="0"/>
              </a:spcAft>
              <a:buSzPts val="3000"/>
              <a:buNone/>
              <a:defRPr>
                <a:latin typeface="Manjari"/>
                <a:ea typeface="Manjari"/>
                <a:cs typeface="Manjari"/>
                <a:sym typeface="Manjari"/>
              </a:defRPr>
            </a:lvl5pPr>
            <a:lvl6pPr lvl="5">
              <a:spcBef>
                <a:spcPts val="0"/>
              </a:spcBef>
              <a:spcAft>
                <a:spcPts val="0"/>
              </a:spcAft>
              <a:buSzPts val="3000"/>
              <a:buNone/>
              <a:defRPr>
                <a:latin typeface="Manjari"/>
                <a:ea typeface="Manjari"/>
                <a:cs typeface="Manjari"/>
                <a:sym typeface="Manjari"/>
              </a:defRPr>
            </a:lvl6pPr>
            <a:lvl7pPr lvl="6">
              <a:spcBef>
                <a:spcPts val="0"/>
              </a:spcBef>
              <a:spcAft>
                <a:spcPts val="0"/>
              </a:spcAft>
              <a:buSzPts val="3000"/>
              <a:buNone/>
              <a:defRPr>
                <a:latin typeface="Manjari"/>
                <a:ea typeface="Manjari"/>
                <a:cs typeface="Manjari"/>
                <a:sym typeface="Manjari"/>
              </a:defRPr>
            </a:lvl7pPr>
            <a:lvl8pPr lvl="7">
              <a:spcBef>
                <a:spcPts val="0"/>
              </a:spcBef>
              <a:spcAft>
                <a:spcPts val="0"/>
              </a:spcAft>
              <a:buSzPts val="3000"/>
              <a:buNone/>
              <a:defRPr>
                <a:latin typeface="Manjari"/>
                <a:ea typeface="Manjari"/>
                <a:cs typeface="Manjari"/>
                <a:sym typeface="Manjari"/>
              </a:defRPr>
            </a:lvl8pPr>
            <a:lvl9pPr lvl="8">
              <a:spcBef>
                <a:spcPts val="0"/>
              </a:spcBef>
              <a:spcAft>
                <a:spcPts val="0"/>
              </a:spcAft>
              <a:buSzPts val="3000"/>
              <a:buNone/>
              <a:defRPr>
                <a:latin typeface="Manjari"/>
                <a:ea typeface="Manjari"/>
                <a:cs typeface="Manjari"/>
                <a:sym typeface="Manjari"/>
              </a:defRPr>
            </a:lvl9pPr>
          </a:lstStyle>
          <a:p>
            <a:endParaRPr/>
          </a:p>
        </p:txBody>
      </p:sp>
      <p:sp>
        <p:nvSpPr>
          <p:cNvPr id="164" name="Google Shape;164;p10"/>
          <p:cNvSpPr/>
          <p:nvPr/>
        </p:nvSpPr>
        <p:spPr>
          <a:xfrm rot="7018826" flipH="1">
            <a:off x="2857318" y="-764238"/>
            <a:ext cx="4267951" cy="26257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0"/>
          <p:cNvSpPr/>
          <p:nvPr/>
        </p:nvSpPr>
        <p:spPr>
          <a:xfrm rot="-8259636" flipH="1">
            <a:off x="4411264" y="3000624"/>
            <a:ext cx="3210911" cy="3197598"/>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0"/>
          <p:cNvSpPr/>
          <p:nvPr/>
        </p:nvSpPr>
        <p:spPr>
          <a:xfrm>
            <a:off x="2285225" y="3225607"/>
            <a:ext cx="1419128" cy="12517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slide" Target="slide17.xml"/></Relationships>
</file>

<file path=ppt/slides/_rels/slide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9"/>
        <p:cNvGrpSpPr/>
        <p:nvPr/>
      </p:nvGrpSpPr>
      <p:grpSpPr>
        <a:xfrm>
          <a:off x="0" y="0"/>
          <a:ext cx="0" cy="0"/>
          <a:chOff x="0" y="0"/>
          <a:chExt cx="0" cy="0"/>
        </a:xfrm>
      </p:grpSpPr>
      <p:sp>
        <p:nvSpPr>
          <p:cNvPr id="1320" name="Google Shape;1320;p54"/>
          <p:cNvSpPr txBox="1">
            <a:spLocks noGrp="1"/>
          </p:cNvSpPr>
          <p:nvPr>
            <p:ph type="ctrTitle"/>
          </p:nvPr>
        </p:nvSpPr>
        <p:spPr>
          <a:xfrm>
            <a:off x="718457" y="971550"/>
            <a:ext cx="7142437" cy="229416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200" dirty="0">
                <a:solidFill>
                  <a:schemeClr val="accent2"/>
                </a:solidFill>
                <a:latin typeface="Algerian" panose="04020705040A02060702" pitchFamily="82" charset="0"/>
              </a:rPr>
              <a:t>SISTEM PAKAR MENDIAGNOSA PENYAKIT OSTEOCHONDROMA MENGGUNAKAN METODE CERTAINTY FACTOR</a:t>
            </a:r>
            <a:endParaRPr sz="3200" dirty="0">
              <a:solidFill>
                <a:schemeClr val="accent2"/>
              </a:solidFill>
              <a:latin typeface="Algerian" panose="04020705040A02060702" pitchFamily="82" charset="0"/>
            </a:endParaRPr>
          </a:p>
        </p:txBody>
      </p:sp>
      <p:sp>
        <p:nvSpPr>
          <p:cNvPr id="1321" name="Google Shape;1321;p54"/>
          <p:cNvSpPr txBox="1">
            <a:spLocks noGrp="1"/>
          </p:cNvSpPr>
          <p:nvPr>
            <p:ph type="subTitle" idx="1"/>
          </p:nvPr>
        </p:nvSpPr>
        <p:spPr>
          <a:xfrm>
            <a:off x="1283100" y="3355521"/>
            <a:ext cx="6577800" cy="742950"/>
          </a:xfrm>
          <a:prstGeom prst="rect">
            <a:avLst/>
          </a:prstGeom>
        </p:spPr>
        <p:txBody>
          <a:bodyPr spcFirstLastPara="1" wrap="square" lIns="91425" tIns="91425" rIns="91425" bIns="91425" anchor="t" anchorCtr="0">
            <a:noAutofit/>
          </a:bodyPr>
          <a:lstStyle/>
          <a:p>
            <a:r>
              <a:rPr lang="en-US" dirty="0" err="1">
                <a:latin typeface="Times New Roman" panose="02020603050405020304" pitchFamily="18" charset="0"/>
                <a:ea typeface="Gadugi" panose="020B0502040204020203" pitchFamily="34" charset="0"/>
                <a:cs typeface="Times New Roman" panose="02020603050405020304" pitchFamily="18" charset="0"/>
              </a:rPr>
              <a:t>Agil</a:t>
            </a:r>
            <a:r>
              <a:rPr lang="en-US" dirty="0">
                <a:latin typeface="Times New Roman" panose="02020603050405020304" pitchFamily="18" charset="0"/>
                <a:ea typeface="Gadugi" panose="020B0502040204020203" pitchFamily="34" charset="0"/>
                <a:cs typeface="Times New Roman" panose="02020603050405020304" pitchFamily="18" charset="0"/>
              </a:rPr>
              <a:t> </a:t>
            </a:r>
            <a:r>
              <a:rPr lang="en-US" dirty="0" err="1">
                <a:latin typeface="Times New Roman" panose="02020603050405020304" pitchFamily="18" charset="0"/>
                <a:ea typeface="Gadugi" panose="020B0502040204020203" pitchFamily="34" charset="0"/>
                <a:cs typeface="Times New Roman" panose="02020603050405020304" pitchFamily="18" charset="0"/>
              </a:rPr>
              <a:t>Rahmat</a:t>
            </a:r>
            <a:r>
              <a:rPr lang="en-US" dirty="0">
                <a:latin typeface="Times New Roman" panose="02020603050405020304" pitchFamily="18" charset="0"/>
                <a:ea typeface="Gadugi" panose="020B0502040204020203" pitchFamily="34" charset="0"/>
                <a:cs typeface="Times New Roman" panose="02020603050405020304" pitchFamily="18" charset="0"/>
              </a:rPr>
              <a:t> (2106037)</a:t>
            </a:r>
          </a:p>
          <a:p>
            <a:r>
              <a:rPr lang="en-US" dirty="0" err="1">
                <a:latin typeface="Times New Roman" panose="02020603050405020304" pitchFamily="18" charset="0"/>
                <a:ea typeface="Gadugi" panose="020B0502040204020203" pitchFamily="34" charset="0"/>
                <a:cs typeface="Times New Roman" panose="02020603050405020304" pitchFamily="18" charset="0"/>
              </a:rPr>
              <a:t>Imas</a:t>
            </a:r>
            <a:r>
              <a:rPr lang="en-US" dirty="0">
                <a:latin typeface="Times New Roman" panose="02020603050405020304" pitchFamily="18" charset="0"/>
                <a:ea typeface="Gadugi" panose="020B0502040204020203" pitchFamily="34" charset="0"/>
                <a:cs typeface="Times New Roman" panose="02020603050405020304" pitchFamily="18" charset="0"/>
              </a:rPr>
              <a:t> </a:t>
            </a:r>
            <a:r>
              <a:rPr lang="en-US" dirty="0" err="1">
                <a:latin typeface="Times New Roman" panose="02020603050405020304" pitchFamily="18" charset="0"/>
                <a:ea typeface="Gadugi" panose="020B0502040204020203" pitchFamily="34" charset="0"/>
                <a:cs typeface="Times New Roman" panose="02020603050405020304" pitchFamily="18" charset="0"/>
              </a:rPr>
              <a:t>Masitoh</a:t>
            </a:r>
            <a:r>
              <a:rPr lang="en-US" dirty="0">
                <a:latin typeface="Times New Roman" panose="02020603050405020304" pitchFamily="18" charset="0"/>
                <a:ea typeface="Gadugi" panose="020B0502040204020203" pitchFamily="34" charset="0"/>
                <a:cs typeface="Times New Roman" panose="02020603050405020304" pitchFamily="18" charset="0"/>
              </a:rPr>
              <a:t> (2106075)</a:t>
            </a:r>
            <a:endParaRPr lang="id-ID" dirty="0">
              <a:latin typeface="Times New Roman" panose="02020603050405020304" pitchFamily="18" charset="0"/>
              <a:ea typeface="Gadugi" panose="020B0502040204020203" pitchFamily="34" charset="0"/>
              <a:cs typeface="Times New Roman" panose="02020603050405020304" pitchFamily="18" charset="0"/>
            </a:endParaRPr>
          </a:p>
          <a:p>
            <a:pPr marL="0" lvl="0" indent="0" algn="ctr" rtl="0">
              <a:spcBef>
                <a:spcPts val="0"/>
              </a:spcBef>
              <a:spcAft>
                <a:spcPts val="0"/>
              </a:spcAft>
              <a:buClr>
                <a:schemeClr val="dk1"/>
              </a:buClr>
              <a:buSzPts val="1100"/>
              <a:buFont typeface="Arial" panose="020B0604020202020204"/>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2"/>
        <p:cNvGrpSpPr/>
        <p:nvPr/>
      </p:nvGrpSpPr>
      <p:grpSpPr>
        <a:xfrm>
          <a:off x="0" y="0"/>
          <a:ext cx="0" cy="0"/>
          <a:chOff x="0" y="0"/>
          <a:chExt cx="0" cy="0"/>
        </a:xfrm>
      </p:grpSpPr>
      <p:sp>
        <p:nvSpPr>
          <p:cNvPr id="1484" name="Google Shape;1484;p69"/>
          <p:cNvSpPr txBox="1">
            <a:spLocks noGrp="1"/>
          </p:cNvSpPr>
          <p:nvPr>
            <p:ph type="title"/>
          </p:nvPr>
        </p:nvSpPr>
        <p:spPr>
          <a:xfrm>
            <a:off x="713250" y="482009"/>
            <a:ext cx="7717500" cy="992372"/>
          </a:xfrm>
          <a:prstGeom prst="rect">
            <a:avLst/>
          </a:prstGeom>
        </p:spPr>
        <p:txBody>
          <a:bodyPr spcFirstLastPara="1" wrap="square" lIns="91425" tIns="91425" rIns="91425" bIns="91425" anchor="b" anchorCtr="0">
            <a:noAutofit/>
          </a:bodyPr>
          <a:lstStyle/>
          <a:p>
            <a:br>
              <a:rPr lang="id-ID" dirty="0"/>
            </a:br>
            <a:r>
              <a:rPr lang="en-US" sz="1400" dirty="0" err="1"/>
              <a:t>Tabel</a:t>
            </a:r>
            <a:r>
              <a:rPr lang="en-US" sz="1400" dirty="0"/>
              <a:t> 3</a:t>
            </a:r>
            <a:r>
              <a:rPr lang="id-ID" sz="1400" dirty="0"/>
              <a:t>. </a:t>
            </a:r>
            <a:r>
              <a:rPr lang="en-US" sz="1400" b="0" dirty="0" err="1"/>
              <a:t>Konsultasi</a:t>
            </a:r>
            <a:r>
              <a:rPr lang="en-US" sz="1400" b="0" dirty="0"/>
              <a:t> </a:t>
            </a:r>
            <a:r>
              <a:rPr lang="en-US" sz="1400" b="0" dirty="0" err="1"/>
              <a:t>Pasien</a:t>
            </a:r>
            <a:br>
              <a:rPr lang="en-US" sz="1400" b="0" dirty="0"/>
            </a:br>
            <a:br>
              <a:rPr lang="id-ID" dirty="0"/>
            </a:br>
            <a:endParaRPr dirty="0"/>
          </a:p>
        </p:txBody>
      </p:sp>
      <p:graphicFrame>
        <p:nvGraphicFramePr>
          <p:cNvPr id="2" name="Table 2"/>
          <p:cNvGraphicFramePr>
            <a:graphicFrameLocks noGrp="1"/>
          </p:cNvGraphicFramePr>
          <p:nvPr>
            <p:extLst>
              <p:ext uri="{D42A27DB-BD31-4B8C-83A1-F6EECF244321}">
                <p14:modId xmlns:p14="http://schemas.microsoft.com/office/powerpoint/2010/main" val="464729567"/>
              </p:ext>
            </p:extLst>
          </p:nvPr>
        </p:nvGraphicFramePr>
        <p:xfrm>
          <a:off x="1325314" y="978195"/>
          <a:ext cx="6826101" cy="2598810"/>
        </p:xfrm>
        <a:graphic>
          <a:graphicData uri="http://schemas.openxmlformats.org/drawingml/2006/table">
            <a:tbl>
              <a:tblPr firstRow="1" bandRow="1">
                <a:tableStyleId>{EFB44F2F-25F6-4D7B-8CA7-E2BE315BEF4A}</a:tableStyleId>
              </a:tblPr>
              <a:tblGrid>
                <a:gridCol w="1375144">
                  <a:extLst>
                    <a:ext uri="{9D8B030D-6E8A-4147-A177-3AD203B41FA5}">
                      <a16:colId xmlns:a16="http://schemas.microsoft.com/office/drawing/2014/main" val="20000"/>
                    </a:ext>
                  </a:extLst>
                </a:gridCol>
                <a:gridCol w="3870251">
                  <a:extLst>
                    <a:ext uri="{9D8B030D-6E8A-4147-A177-3AD203B41FA5}">
                      <a16:colId xmlns:a16="http://schemas.microsoft.com/office/drawing/2014/main" val="20001"/>
                    </a:ext>
                  </a:extLst>
                </a:gridCol>
                <a:gridCol w="1580706">
                  <a:extLst>
                    <a:ext uri="{9D8B030D-6E8A-4147-A177-3AD203B41FA5}">
                      <a16:colId xmlns:a16="http://schemas.microsoft.com/office/drawing/2014/main" val="20002"/>
                    </a:ext>
                  </a:extLst>
                </a:gridCol>
              </a:tblGrid>
              <a:tr h="373770">
                <a:tc>
                  <a:txBody>
                    <a:bodyPr/>
                    <a:lstStyle/>
                    <a:p>
                      <a:pPr algn="ctr"/>
                      <a:r>
                        <a:rPr lang="en-US" dirty="0" err="1">
                          <a:latin typeface="Times New Roman" panose="02020603050405020304" pitchFamily="18" charset="0"/>
                          <a:cs typeface="Times New Roman" panose="02020603050405020304" pitchFamily="18" charset="0"/>
                        </a:rPr>
                        <a:t>Kode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Gejala</a:t>
                      </a:r>
                      <a:endParaRPr lang="id-ID"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Nama </a:t>
                      </a:r>
                      <a:r>
                        <a:rPr lang="en-US" dirty="0" err="1">
                          <a:latin typeface="Times New Roman" panose="02020603050405020304" pitchFamily="18" charset="0"/>
                          <a:cs typeface="Times New Roman" panose="02020603050405020304" pitchFamily="18" charset="0"/>
                        </a:rPr>
                        <a:t>Gejala</a:t>
                      </a:r>
                      <a:endParaRPr lang="id-ID" dirty="0">
                        <a:latin typeface="Times New Roman" panose="02020603050405020304" pitchFamily="18" charset="0"/>
                        <a:cs typeface="Times New Roman" panose="02020603050405020304" pitchFamily="18" charset="0"/>
                      </a:endParaRPr>
                    </a:p>
                  </a:txBody>
                  <a:tcPr/>
                </a:tc>
                <a:tc>
                  <a:txBody>
                    <a:bodyPr/>
                    <a:lstStyle/>
                    <a:p>
                      <a:pPr algn="ctr"/>
                      <a:r>
                        <a:rPr lang="en-US" dirty="0" err="1"/>
                        <a:t>Jawaban</a:t>
                      </a:r>
                      <a:r>
                        <a:rPr lang="en-US" dirty="0"/>
                        <a:t> </a:t>
                      </a:r>
                      <a:r>
                        <a:rPr lang="en-US" dirty="0" err="1"/>
                        <a:t>Pasien</a:t>
                      </a:r>
                      <a:endParaRPr lang="id-ID" dirty="0"/>
                    </a:p>
                  </a:txBody>
                  <a:tcPr/>
                </a:tc>
                <a:extLst>
                  <a:ext uri="{0D108BD9-81ED-4DB2-BD59-A6C34878D82A}">
                    <a16:rowId xmlns:a16="http://schemas.microsoft.com/office/drawing/2014/main" val="10000"/>
                  </a:ext>
                </a:extLst>
              </a:tr>
              <a:tr h="2219783">
                <a:tc>
                  <a:txBody>
                    <a:bodyPr/>
                    <a:lstStyle/>
                    <a:p>
                      <a:pPr algn="ctr"/>
                      <a:r>
                        <a:rPr lang="en-US" dirty="0">
                          <a:latin typeface="Times New Roman" panose="02020603050405020304" pitchFamily="18" charset="0"/>
                          <a:cs typeface="Times New Roman" panose="02020603050405020304" pitchFamily="18" charset="0"/>
                        </a:rPr>
                        <a:t>G001</a:t>
                      </a:r>
                    </a:p>
                    <a:p>
                      <a:pPr algn="ctr"/>
                      <a:r>
                        <a:rPr lang="en-US" dirty="0">
                          <a:latin typeface="Times New Roman" panose="02020603050405020304" pitchFamily="18" charset="0"/>
                          <a:cs typeface="Times New Roman" panose="02020603050405020304" pitchFamily="18" charset="0"/>
                        </a:rPr>
                        <a:t>G002</a:t>
                      </a:r>
                    </a:p>
                    <a:p>
                      <a:pPr algn="ctr"/>
                      <a:r>
                        <a:rPr lang="en-US" dirty="0">
                          <a:latin typeface="Times New Roman" panose="02020603050405020304" pitchFamily="18" charset="0"/>
                          <a:cs typeface="Times New Roman" panose="02020603050405020304" pitchFamily="18" charset="0"/>
                        </a:rPr>
                        <a:t>G003</a:t>
                      </a:r>
                    </a:p>
                    <a:p>
                      <a:pPr algn="ctr"/>
                      <a:r>
                        <a:rPr lang="en-US" dirty="0">
                          <a:latin typeface="Times New Roman" panose="02020603050405020304" pitchFamily="18" charset="0"/>
                          <a:cs typeface="Times New Roman" panose="02020603050405020304" pitchFamily="18" charset="0"/>
                        </a:rPr>
                        <a:t>G004</a:t>
                      </a:r>
                    </a:p>
                    <a:p>
                      <a:pPr algn="ctr"/>
                      <a:r>
                        <a:rPr lang="en-US" dirty="0">
                          <a:latin typeface="Times New Roman" panose="02020603050405020304" pitchFamily="18" charset="0"/>
                          <a:cs typeface="Times New Roman" panose="02020603050405020304" pitchFamily="18" charset="0"/>
                        </a:rPr>
                        <a:t>G005</a:t>
                      </a:r>
                    </a:p>
                    <a:p>
                      <a:pPr algn="ctr"/>
                      <a:r>
                        <a:rPr lang="en-US" dirty="0">
                          <a:latin typeface="Times New Roman" panose="02020603050405020304" pitchFamily="18" charset="0"/>
                          <a:cs typeface="Times New Roman" panose="02020603050405020304" pitchFamily="18" charset="0"/>
                        </a:rPr>
                        <a:t>G006</a:t>
                      </a:r>
                    </a:p>
                    <a:p>
                      <a:pPr algn="ctr"/>
                      <a:r>
                        <a:rPr lang="en-US" dirty="0">
                          <a:latin typeface="Times New Roman" panose="02020603050405020304" pitchFamily="18" charset="0"/>
                          <a:cs typeface="Times New Roman" panose="02020603050405020304" pitchFamily="18" charset="0"/>
                        </a:rPr>
                        <a:t>G007</a:t>
                      </a:r>
                    </a:p>
                    <a:p>
                      <a:pPr algn="ctr"/>
                      <a:r>
                        <a:rPr lang="en-US" dirty="0">
                          <a:latin typeface="Times New Roman" panose="02020603050405020304" pitchFamily="18" charset="0"/>
                          <a:cs typeface="Times New Roman" panose="02020603050405020304" pitchFamily="18" charset="0"/>
                        </a:rPr>
                        <a:t>G008</a:t>
                      </a:r>
                    </a:p>
                    <a:p>
                      <a:pPr algn="ctr"/>
                      <a:r>
                        <a:rPr lang="en-US" dirty="0">
                          <a:latin typeface="Times New Roman" panose="02020603050405020304" pitchFamily="18" charset="0"/>
                          <a:cs typeface="Times New Roman" panose="02020603050405020304" pitchFamily="18" charset="0"/>
                        </a:rPr>
                        <a:t>G009</a:t>
                      </a:r>
                    </a:p>
                    <a:p>
                      <a:pPr algn="ctr"/>
                      <a:r>
                        <a:rPr lang="en-US" dirty="0">
                          <a:latin typeface="Times New Roman" panose="02020603050405020304" pitchFamily="18" charset="0"/>
                          <a:cs typeface="Times New Roman" panose="02020603050405020304" pitchFamily="18" charset="0"/>
                        </a:rPr>
                        <a:t>G010</a:t>
                      </a:r>
                      <a:endParaRPr lang="id-ID" dirty="0">
                        <a:latin typeface="Times New Roman" panose="02020603050405020304" pitchFamily="18" charset="0"/>
                        <a:cs typeface="Times New Roman" panose="02020603050405020304" pitchFamily="18" charset="0"/>
                      </a:endParaRPr>
                    </a:p>
                  </a:txBody>
                  <a:tcPr/>
                </a:tc>
                <a:tc>
                  <a:txBody>
                    <a:bodyPr/>
                    <a:lstStyle/>
                    <a:p>
                      <a:pPr algn="l"/>
                      <a:r>
                        <a:rPr lang="en-US" dirty="0">
                          <a:latin typeface="Times New Roman" panose="02020603050405020304" pitchFamily="18" charset="0"/>
                          <a:cs typeface="Times New Roman" panose="02020603050405020304" pitchFamily="18" charset="0"/>
                        </a:rPr>
                        <a:t>Mati rasa</a:t>
                      </a:r>
                    </a:p>
                    <a:p>
                      <a:pPr algn="l"/>
                      <a:r>
                        <a:rPr lang="en-US" dirty="0" err="1">
                          <a:latin typeface="Times New Roman" panose="02020603050405020304" pitchFamily="18" charset="0"/>
                          <a:cs typeface="Times New Roman" panose="02020603050405020304" pitchFamily="18" charset="0"/>
                        </a:rPr>
                        <a:t>Merasa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lemas</a:t>
                      </a:r>
                      <a:endParaRPr lang="en-US" dirty="0">
                        <a:latin typeface="Times New Roman" panose="02020603050405020304" pitchFamily="18" charset="0"/>
                        <a:cs typeface="Times New Roman" panose="02020603050405020304" pitchFamily="18" charset="0"/>
                      </a:endParaRPr>
                    </a:p>
                    <a:p>
                      <a:pPr algn="l"/>
                      <a:r>
                        <a:rPr lang="en-US" dirty="0" err="1">
                          <a:latin typeface="Times New Roman" panose="02020603050405020304" pitchFamily="18" charset="0"/>
                          <a:cs typeface="Times New Roman" panose="02020603050405020304" pitchFamily="18" charset="0"/>
                        </a:rPr>
                        <a:t>Penggumpalan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darah</a:t>
                      </a:r>
                      <a:endParaRPr lang="en-US" dirty="0">
                        <a:latin typeface="Times New Roman" panose="02020603050405020304" pitchFamily="18" charset="0"/>
                        <a:cs typeface="Times New Roman" panose="02020603050405020304" pitchFamily="18" charset="0"/>
                      </a:endParaRPr>
                    </a:p>
                    <a:p>
                      <a:pPr algn="l"/>
                      <a:r>
                        <a:rPr lang="en-US" dirty="0" err="1">
                          <a:latin typeface="Times New Roman" panose="02020603050405020304" pitchFamily="18" charset="0"/>
                          <a:cs typeface="Times New Roman" panose="02020603050405020304" pitchFamily="18" charset="0"/>
                        </a:rPr>
                        <a:t>Sensasi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Mengelitik</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Pe</a:t>
                      </a:r>
                      <a:r>
                        <a:rPr lang="id-ID" dirty="0" err="1">
                          <a:latin typeface="Times New Roman" panose="02020603050405020304" pitchFamily="18" charset="0"/>
                          <a:cs typeface="Times New Roman" panose="02020603050405020304" pitchFamily="18" charset="0"/>
                        </a:rPr>
                        <a:t>ng</a:t>
                      </a:r>
                      <a:r>
                        <a:rPr lang="en-US" dirty="0" err="1">
                          <a:latin typeface="Times New Roman" panose="02020603050405020304" pitchFamily="18" charset="0"/>
                          <a:cs typeface="Times New Roman" panose="02020603050405020304" pitchFamily="18" charset="0"/>
                        </a:rPr>
                        <a:t>gerakan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sendi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terbatas</a:t>
                      </a:r>
                      <a:endParaRPr lang="en-US" dirty="0">
                        <a:latin typeface="Times New Roman" panose="02020603050405020304" pitchFamily="18" charset="0"/>
                        <a:cs typeface="Times New Roman" panose="02020603050405020304" pitchFamily="18" charset="0"/>
                      </a:endParaRPr>
                    </a:p>
                    <a:p>
                      <a:pPr algn="l"/>
                      <a:r>
                        <a:rPr lang="en-US" dirty="0" err="1">
                          <a:latin typeface="Times New Roman" panose="02020603050405020304" pitchFamily="18" charset="0"/>
                          <a:cs typeface="Times New Roman" panose="02020603050405020304" pitchFamily="18" charset="0"/>
                        </a:rPr>
                        <a:t>Melemahnya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otot</a:t>
                      </a:r>
                      <a:endParaRPr lang="en-US" dirty="0">
                        <a:latin typeface="Times New Roman" panose="02020603050405020304" pitchFamily="18" charset="0"/>
                        <a:cs typeface="Times New Roman" panose="02020603050405020304" pitchFamily="18" charset="0"/>
                      </a:endParaRPr>
                    </a:p>
                    <a:p>
                      <a:pPr algn="l"/>
                      <a:r>
                        <a:rPr lang="en-US" dirty="0" err="1">
                          <a:latin typeface="Times New Roman" panose="02020603050405020304" pitchFamily="18" charset="0"/>
                          <a:cs typeface="Times New Roman" panose="02020603050405020304" pitchFamily="18" charset="0"/>
                        </a:rPr>
                        <a:t>Iritasi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saraf</a:t>
                      </a:r>
                      <a:endParaRPr lang="en-US" dirty="0">
                        <a:latin typeface="Times New Roman" panose="02020603050405020304" pitchFamily="18" charset="0"/>
                        <a:cs typeface="Times New Roman" panose="02020603050405020304" pitchFamily="18" charset="0"/>
                      </a:endParaRPr>
                    </a:p>
                    <a:p>
                      <a:pPr algn="l"/>
                      <a:r>
                        <a:rPr lang="en-US" dirty="0" err="1">
                          <a:latin typeface="Times New Roman" panose="02020603050405020304" pitchFamily="18" charset="0"/>
                          <a:cs typeface="Times New Roman" panose="02020603050405020304" pitchFamily="18" charset="0"/>
                        </a:rPr>
                        <a:t>Peradangan</a:t>
                      </a:r>
                      <a:r>
                        <a:rPr lang="en-US" dirty="0">
                          <a:latin typeface="Times New Roman" panose="02020603050405020304" pitchFamily="18" charset="0"/>
                          <a:cs typeface="Times New Roman" panose="02020603050405020304" pitchFamily="18" charset="0"/>
                        </a:rPr>
                        <a:t> pada </a:t>
                      </a:r>
                      <a:r>
                        <a:rPr lang="en-US" dirty="0" err="1">
                          <a:latin typeface="Times New Roman" panose="02020603050405020304" pitchFamily="18" charset="0"/>
                          <a:cs typeface="Times New Roman" panose="02020603050405020304" pitchFamily="18" charset="0"/>
                        </a:rPr>
                        <a:t>otot</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sekitarnya</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Nyeri </a:t>
                      </a:r>
                      <a:r>
                        <a:rPr lang="en-US" dirty="0" err="1">
                          <a:latin typeface="Times New Roman" panose="02020603050405020304" pitchFamily="18" charset="0"/>
                          <a:cs typeface="Times New Roman" panose="02020603050405020304" pitchFamily="18" charset="0"/>
                        </a:rPr>
                        <a:t>didekat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lokasi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perkembangannya</a:t>
                      </a:r>
                      <a:r>
                        <a:rPr lang="en-US" dirty="0">
                          <a:latin typeface="Times New Roman" panose="02020603050405020304" pitchFamily="18" charset="0"/>
                          <a:cs typeface="Times New Roman" panose="02020603050405020304" pitchFamily="18" charset="0"/>
                        </a:rPr>
                        <a:t> tumor</a:t>
                      </a:r>
                    </a:p>
                    <a:p>
                      <a:pPr algn="l"/>
                      <a:r>
                        <a:rPr lang="en-US" dirty="0" err="1">
                          <a:latin typeface="Times New Roman" panose="02020603050405020304" pitchFamily="18" charset="0"/>
                          <a:cs typeface="Times New Roman" panose="02020603050405020304" pitchFamily="18" charset="0"/>
                        </a:rPr>
                        <a:t>Merasa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tekanan</a:t>
                      </a:r>
                      <a:r>
                        <a:rPr lang="en-US" dirty="0">
                          <a:latin typeface="Times New Roman" panose="02020603050405020304" pitchFamily="18" charset="0"/>
                          <a:cs typeface="Times New Roman" panose="02020603050405020304" pitchFamily="18" charset="0"/>
                        </a:rPr>
                        <a:t> pada </a:t>
                      </a:r>
                      <a:r>
                        <a:rPr lang="en-US" dirty="0" err="1">
                          <a:latin typeface="Times New Roman" panose="02020603050405020304" pitchFamily="18" charset="0"/>
                          <a:cs typeface="Times New Roman" panose="02020603050405020304" pitchFamily="18" charset="0"/>
                        </a:rPr>
                        <a:t>daerah</a:t>
                      </a:r>
                      <a:r>
                        <a:rPr lang="en-US" dirty="0">
                          <a:latin typeface="Times New Roman" panose="02020603050405020304" pitchFamily="18" charset="0"/>
                          <a:cs typeface="Times New Roman" panose="02020603050405020304" pitchFamily="18" charset="0"/>
                        </a:rPr>
                        <a:t> tumor</a:t>
                      </a:r>
                      <a:endParaRPr lang="id-ID"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(TT) 0.2</a:t>
                      </a:r>
                    </a:p>
                    <a:p>
                      <a:pPr algn="ctr"/>
                      <a:r>
                        <a:rPr lang="en-US" dirty="0">
                          <a:latin typeface="Times New Roman" panose="02020603050405020304" pitchFamily="18" charset="0"/>
                          <a:cs typeface="Times New Roman" panose="02020603050405020304" pitchFamily="18" charset="0"/>
                        </a:rPr>
                        <a:t>(KB) 0.6</a:t>
                      </a:r>
                    </a:p>
                    <a:p>
                      <a:pPr algn="ctr"/>
                      <a:r>
                        <a:rPr lang="en-US" dirty="0">
                          <a:latin typeface="Times New Roman" panose="02020603050405020304" pitchFamily="18" charset="0"/>
                          <a:cs typeface="Times New Roman" panose="02020603050405020304" pitchFamily="18" charset="0"/>
                        </a:rPr>
                        <a:t>(TT) 0.2</a:t>
                      </a:r>
                    </a:p>
                    <a:p>
                      <a:pPr algn="ctr"/>
                      <a:r>
                        <a:rPr lang="en-US" dirty="0">
                          <a:latin typeface="Times New Roman" panose="02020603050405020304" pitchFamily="18" charset="0"/>
                          <a:cs typeface="Times New Roman" panose="02020603050405020304" pitchFamily="18" charset="0"/>
                        </a:rPr>
                        <a:t>(M) 0.4</a:t>
                      </a:r>
                    </a:p>
                    <a:p>
                      <a:pPr algn="ctr"/>
                      <a:r>
                        <a:rPr lang="en-US" dirty="0">
                          <a:latin typeface="Times New Roman" panose="02020603050405020304" pitchFamily="18" charset="0"/>
                          <a:cs typeface="Times New Roman" panose="02020603050405020304" pitchFamily="18" charset="0"/>
                        </a:rPr>
                        <a:t>(M) 0.4</a:t>
                      </a:r>
                    </a:p>
                    <a:p>
                      <a:pPr algn="ctr"/>
                      <a:r>
                        <a:rPr lang="en-US" dirty="0">
                          <a:latin typeface="Times New Roman" panose="02020603050405020304" pitchFamily="18" charset="0"/>
                          <a:cs typeface="Times New Roman" panose="02020603050405020304" pitchFamily="18" charset="0"/>
                        </a:rPr>
                        <a:t>(M)0.4</a:t>
                      </a:r>
                    </a:p>
                    <a:p>
                      <a:pPr algn="ctr"/>
                      <a:r>
                        <a:rPr lang="en-US"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TT</a:t>
                      </a:r>
                      <a:r>
                        <a:rPr lang="en-US" dirty="0">
                          <a:latin typeface="Times New Roman" panose="02020603050405020304" pitchFamily="18" charset="0"/>
                          <a:cs typeface="Times New Roman" panose="02020603050405020304" pitchFamily="18" charset="0"/>
                        </a:rPr>
                        <a:t>) 0.2</a:t>
                      </a:r>
                    </a:p>
                    <a:p>
                      <a:pPr algn="ctr"/>
                      <a:r>
                        <a:rPr lang="en-US"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0.4</a:t>
                      </a:r>
                    </a:p>
                    <a:p>
                      <a:pPr algn="ctr"/>
                      <a:r>
                        <a:rPr lang="en-US" dirty="0">
                          <a:latin typeface="Times New Roman" panose="02020603050405020304" pitchFamily="18" charset="0"/>
                          <a:cs typeface="Times New Roman" panose="02020603050405020304" pitchFamily="18" charset="0"/>
                        </a:rPr>
                        <a:t>(HP) 0.8</a:t>
                      </a:r>
                    </a:p>
                    <a:p>
                      <a:pPr algn="ctr"/>
                      <a:r>
                        <a:rPr lang="en-US" dirty="0">
                          <a:latin typeface="Times New Roman" panose="02020603050405020304" pitchFamily="18" charset="0"/>
                          <a:cs typeface="Times New Roman" panose="02020603050405020304" pitchFamily="18" charset="0"/>
                        </a:rPr>
                        <a:t>(HP) 0.8</a:t>
                      </a:r>
                      <a:endParaRPr lang="id-ID"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sp>
        <p:nvSpPr>
          <p:cNvPr id="1780" name="Google Shape;1780;p77"/>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2400" dirty="0">
                <a:latin typeface="Andalus" panose="02020603050405020304" pitchFamily="18" charset="-78"/>
                <a:cs typeface="Andalus" panose="02020603050405020304" pitchFamily="18" charset="-78"/>
              </a:rPr>
              <a:t>Penyakit 1( </a:t>
            </a:r>
            <a:r>
              <a:rPr lang="en-US" sz="2400" dirty="0" err="1">
                <a:latin typeface="Andalus" panose="02020603050405020304" pitchFamily="18" charset="-78"/>
                <a:cs typeface="Andalus" panose="02020603050405020304" pitchFamily="18" charset="-78"/>
              </a:rPr>
              <a:t>Osteocchondroma</a:t>
            </a:r>
            <a:r>
              <a:rPr lang="en-US" sz="2400" dirty="0">
                <a:latin typeface="Andalus" panose="02020603050405020304" pitchFamily="18" charset="-78"/>
                <a:cs typeface="Andalus" panose="02020603050405020304" pitchFamily="18" charset="-78"/>
              </a:rPr>
              <a:t> </a:t>
            </a:r>
            <a:r>
              <a:rPr lang="en-US" sz="2400" dirty="0" err="1">
                <a:latin typeface="Andalus" panose="02020603050405020304" pitchFamily="18" charset="-78"/>
                <a:cs typeface="Andalus" panose="02020603050405020304" pitchFamily="18" charset="-78"/>
              </a:rPr>
              <a:t>Biasa</a:t>
            </a:r>
            <a:r>
              <a:rPr lang="en-US" sz="2400" dirty="0">
                <a:latin typeface="Andalus" panose="02020603050405020304" pitchFamily="18" charset="-78"/>
                <a:cs typeface="Andalus" panose="02020603050405020304" pitchFamily="18" charset="-78"/>
              </a:rPr>
              <a:t>)</a:t>
            </a:r>
            <a:endParaRPr sz="2400" dirty="0">
              <a:latin typeface="Andalus" panose="02020603050405020304" pitchFamily="18" charset="-78"/>
              <a:cs typeface="Andalus" panose="02020603050405020304" pitchFamily="18" charset="-78"/>
            </a:endParaRPr>
          </a:p>
        </p:txBody>
      </p:sp>
      <p:sp>
        <p:nvSpPr>
          <p:cNvPr id="1781" name="Google Shape;1781;p77"/>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01</a:t>
            </a:r>
            <a:endParaRPr dirty="0"/>
          </a:p>
        </p:txBody>
      </p:sp>
      <p:sp>
        <p:nvSpPr>
          <p:cNvPr id="1782" name="Google Shape;1782;p77"/>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77">
            <a:hlinkClick r:id="rId3" action="ppaction://hlinksldjump"/>
          </p:cNvPr>
          <p:cNvSpPr/>
          <p:nvPr/>
        </p:nvSpPr>
        <p:spPr>
          <a:xfrm>
            <a:off x="713225"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chemeClr val="accent2"/>
                </a:solidFill>
                <a:latin typeface="Hammersmith One"/>
                <a:ea typeface="Hammersmith One"/>
                <a:cs typeface="Hammersmith One"/>
                <a:sym typeface="Hammersmith One"/>
              </a:rPr>
              <a:t>Menu</a:t>
            </a:r>
            <a:endParaRPr sz="1600">
              <a:solidFill>
                <a:schemeClr val="accent2"/>
              </a:solidFill>
              <a:latin typeface="Hammersmith One"/>
              <a:ea typeface="Hammersmith One"/>
              <a:cs typeface="Hammersmith One"/>
              <a:sym typeface="Hammersmith On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1"/>
        <p:cNvGrpSpPr/>
        <p:nvPr/>
      </p:nvGrpSpPr>
      <p:grpSpPr>
        <a:xfrm>
          <a:off x="0" y="0"/>
          <a:ext cx="0" cy="0"/>
          <a:chOff x="0" y="0"/>
          <a:chExt cx="0" cy="0"/>
        </a:xfrm>
      </p:grpSpPr>
      <p:sp>
        <p:nvSpPr>
          <p:cNvPr id="1362" name="Google Shape;1362;p5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r>
              <a:rPr lang="en-US" sz="2000" dirty="0">
                <a:latin typeface="Andalus" panose="02020603050405020304" pitchFamily="18" charset="-78"/>
                <a:cs typeface="Andalus" panose="02020603050405020304" pitchFamily="18" charset="-78"/>
              </a:rPr>
              <a:t>1.) </a:t>
            </a:r>
            <a:r>
              <a:rPr lang="en-US" sz="2000" dirty="0" err="1">
                <a:latin typeface="Andalus" panose="02020603050405020304" pitchFamily="18" charset="-78"/>
                <a:cs typeface="Andalus" panose="02020603050405020304" pitchFamily="18" charset="-78"/>
              </a:rPr>
              <a:t>Mengalihkan</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Hipotesa</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denagn</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bobot</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pilihan</a:t>
            </a:r>
            <a:r>
              <a:rPr lang="en-US" sz="2000" dirty="0">
                <a:latin typeface="Andalus" panose="02020603050405020304" pitchFamily="18" charset="-78"/>
                <a:cs typeface="Andalus" panose="02020603050405020304" pitchFamily="18" charset="-78"/>
              </a:rPr>
              <a:t>:</a:t>
            </a:r>
            <a:endParaRPr sz="2000" dirty="0">
              <a:latin typeface="Andalus" panose="02020603050405020304" pitchFamily="18" charset="-78"/>
              <a:cs typeface="Andalus" panose="02020603050405020304" pitchFamily="18" charset="-78"/>
            </a:endParaRPr>
          </a:p>
        </p:txBody>
      </p:sp>
      <p:sp>
        <p:nvSpPr>
          <p:cNvPr id="1364" name="Google Shape;1364;p58"/>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 Placeholder 2"/>
          <p:cNvSpPr>
            <a:spLocks noGrp="1"/>
          </p:cNvSpPr>
          <p:nvPr>
            <p:ph type="body" idx="1"/>
          </p:nvPr>
        </p:nvSpPr>
        <p:spPr/>
        <p:txBody>
          <a:bodyPr/>
          <a:lstStyle/>
          <a:p>
            <a:pPr marL="114300" indent="0">
              <a:buNone/>
            </a:pPr>
            <a:r>
              <a:rPr lang="en-US" dirty="0"/>
              <a:t>CF[H,E]1  =CF[H]1 * CF[E]1</a:t>
            </a:r>
          </a:p>
          <a:p>
            <a:pPr marL="114300" indent="0">
              <a:buNone/>
            </a:pPr>
            <a:r>
              <a:rPr lang="en-US" dirty="0"/>
              <a:t>                 =0.6 * 0.2</a:t>
            </a:r>
          </a:p>
          <a:p>
            <a:pPr marL="114300" indent="0">
              <a:buNone/>
            </a:pPr>
            <a:r>
              <a:rPr lang="en-US" dirty="0"/>
              <a:t>                 =0.12</a:t>
            </a:r>
          </a:p>
          <a:p>
            <a:pPr marL="114300" indent="0">
              <a:buNone/>
            </a:pPr>
            <a:r>
              <a:rPr lang="en-US" dirty="0"/>
              <a:t>CF[H,E]2  =CF[H]2 * CF[E]2</a:t>
            </a:r>
          </a:p>
          <a:p>
            <a:pPr marL="114300" indent="0">
              <a:buNone/>
            </a:pPr>
            <a:r>
              <a:rPr lang="en-US" dirty="0"/>
              <a:t>                 =0.4 * 0.6</a:t>
            </a:r>
          </a:p>
          <a:p>
            <a:pPr marL="114300" indent="0">
              <a:buNone/>
            </a:pPr>
            <a:r>
              <a:rPr lang="en-US" dirty="0"/>
              <a:t>                 =0.24</a:t>
            </a:r>
          </a:p>
          <a:p>
            <a:pPr marL="114300" indent="0">
              <a:buNone/>
            </a:pPr>
            <a:r>
              <a:rPr lang="en-US" dirty="0"/>
              <a:t>CF[H,E]3  =CF[H]3 * CF[E]3</a:t>
            </a:r>
          </a:p>
          <a:p>
            <a:pPr marL="114300" indent="0">
              <a:buNone/>
            </a:pPr>
            <a:r>
              <a:rPr lang="en-US" dirty="0"/>
              <a:t>                 =0.8 * 0.2</a:t>
            </a:r>
          </a:p>
          <a:p>
            <a:pPr marL="114300" indent="0">
              <a:buNone/>
            </a:pPr>
            <a:r>
              <a:rPr lang="en-US" dirty="0"/>
              <a:t>                 =0.16</a:t>
            </a:r>
          </a:p>
          <a:p>
            <a:pPr marL="114300" indent="0">
              <a:buNone/>
            </a:pPr>
            <a:r>
              <a:rPr lang="en-US" dirty="0"/>
              <a:t>CF[H,E]4  =CF[H]4 * CF[E]4</a:t>
            </a:r>
          </a:p>
          <a:p>
            <a:pPr marL="114300" indent="0">
              <a:buNone/>
            </a:pPr>
            <a:r>
              <a:rPr lang="en-US" dirty="0"/>
              <a:t>                 =0.2 * 0.4</a:t>
            </a:r>
          </a:p>
          <a:p>
            <a:pPr marL="114300" indent="0">
              <a:buNone/>
            </a:pPr>
            <a:r>
              <a:rPr lang="en-US" dirty="0"/>
              <a:t>                 =0.8</a:t>
            </a:r>
            <a:endParaRPr lang="id-ID"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54"/>
        <p:cNvGrpSpPr/>
        <p:nvPr/>
      </p:nvGrpSpPr>
      <p:grpSpPr>
        <a:xfrm>
          <a:off x="0" y="0"/>
          <a:ext cx="0" cy="0"/>
          <a:chOff x="0" y="0"/>
          <a:chExt cx="0" cy="0"/>
        </a:xfrm>
      </p:grpSpPr>
      <p:sp>
        <p:nvSpPr>
          <p:cNvPr id="1356" name="Google Shape;1356;p57"/>
          <p:cNvSpPr txBox="1">
            <a:spLocks noGrp="1"/>
          </p:cNvSpPr>
          <p:nvPr>
            <p:ph type="subTitle" idx="1"/>
          </p:nvPr>
        </p:nvSpPr>
        <p:spPr>
          <a:xfrm>
            <a:off x="1904250" y="1872506"/>
            <a:ext cx="5335500" cy="2854942"/>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Clr>
                <a:schemeClr val="dk1"/>
              </a:buClr>
              <a:buSzPts val="1100"/>
              <a:buFont typeface="Arial" panose="020B0604020202020204"/>
              <a:buNone/>
            </a:pPr>
            <a:r>
              <a:rPr lang="en-US" sz="1400" dirty="0">
                <a:latin typeface="Andalus" panose="02020603050405020304" pitchFamily="18" charset="-78"/>
                <a:cs typeface="Andalus" panose="02020603050405020304" pitchFamily="18" charset="-78"/>
              </a:rPr>
              <a:t>CF Combine [H,E]old        =CF[H,F]1+CF[H,E]2* (1-CF[H,E]1)</a:t>
            </a:r>
          </a:p>
          <a:p>
            <a:pPr marL="0" lvl="0" indent="0" algn="l" rtl="0">
              <a:spcBef>
                <a:spcPts val="0"/>
              </a:spcBef>
              <a:spcAft>
                <a:spcPts val="1200"/>
              </a:spcAft>
              <a:buClr>
                <a:schemeClr val="dk1"/>
              </a:buClr>
              <a:buSzPts val="1100"/>
              <a:buFont typeface="Arial" panose="020B0604020202020204"/>
              <a:buNone/>
            </a:pPr>
            <a:r>
              <a:rPr lang="en-US" sz="1400" dirty="0">
                <a:latin typeface="Andalus" panose="02020603050405020304" pitchFamily="18" charset="-78"/>
                <a:cs typeface="Andalus" panose="02020603050405020304" pitchFamily="18" charset="-78"/>
              </a:rPr>
              <a:t>                                            =0.12+0.24*(1-0.12)</a:t>
            </a:r>
          </a:p>
          <a:p>
            <a:pPr marL="0" lvl="0" indent="0" algn="l" rtl="0">
              <a:spcBef>
                <a:spcPts val="0"/>
              </a:spcBef>
              <a:spcAft>
                <a:spcPts val="1200"/>
              </a:spcAft>
              <a:buClr>
                <a:schemeClr val="dk1"/>
              </a:buClr>
              <a:buSzPts val="1100"/>
              <a:buFont typeface="Arial" panose="020B0604020202020204"/>
              <a:buNone/>
            </a:pPr>
            <a:r>
              <a:rPr lang="en-US" sz="1400" dirty="0">
                <a:latin typeface="Andalus" panose="02020603050405020304" pitchFamily="18" charset="-78"/>
                <a:cs typeface="Andalus" panose="02020603050405020304" pitchFamily="18" charset="-78"/>
              </a:rPr>
              <a:t>                                            =0.12+0.2112</a:t>
            </a:r>
          </a:p>
          <a:p>
            <a:pPr marL="0" lvl="0" indent="0" algn="l" rtl="0">
              <a:spcBef>
                <a:spcPts val="0"/>
              </a:spcBef>
              <a:spcAft>
                <a:spcPts val="1200"/>
              </a:spcAft>
              <a:buClr>
                <a:schemeClr val="dk1"/>
              </a:buClr>
              <a:buSzPts val="1100"/>
              <a:buFont typeface="Arial" panose="020B0604020202020204"/>
              <a:buNone/>
            </a:pPr>
            <a:r>
              <a:rPr lang="en-US" sz="1400" dirty="0">
                <a:latin typeface="Andalus" panose="02020603050405020304" pitchFamily="18" charset="-78"/>
                <a:cs typeface="Andalus" panose="02020603050405020304" pitchFamily="18" charset="-78"/>
              </a:rPr>
              <a:t>                                            =0.3312</a:t>
            </a:r>
          </a:p>
          <a:p>
            <a:pPr marL="0" lvl="0" indent="0" algn="l" rtl="0">
              <a:spcBef>
                <a:spcPts val="0"/>
              </a:spcBef>
              <a:spcAft>
                <a:spcPts val="1200"/>
              </a:spcAft>
              <a:buClr>
                <a:schemeClr val="dk1"/>
              </a:buClr>
              <a:buSzPts val="1100"/>
              <a:buFont typeface="Arial" panose="020B0604020202020204"/>
              <a:buNone/>
            </a:pPr>
            <a:r>
              <a:rPr lang="en-US" sz="1400" dirty="0" err="1">
                <a:latin typeface="Andalus" panose="02020603050405020304" pitchFamily="18" charset="-78"/>
                <a:cs typeface="Andalus" panose="02020603050405020304" pitchFamily="18" charset="-78"/>
              </a:rPr>
              <a:t>CFCombine</a:t>
            </a:r>
            <a:r>
              <a:rPr lang="en-US" sz="1400" dirty="0">
                <a:latin typeface="Andalus" panose="02020603050405020304" pitchFamily="18" charset="-78"/>
                <a:cs typeface="Andalus" panose="02020603050405020304" pitchFamily="18" charset="-78"/>
              </a:rPr>
              <a:t> [H,E]old2        =CF[H,F]</a:t>
            </a:r>
            <a:r>
              <a:rPr lang="en-US" sz="1400" dirty="0" err="1">
                <a:latin typeface="Andalus" panose="02020603050405020304" pitchFamily="18" charset="-78"/>
                <a:cs typeface="Andalus" panose="02020603050405020304" pitchFamily="18" charset="-78"/>
              </a:rPr>
              <a:t>old+CF</a:t>
            </a:r>
            <a:r>
              <a:rPr lang="en-US" sz="1400" dirty="0">
                <a:latin typeface="Andalus" panose="02020603050405020304" pitchFamily="18" charset="-78"/>
                <a:cs typeface="Andalus" panose="02020603050405020304" pitchFamily="18" charset="-78"/>
              </a:rPr>
              <a:t>[H,E]3*(1-CF[</a:t>
            </a:r>
            <a:r>
              <a:rPr lang="en-US" sz="1400" dirty="0" err="1">
                <a:latin typeface="Andalus" panose="02020603050405020304" pitchFamily="18" charset="-78"/>
                <a:cs typeface="Andalus" panose="02020603050405020304" pitchFamily="18" charset="-78"/>
              </a:rPr>
              <a:t>H,Eold</a:t>
            </a:r>
            <a:r>
              <a:rPr lang="en-US" sz="1400" dirty="0">
                <a:latin typeface="Andalus" panose="02020603050405020304" pitchFamily="18" charset="-78"/>
                <a:cs typeface="Andalus" panose="02020603050405020304" pitchFamily="18" charset="-78"/>
              </a:rPr>
              <a:t>)</a:t>
            </a:r>
          </a:p>
          <a:p>
            <a:pPr marL="0" lvl="0" indent="0" algn="l" rtl="0">
              <a:spcBef>
                <a:spcPts val="0"/>
              </a:spcBef>
              <a:spcAft>
                <a:spcPts val="1200"/>
              </a:spcAft>
              <a:buClr>
                <a:schemeClr val="dk1"/>
              </a:buClr>
              <a:buSzPts val="1100"/>
              <a:buFont typeface="Arial" panose="020B0604020202020204"/>
              <a:buNone/>
            </a:pPr>
            <a:r>
              <a:rPr lang="en-US" sz="1400" dirty="0">
                <a:latin typeface="Andalus" panose="02020603050405020304" pitchFamily="18" charset="-78"/>
                <a:cs typeface="Andalus" panose="02020603050405020304" pitchFamily="18" charset="-78"/>
              </a:rPr>
              <a:t>                                             =0.3312+0.16*(1-0.3312)</a:t>
            </a:r>
          </a:p>
          <a:p>
            <a:pPr marL="0" lvl="0" indent="0" algn="l" rtl="0">
              <a:spcBef>
                <a:spcPts val="0"/>
              </a:spcBef>
              <a:spcAft>
                <a:spcPts val="1200"/>
              </a:spcAft>
              <a:buClr>
                <a:schemeClr val="dk1"/>
              </a:buClr>
              <a:buSzPts val="1100"/>
              <a:buFont typeface="Arial" panose="020B0604020202020204"/>
              <a:buNone/>
            </a:pPr>
            <a:r>
              <a:rPr lang="en-US" sz="1400" dirty="0">
                <a:latin typeface="Andalus" panose="02020603050405020304" pitchFamily="18" charset="-78"/>
                <a:cs typeface="Andalus" panose="02020603050405020304" pitchFamily="18" charset="-78"/>
              </a:rPr>
              <a:t>                                             =0.3313+0.107008</a:t>
            </a:r>
          </a:p>
          <a:p>
            <a:pPr marL="0" lvl="0" indent="0" algn="l" rtl="0">
              <a:spcBef>
                <a:spcPts val="0"/>
              </a:spcBef>
              <a:spcAft>
                <a:spcPts val="1200"/>
              </a:spcAft>
              <a:buClr>
                <a:schemeClr val="dk1"/>
              </a:buClr>
              <a:buSzPts val="1100"/>
              <a:buFont typeface="Arial" panose="020B0604020202020204"/>
              <a:buNone/>
            </a:pPr>
            <a:r>
              <a:rPr lang="en-US" sz="1400" dirty="0">
                <a:latin typeface="Andalus" panose="02020603050405020304" pitchFamily="18" charset="-78"/>
                <a:cs typeface="Andalus" panose="02020603050405020304" pitchFamily="18" charset="-78"/>
              </a:rPr>
              <a:t>                                             =0.438308</a:t>
            </a:r>
            <a:endParaRPr sz="1400" dirty="0">
              <a:latin typeface="Andalus" panose="02020603050405020304" pitchFamily="18" charset="-78"/>
              <a:cs typeface="Andalus" panose="02020603050405020304" pitchFamily="18" charset="-78"/>
            </a:endParaRPr>
          </a:p>
        </p:txBody>
      </p:sp>
      <p:sp>
        <p:nvSpPr>
          <p:cNvPr id="1357" name="Google Shape;1357;p57"/>
          <p:cNvSpPr/>
          <p:nvPr/>
        </p:nvSpPr>
        <p:spPr>
          <a:xfrm>
            <a:off x="3881688" y="3991450"/>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p:cNvSpPr>
            <a:spLocks noGrp="1"/>
          </p:cNvSpPr>
          <p:nvPr>
            <p:ph type="title"/>
          </p:nvPr>
        </p:nvSpPr>
        <p:spPr>
          <a:xfrm>
            <a:off x="1499616" y="914401"/>
            <a:ext cx="6074934" cy="786384"/>
          </a:xfrm>
        </p:spPr>
        <p:txBody>
          <a:bodyPr/>
          <a:lstStyle/>
          <a:p>
            <a:r>
              <a:rPr lang="en-US" sz="2000" dirty="0">
                <a:latin typeface="Andalus" panose="02020603050405020304" pitchFamily="18" charset="-78"/>
                <a:cs typeface="Andalus" panose="02020603050405020304" pitchFamily="18" charset="-78"/>
              </a:rPr>
              <a:t>2.) </a:t>
            </a:r>
            <a:r>
              <a:rPr lang="en-US" sz="2000" dirty="0" err="1">
                <a:latin typeface="Andalus" panose="02020603050405020304" pitchFamily="18" charset="-78"/>
                <a:cs typeface="Andalus" panose="02020603050405020304" pitchFamily="18" charset="-78"/>
              </a:rPr>
              <a:t>Melakukan</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kombinasi</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nilai</a:t>
            </a:r>
            <a:r>
              <a:rPr lang="en-US" sz="2000" dirty="0">
                <a:latin typeface="Andalus" panose="02020603050405020304" pitchFamily="18" charset="-78"/>
                <a:cs typeface="Andalus" panose="02020603050405020304" pitchFamily="18" charset="-78"/>
              </a:rPr>
              <a:t> CF </a:t>
            </a:r>
            <a:r>
              <a:rPr lang="en-US" sz="2000" dirty="0" err="1">
                <a:latin typeface="Andalus" panose="02020603050405020304" pitchFamily="18" charset="-78"/>
                <a:cs typeface="Andalus" panose="02020603050405020304" pitchFamily="18" charset="-78"/>
              </a:rPr>
              <a:t>dengan</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gejala</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pasien</a:t>
            </a:r>
            <a:r>
              <a:rPr lang="en-US" sz="2000" dirty="0">
                <a:latin typeface="Andalus" panose="02020603050405020304" pitchFamily="18" charset="-78"/>
                <a:cs typeface="Andalus" panose="02020603050405020304" pitchFamily="18" charset="-78"/>
              </a:rPr>
              <a:t>:</a:t>
            </a:r>
            <a:endParaRPr lang="id-ID" sz="2000" dirty="0">
              <a:latin typeface="Andalus" panose="02020603050405020304" pitchFamily="18" charset="-78"/>
              <a:cs typeface="Andalus" panose="02020603050405020304" pitchFamily="18" charset="-7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0"/>
        <p:cNvGrpSpPr/>
        <p:nvPr/>
      </p:nvGrpSpPr>
      <p:grpSpPr>
        <a:xfrm>
          <a:off x="0" y="0"/>
          <a:ext cx="0" cy="0"/>
          <a:chOff x="0" y="0"/>
          <a:chExt cx="0" cy="0"/>
        </a:xfrm>
      </p:grpSpPr>
      <p:sp>
        <p:nvSpPr>
          <p:cNvPr id="1661" name="Google Shape;1661;p74"/>
          <p:cNvSpPr/>
          <p:nvPr/>
        </p:nvSpPr>
        <p:spPr>
          <a:xfrm rot="3000392">
            <a:off x="-2523829" y="1793396"/>
            <a:ext cx="4913563" cy="3022958"/>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74"/>
          <p:cNvSpPr/>
          <p:nvPr/>
        </p:nvSpPr>
        <p:spPr>
          <a:xfrm>
            <a:off x="1912659" y="4138364"/>
            <a:ext cx="93812" cy="92098"/>
          </a:xfrm>
          <a:custGeom>
            <a:avLst/>
            <a:gdLst/>
            <a:ahLst/>
            <a:cxnLst/>
            <a:rect l="l" t="t" r="r" b="b"/>
            <a:pathLst>
              <a:path w="1642" h="1612" extrusionOk="0">
                <a:moveTo>
                  <a:pt x="821" y="1"/>
                </a:moveTo>
                <a:cubicBezTo>
                  <a:pt x="365" y="1"/>
                  <a:pt x="1" y="335"/>
                  <a:pt x="1" y="791"/>
                </a:cubicBezTo>
                <a:cubicBezTo>
                  <a:pt x="1" y="1247"/>
                  <a:pt x="365" y="1612"/>
                  <a:pt x="821" y="1612"/>
                </a:cubicBezTo>
                <a:cubicBezTo>
                  <a:pt x="1277" y="1612"/>
                  <a:pt x="1642" y="1247"/>
                  <a:pt x="1642" y="791"/>
                </a:cubicBezTo>
                <a:cubicBezTo>
                  <a:pt x="1642" y="335"/>
                  <a:pt x="1277" y="1"/>
                  <a:pt x="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74"/>
          <p:cNvSpPr/>
          <p:nvPr/>
        </p:nvSpPr>
        <p:spPr>
          <a:xfrm>
            <a:off x="1952594" y="3593214"/>
            <a:ext cx="105981" cy="91926"/>
          </a:xfrm>
          <a:custGeom>
            <a:avLst/>
            <a:gdLst/>
            <a:ahLst/>
            <a:cxnLst/>
            <a:rect l="l" t="t" r="r" b="b"/>
            <a:pathLst>
              <a:path w="1855" h="1609" extrusionOk="0">
                <a:moveTo>
                  <a:pt x="922" y="0"/>
                </a:moveTo>
                <a:cubicBezTo>
                  <a:pt x="627" y="0"/>
                  <a:pt x="343" y="174"/>
                  <a:pt x="213" y="455"/>
                </a:cubicBezTo>
                <a:cubicBezTo>
                  <a:pt x="1" y="850"/>
                  <a:pt x="183" y="1336"/>
                  <a:pt x="578" y="1519"/>
                </a:cubicBezTo>
                <a:cubicBezTo>
                  <a:pt x="692" y="1580"/>
                  <a:pt x="814" y="1608"/>
                  <a:pt x="933" y="1608"/>
                </a:cubicBezTo>
                <a:cubicBezTo>
                  <a:pt x="1229" y="1608"/>
                  <a:pt x="1512" y="1435"/>
                  <a:pt x="1642" y="1154"/>
                </a:cubicBezTo>
                <a:cubicBezTo>
                  <a:pt x="1855" y="759"/>
                  <a:pt x="1672" y="272"/>
                  <a:pt x="1277" y="90"/>
                </a:cubicBezTo>
                <a:cubicBezTo>
                  <a:pt x="1163" y="29"/>
                  <a:pt x="1042" y="0"/>
                  <a:pt x="9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74"/>
          <p:cNvSpPr/>
          <p:nvPr/>
        </p:nvSpPr>
        <p:spPr>
          <a:xfrm>
            <a:off x="2846932" y="4138478"/>
            <a:ext cx="104267" cy="91926"/>
          </a:xfrm>
          <a:custGeom>
            <a:avLst/>
            <a:gdLst/>
            <a:ahLst/>
            <a:cxnLst/>
            <a:rect l="l" t="t" r="r" b="b"/>
            <a:pathLst>
              <a:path w="1825" h="1609" extrusionOk="0">
                <a:moveTo>
                  <a:pt x="908" y="0"/>
                </a:moveTo>
                <a:cubicBezTo>
                  <a:pt x="609" y="0"/>
                  <a:pt x="334" y="174"/>
                  <a:pt x="183" y="455"/>
                </a:cubicBezTo>
                <a:cubicBezTo>
                  <a:pt x="0" y="850"/>
                  <a:pt x="152" y="1336"/>
                  <a:pt x="578" y="1519"/>
                </a:cubicBezTo>
                <a:cubicBezTo>
                  <a:pt x="692" y="1580"/>
                  <a:pt x="813" y="1609"/>
                  <a:pt x="933" y="1609"/>
                </a:cubicBezTo>
                <a:cubicBezTo>
                  <a:pt x="1228" y="1609"/>
                  <a:pt x="1512" y="1435"/>
                  <a:pt x="1642" y="1154"/>
                </a:cubicBezTo>
                <a:cubicBezTo>
                  <a:pt x="1824" y="759"/>
                  <a:pt x="1672" y="273"/>
                  <a:pt x="1277" y="90"/>
                </a:cubicBezTo>
                <a:cubicBezTo>
                  <a:pt x="1154" y="29"/>
                  <a:pt x="1029" y="0"/>
                  <a:pt x="9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74"/>
          <p:cNvSpPr/>
          <p:nvPr/>
        </p:nvSpPr>
        <p:spPr>
          <a:xfrm>
            <a:off x="2478776" y="3856191"/>
            <a:ext cx="105981" cy="92155"/>
          </a:xfrm>
          <a:custGeom>
            <a:avLst/>
            <a:gdLst/>
            <a:ahLst/>
            <a:cxnLst/>
            <a:rect l="l" t="t" r="r" b="b"/>
            <a:pathLst>
              <a:path w="1855" h="1613" extrusionOk="0">
                <a:moveTo>
                  <a:pt x="933" y="1"/>
                </a:moveTo>
                <a:cubicBezTo>
                  <a:pt x="634" y="1"/>
                  <a:pt x="345" y="165"/>
                  <a:pt x="213" y="472"/>
                </a:cubicBezTo>
                <a:cubicBezTo>
                  <a:pt x="1" y="867"/>
                  <a:pt x="183" y="1353"/>
                  <a:pt x="578" y="1536"/>
                </a:cubicBezTo>
                <a:cubicBezTo>
                  <a:pt x="690" y="1587"/>
                  <a:pt x="810" y="1612"/>
                  <a:pt x="927" y="1612"/>
                </a:cubicBezTo>
                <a:cubicBezTo>
                  <a:pt x="1225" y="1612"/>
                  <a:pt x="1511" y="1454"/>
                  <a:pt x="1642" y="1171"/>
                </a:cubicBezTo>
                <a:cubicBezTo>
                  <a:pt x="1855" y="745"/>
                  <a:pt x="1672" y="289"/>
                  <a:pt x="1277" y="77"/>
                </a:cubicBezTo>
                <a:cubicBezTo>
                  <a:pt x="1167" y="26"/>
                  <a:pt x="1049" y="1"/>
                  <a:pt x="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74"/>
          <p:cNvSpPr/>
          <p:nvPr/>
        </p:nvSpPr>
        <p:spPr>
          <a:xfrm>
            <a:off x="2895551" y="3491520"/>
            <a:ext cx="104267" cy="92155"/>
          </a:xfrm>
          <a:custGeom>
            <a:avLst/>
            <a:gdLst/>
            <a:ahLst/>
            <a:cxnLst/>
            <a:rect l="l" t="t" r="r" b="b"/>
            <a:pathLst>
              <a:path w="1825" h="1613" extrusionOk="0">
                <a:moveTo>
                  <a:pt x="902" y="1"/>
                </a:moveTo>
                <a:cubicBezTo>
                  <a:pt x="603" y="1"/>
                  <a:pt x="314" y="165"/>
                  <a:pt x="183" y="472"/>
                </a:cubicBezTo>
                <a:cubicBezTo>
                  <a:pt x="1" y="867"/>
                  <a:pt x="152" y="1353"/>
                  <a:pt x="548" y="1536"/>
                </a:cubicBezTo>
                <a:cubicBezTo>
                  <a:pt x="660" y="1587"/>
                  <a:pt x="779" y="1612"/>
                  <a:pt x="898" y="1612"/>
                </a:cubicBezTo>
                <a:cubicBezTo>
                  <a:pt x="1197" y="1612"/>
                  <a:pt x="1489" y="1454"/>
                  <a:pt x="1642" y="1171"/>
                </a:cubicBezTo>
                <a:cubicBezTo>
                  <a:pt x="1824" y="745"/>
                  <a:pt x="1672" y="289"/>
                  <a:pt x="1247" y="77"/>
                </a:cubicBezTo>
                <a:cubicBezTo>
                  <a:pt x="1136" y="26"/>
                  <a:pt x="1018" y="1"/>
                  <a:pt x="9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74"/>
          <p:cNvSpPr/>
          <p:nvPr/>
        </p:nvSpPr>
        <p:spPr>
          <a:xfrm>
            <a:off x="3249824" y="3904810"/>
            <a:ext cx="105981" cy="92098"/>
          </a:xfrm>
          <a:custGeom>
            <a:avLst/>
            <a:gdLst/>
            <a:ahLst/>
            <a:cxnLst/>
            <a:rect l="l" t="t" r="r" b="b"/>
            <a:pathLst>
              <a:path w="1855" h="1612" extrusionOk="0">
                <a:moveTo>
                  <a:pt x="928" y="0"/>
                </a:moveTo>
                <a:cubicBezTo>
                  <a:pt x="630" y="0"/>
                  <a:pt x="344" y="158"/>
                  <a:pt x="213" y="442"/>
                </a:cubicBezTo>
                <a:cubicBezTo>
                  <a:pt x="0" y="837"/>
                  <a:pt x="183" y="1323"/>
                  <a:pt x="578" y="1536"/>
                </a:cubicBezTo>
                <a:cubicBezTo>
                  <a:pt x="688" y="1587"/>
                  <a:pt x="806" y="1612"/>
                  <a:pt x="922" y="1612"/>
                </a:cubicBezTo>
                <a:cubicBezTo>
                  <a:pt x="1221" y="1612"/>
                  <a:pt x="1510" y="1447"/>
                  <a:pt x="1642" y="1141"/>
                </a:cubicBezTo>
                <a:cubicBezTo>
                  <a:pt x="1854" y="745"/>
                  <a:pt x="1672" y="259"/>
                  <a:pt x="1277" y="77"/>
                </a:cubicBezTo>
                <a:cubicBezTo>
                  <a:pt x="1165" y="25"/>
                  <a:pt x="1045" y="0"/>
                  <a:pt x="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74"/>
          <p:cNvSpPr txBox="1">
            <a:spLocks noGrp="1"/>
          </p:cNvSpPr>
          <p:nvPr>
            <p:ph type="title"/>
          </p:nvPr>
        </p:nvSpPr>
        <p:spPr>
          <a:xfrm>
            <a:off x="1207026" y="908694"/>
            <a:ext cx="7717500" cy="186244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600" b="0" dirty="0">
                <a:latin typeface="Andalus" panose="02020603050405020304" pitchFamily="18" charset="-78"/>
                <a:cs typeface="Andalus" panose="02020603050405020304" pitchFamily="18" charset="-78"/>
              </a:rPr>
              <a:t>CF Combine [H,E]old3      </a:t>
            </a:r>
            <a:r>
              <a:rPr lang="id-ID" sz="1600" b="0" dirty="0">
                <a:latin typeface="Andalus" panose="02020603050405020304" pitchFamily="18" charset="-78"/>
                <a:cs typeface="Andalus" panose="02020603050405020304" pitchFamily="18" charset="-78"/>
              </a:rPr>
              <a:t> </a:t>
            </a:r>
            <a:r>
              <a:rPr lang="en-GB" sz="1600" b="0" dirty="0">
                <a:latin typeface="Andalus" panose="02020603050405020304" pitchFamily="18" charset="-78"/>
                <a:cs typeface="Andalus" panose="02020603050405020304" pitchFamily="18" charset="-78"/>
              </a:rPr>
              <a:t>  =CF[H,E]old2+CF[H,E]4*(1-CF[H,Eold2)</a:t>
            </a:r>
            <a:br>
              <a:rPr lang="en-GB" sz="1600" b="0" dirty="0">
                <a:latin typeface="Andalus" panose="02020603050405020304" pitchFamily="18" charset="-78"/>
                <a:cs typeface="Andalus" panose="02020603050405020304" pitchFamily="18" charset="-78"/>
              </a:rPr>
            </a:br>
            <a:r>
              <a:rPr lang="en-GB" sz="1600" b="0" dirty="0">
                <a:latin typeface="Andalus" panose="02020603050405020304" pitchFamily="18" charset="-78"/>
                <a:cs typeface="Andalus" panose="02020603050405020304" pitchFamily="18" charset="-78"/>
              </a:rPr>
              <a:t>                                             =0.438308 + 0.8 * (1-0.438308)</a:t>
            </a:r>
            <a:br>
              <a:rPr lang="en-GB" sz="1600" b="0" dirty="0">
                <a:latin typeface="Andalus" panose="02020603050405020304" pitchFamily="18" charset="-78"/>
                <a:cs typeface="Andalus" panose="02020603050405020304" pitchFamily="18" charset="-78"/>
              </a:rPr>
            </a:br>
            <a:r>
              <a:rPr lang="en-GB" sz="1600" b="0" dirty="0">
                <a:latin typeface="Andalus" panose="02020603050405020304" pitchFamily="18" charset="-78"/>
                <a:cs typeface="Andalus" panose="02020603050405020304" pitchFamily="18" charset="-78"/>
              </a:rPr>
              <a:t>                                             =0.438308 + 0.4493536</a:t>
            </a:r>
            <a:br>
              <a:rPr lang="en-GB" sz="1600" b="0" dirty="0">
                <a:latin typeface="Andalus" panose="02020603050405020304" pitchFamily="18" charset="-78"/>
                <a:cs typeface="Andalus" panose="02020603050405020304" pitchFamily="18" charset="-78"/>
              </a:rPr>
            </a:br>
            <a:r>
              <a:rPr lang="en-GB" sz="1600" b="0" dirty="0">
                <a:latin typeface="Andalus" panose="02020603050405020304" pitchFamily="18" charset="-78"/>
                <a:cs typeface="Andalus" panose="02020603050405020304" pitchFamily="18" charset="-78"/>
              </a:rPr>
              <a:t>                                             =0.8876616</a:t>
            </a:r>
            <a:br>
              <a:rPr lang="en-GB" sz="1600" b="0" dirty="0">
                <a:latin typeface="Andalus" panose="02020603050405020304" pitchFamily="18" charset="-78"/>
                <a:cs typeface="Andalus" panose="02020603050405020304" pitchFamily="18" charset="-78"/>
              </a:rPr>
            </a:br>
            <a:br>
              <a:rPr lang="en-GB" sz="1600" b="0" dirty="0">
                <a:latin typeface="Andalus" panose="02020603050405020304" pitchFamily="18" charset="-78"/>
                <a:cs typeface="Andalus" panose="02020603050405020304" pitchFamily="18" charset="-78"/>
              </a:rPr>
            </a:br>
            <a:r>
              <a:rPr lang="id-ID" sz="1600" b="0" dirty="0">
                <a:latin typeface="Andalus" panose="02020603050405020304" pitchFamily="18" charset="-78"/>
                <a:cs typeface="Andalus" panose="02020603050405020304" pitchFamily="18" charset="-78"/>
              </a:rPr>
              <a:t>j</a:t>
            </a:r>
            <a:r>
              <a:rPr lang="en-US" sz="1600" b="0" dirty="0" err="1">
                <a:latin typeface="Andalus" panose="02020603050405020304" pitchFamily="18" charset="-78"/>
                <a:cs typeface="Andalus" panose="02020603050405020304" pitchFamily="18" charset="-78"/>
              </a:rPr>
              <a:t>adi</a:t>
            </a:r>
            <a:r>
              <a:rPr lang="en-US" sz="1600" b="0" dirty="0">
                <a:latin typeface="Andalus" panose="02020603050405020304" pitchFamily="18" charset="-78"/>
                <a:cs typeface="Andalus" panose="02020603050405020304" pitchFamily="18" charset="-78"/>
              </a:rPr>
              <a:t> </a:t>
            </a:r>
            <a:r>
              <a:rPr lang="en-US" sz="1600" b="0" dirty="0" err="1">
                <a:latin typeface="Andalus" panose="02020603050405020304" pitchFamily="18" charset="-78"/>
                <a:cs typeface="Andalus" panose="02020603050405020304" pitchFamily="18" charset="-78"/>
              </a:rPr>
              <a:t>untuk</a:t>
            </a:r>
            <a:r>
              <a:rPr lang="en-US" sz="1600" b="0" dirty="0">
                <a:latin typeface="Andalus" panose="02020603050405020304" pitchFamily="18" charset="-78"/>
                <a:cs typeface="Andalus" panose="02020603050405020304" pitchFamily="18" charset="-78"/>
              </a:rPr>
              <a:t> CF =0.8876616 * 100%=</a:t>
            </a:r>
            <a:r>
              <a:rPr lang="en-US" sz="1600" dirty="0">
                <a:latin typeface="Andalus" panose="02020603050405020304" pitchFamily="18" charset="-78"/>
                <a:cs typeface="Andalus" panose="02020603050405020304" pitchFamily="18" charset="-78"/>
              </a:rPr>
              <a:t>88.76%</a:t>
            </a:r>
            <a:endParaRPr sz="1600" dirty="0">
              <a:latin typeface="Andalus" panose="02020603050405020304" pitchFamily="18" charset="-78"/>
              <a:cs typeface="Andalus" panose="02020603050405020304" pitchFamily="18" charset="-78"/>
            </a:endParaRPr>
          </a:p>
        </p:txBody>
      </p:sp>
      <p:sp>
        <p:nvSpPr>
          <p:cNvPr id="1692" name="Google Shape;1692;p74">
            <a:hlinkClick r:id="rId3" action="ppaction://hlinksldjump"/>
          </p:cNvPr>
          <p:cNvSpPr/>
          <p:nvPr/>
        </p:nvSpPr>
        <p:spPr>
          <a:xfrm>
            <a:off x="6270807" y="3385913"/>
            <a:ext cx="98368" cy="89835"/>
          </a:xfrm>
          <a:custGeom>
            <a:avLst/>
            <a:gdLst/>
            <a:ahLst/>
            <a:cxnLst/>
            <a:rect l="l" t="t" r="r" b="b"/>
            <a:pathLst>
              <a:path w="4438" h="4053" extrusionOk="0">
                <a:moveTo>
                  <a:pt x="3452" y="1"/>
                </a:moveTo>
                <a:cubicBezTo>
                  <a:pt x="2610" y="1"/>
                  <a:pt x="3070" y="3596"/>
                  <a:pt x="3070" y="3596"/>
                </a:cubicBezTo>
                <a:cubicBezTo>
                  <a:pt x="3070" y="3596"/>
                  <a:pt x="2774" y="1315"/>
                  <a:pt x="1421" y="1315"/>
                </a:cubicBezTo>
                <a:cubicBezTo>
                  <a:pt x="1403" y="1315"/>
                  <a:pt x="1386" y="1316"/>
                  <a:pt x="1368" y="1316"/>
                </a:cubicBezTo>
                <a:cubicBezTo>
                  <a:pt x="0" y="1377"/>
                  <a:pt x="2736" y="3991"/>
                  <a:pt x="3769" y="4052"/>
                </a:cubicBezTo>
                <a:cubicBezTo>
                  <a:pt x="3769" y="4052"/>
                  <a:pt x="4438" y="222"/>
                  <a:pt x="3526" y="9"/>
                </a:cubicBezTo>
                <a:cubicBezTo>
                  <a:pt x="3500" y="4"/>
                  <a:pt x="3476" y="1"/>
                  <a:pt x="3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87"/>
        <p:cNvGrpSpPr/>
        <p:nvPr/>
      </p:nvGrpSpPr>
      <p:grpSpPr>
        <a:xfrm>
          <a:off x="0" y="0"/>
          <a:ext cx="0" cy="0"/>
          <a:chOff x="0" y="0"/>
          <a:chExt cx="0" cy="0"/>
        </a:xfrm>
      </p:grpSpPr>
      <p:sp>
        <p:nvSpPr>
          <p:cNvPr id="1388" name="Google Shape;1388;p62"/>
          <p:cNvSpPr txBox="1">
            <a:spLocks noGrp="1"/>
          </p:cNvSpPr>
          <p:nvPr>
            <p:ph type="title"/>
          </p:nvPr>
        </p:nvSpPr>
        <p:spPr>
          <a:xfrm>
            <a:off x="2019297" y="1704875"/>
            <a:ext cx="5105400" cy="1213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000" dirty="0" err="1">
                <a:solidFill>
                  <a:schemeClr val="accent2"/>
                </a:solidFill>
                <a:latin typeface="Andalus" panose="02020603050405020304" pitchFamily="18" charset="-78"/>
                <a:cs typeface="Andalus" panose="02020603050405020304" pitchFamily="18" charset="-78"/>
              </a:rPr>
              <a:t>Penyakit</a:t>
            </a:r>
            <a:r>
              <a:rPr lang="en-US" sz="2000" dirty="0">
                <a:solidFill>
                  <a:schemeClr val="accent2"/>
                </a:solidFill>
                <a:latin typeface="Andalus" panose="02020603050405020304" pitchFamily="18" charset="-78"/>
                <a:cs typeface="Andalus" panose="02020603050405020304" pitchFamily="18" charset="-78"/>
              </a:rPr>
              <a:t> 2(</a:t>
            </a:r>
            <a:r>
              <a:rPr lang="en-US" sz="2000" dirty="0" err="1">
                <a:solidFill>
                  <a:schemeClr val="accent2"/>
                </a:solidFill>
                <a:latin typeface="Andalus" panose="02020603050405020304" pitchFamily="18" charset="-78"/>
                <a:cs typeface="Andalus" panose="02020603050405020304" pitchFamily="18" charset="-78"/>
              </a:rPr>
              <a:t>Osteocchondroma</a:t>
            </a:r>
            <a:r>
              <a:rPr lang="en-US" sz="2000" dirty="0">
                <a:solidFill>
                  <a:schemeClr val="accent2"/>
                </a:solidFill>
                <a:latin typeface="Andalus" panose="02020603050405020304" pitchFamily="18" charset="-78"/>
                <a:cs typeface="Andalus" panose="02020603050405020304" pitchFamily="18" charset="-78"/>
              </a:rPr>
              <a:t> </a:t>
            </a:r>
            <a:r>
              <a:rPr lang="en-US" sz="2000" dirty="0" err="1">
                <a:solidFill>
                  <a:schemeClr val="accent2"/>
                </a:solidFill>
                <a:latin typeface="Andalus" panose="02020603050405020304" pitchFamily="18" charset="-78"/>
                <a:cs typeface="Andalus" panose="02020603050405020304" pitchFamily="18" charset="-78"/>
              </a:rPr>
              <a:t>sedang</a:t>
            </a:r>
            <a:r>
              <a:rPr lang="en-US" sz="2000" dirty="0">
                <a:solidFill>
                  <a:schemeClr val="accent2"/>
                </a:solidFill>
                <a:latin typeface="Andalus" panose="02020603050405020304" pitchFamily="18" charset="-78"/>
                <a:cs typeface="Andalus" panose="02020603050405020304" pitchFamily="18" charset="-78"/>
              </a:rPr>
              <a:t>)</a:t>
            </a:r>
            <a:endParaRPr sz="2000" dirty="0">
              <a:solidFill>
                <a:schemeClr val="accent2"/>
              </a:solidFill>
              <a:latin typeface="Andalus" panose="02020603050405020304" pitchFamily="18" charset="-78"/>
              <a:cs typeface="Andalus" panose="02020603050405020304" pitchFamily="18" charset="-78"/>
            </a:endParaRPr>
          </a:p>
        </p:txBody>
      </p:sp>
      <p:sp>
        <p:nvSpPr>
          <p:cNvPr id="1389" name="Google Shape;1389;p62"/>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02</a:t>
            </a:r>
            <a:endParaRPr dirty="0"/>
          </a:p>
        </p:txBody>
      </p:sp>
      <p:sp>
        <p:nvSpPr>
          <p:cNvPr id="1390" name="Google Shape;1390;p62"/>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4"/>
        <p:cNvGrpSpPr/>
        <p:nvPr/>
      </p:nvGrpSpPr>
      <p:grpSpPr>
        <a:xfrm>
          <a:off x="0" y="0"/>
          <a:ext cx="0" cy="0"/>
          <a:chOff x="0" y="0"/>
          <a:chExt cx="0" cy="0"/>
        </a:xfrm>
      </p:grpSpPr>
      <p:sp>
        <p:nvSpPr>
          <p:cNvPr id="1376" name="Google Shape;1376;p60"/>
          <p:cNvSpPr txBox="1">
            <a:spLocks noGrp="1"/>
          </p:cNvSpPr>
          <p:nvPr>
            <p:ph type="subTitle" idx="1"/>
          </p:nvPr>
        </p:nvSpPr>
        <p:spPr>
          <a:xfrm>
            <a:off x="905256" y="923544"/>
            <a:ext cx="6669294" cy="347472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dirty="0">
                <a:latin typeface="Andalus" panose="02020603050405020304" pitchFamily="18" charset="-78"/>
                <a:cs typeface="Andalus" panose="02020603050405020304" pitchFamily="18" charset="-78"/>
              </a:rPr>
              <a:t>CF[H,E]1    =CF[H]1 * CF[E]1</a:t>
            </a:r>
          </a:p>
          <a:p>
            <a:pPr marL="0" lvl="0" indent="0" algn="l" rtl="0">
              <a:spcBef>
                <a:spcPts val="0"/>
              </a:spcBef>
              <a:spcAft>
                <a:spcPts val="1200"/>
              </a:spcAft>
              <a:buNone/>
            </a:pPr>
            <a:r>
              <a:rPr lang="en-US" sz="1400" dirty="0">
                <a:latin typeface="Andalus" panose="02020603050405020304" pitchFamily="18" charset="-78"/>
                <a:cs typeface="Andalus" panose="02020603050405020304" pitchFamily="18" charset="-78"/>
              </a:rPr>
              <a:t>                   =0.6 * 0.2</a:t>
            </a:r>
          </a:p>
          <a:p>
            <a:pPr marL="0" lvl="0" indent="0" algn="l" rtl="0">
              <a:spcBef>
                <a:spcPts val="0"/>
              </a:spcBef>
              <a:spcAft>
                <a:spcPts val="1200"/>
              </a:spcAft>
              <a:buNone/>
            </a:pPr>
            <a:r>
              <a:rPr lang="en-US" sz="1400" dirty="0">
                <a:latin typeface="Andalus" panose="02020603050405020304" pitchFamily="18" charset="-78"/>
                <a:cs typeface="Andalus" panose="02020603050405020304" pitchFamily="18" charset="-78"/>
              </a:rPr>
              <a:t>                   =0.12</a:t>
            </a:r>
          </a:p>
          <a:p>
            <a:pPr marL="0" lvl="0" indent="0" algn="l" rtl="0">
              <a:spcBef>
                <a:spcPts val="0"/>
              </a:spcBef>
              <a:spcAft>
                <a:spcPts val="1200"/>
              </a:spcAft>
              <a:buNone/>
            </a:pPr>
            <a:r>
              <a:rPr lang="en-US" sz="1400" dirty="0">
                <a:latin typeface="Andalus" panose="02020603050405020304" pitchFamily="18" charset="-78"/>
                <a:cs typeface="Andalus" panose="02020603050405020304" pitchFamily="18" charset="-78"/>
              </a:rPr>
              <a:t>CF[H,E]2    =CF[H]2 * CF[E]2                         CF[H,E]4    =CF[H]4 * CF[E]4</a:t>
            </a:r>
          </a:p>
          <a:p>
            <a:pPr marL="0" lvl="0" indent="0" algn="l" rtl="0">
              <a:spcBef>
                <a:spcPts val="0"/>
              </a:spcBef>
              <a:spcAft>
                <a:spcPts val="1200"/>
              </a:spcAft>
              <a:buNone/>
            </a:pPr>
            <a:r>
              <a:rPr lang="en-US" sz="1400" dirty="0">
                <a:latin typeface="Andalus" panose="02020603050405020304" pitchFamily="18" charset="-78"/>
                <a:cs typeface="Andalus" panose="02020603050405020304" pitchFamily="18" charset="-78"/>
              </a:rPr>
              <a:t>                   =0.8 * 0.2                                                        =0.6 * 0.4</a:t>
            </a:r>
          </a:p>
          <a:p>
            <a:pPr marL="0" lvl="0" indent="0" algn="l" rtl="0">
              <a:spcBef>
                <a:spcPts val="0"/>
              </a:spcBef>
              <a:spcAft>
                <a:spcPts val="1200"/>
              </a:spcAft>
              <a:buNone/>
            </a:pPr>
            <a:r>
              <a:rPr lang="en-US" sz="1400" dirty="0">
                <a:latin typeface="Andalus" panose="02020603050405020304" pitchFamily="18" charset="-78"/>
                <a:cs typeface="Andalus" panose="02020603050405020304" pitchFamily="18" charset="-78"/>
              </a:rPr>
              <a:t>                   =0.16                                                               =0.24</a:t>
            </a:r>
          </a:p>
          <a:p>
            <a:pPr marL="0" lvl="0" indent="0" algn="l" rtl="0">
              <a:spcBef>
                <a:spcPts val="0"/>
              </a:spcBef>
              <a:spcAft>
                <a:spcPts val="1200"/>
              </a:spcAft>
              <a:buNone/>
            </a:pPr>
            <a:r>
              <a:rPr lang="en-US" sz="1400" dirty="0">
                <a:latin typeface="Andalus" panose="02020603050405020304" pitchFamily="18" charset="-78"/>
                <a:cs typeface="Andalus" panose="02020603050405020304" pitchFamily="18" charset="-78"/>
              </a:rPr>
              <a:t>CF[H,E]3    =CF[H]3 * CF[E]3</a:t>
            </a:r>
          </a:p>
          <a:p>
            <a:pPr marL="0" lvl="0" indent="0" algn="l" rtl="0">
              <a:spcBef>
                <a:spcPts val="0"/>
              </a:spcBef>
              <a:spcAft>
                <a:spcPts val="1200"/>
              </a:spcAft>
              <a:buNone/>
            </a:pPr>
            <a:r>
              <a:rPr lang="en-US" sz="1400" dirty="0">
                <a:latin typeface="Andalus" panose="02020603050405020304" pitchFamily="18" charset="-78"/>
                <a:cs typeface="Andalus" panose="02020603050405020304" pitchFamily="18" charset="-78"/>
              </a:rPr>
              <a:t>                   =0.8 * 0.4</a:t>
            </a:r>
          </a:p>
          <a:p>
            <a:pPr marL="0" lvl="0" indent="0" algn="l" rtl="0">
              <a:spcBef>
                <a:spcPts val="0"/>
              </a:spcBef>
              <a:spcAft>
                <a:spcPts val="1200"/>
              </a:spcAft>
              <a:buNone/>
            </a:pPr>
            <a:r>
              <a:rPr lang="en-US" sz="1400" dirty="0">
                <a:latin typeface="Andalus" panose="02020603050405020304" pitchFamily="18" charset="-78"/>
                <a:cs typeface="Andalus" panose="02020603050405020304" pitchFamily="18" charset="-78"/>
              </a:rPr>
              <a:t>                   =0.32</a:t>
            </a:r>
          </a:p>
          <a:p>
            <a:pPr marL="0" lvl="0" indent="0" algn="l" rtl="0">
              <a:spcBef>
                <a:spcPts val="0"/>
              </a:spcBef>
              <a:spcAft>
                <a:spcPts val="1200"/>
              </a:spcAft>
              <a:buNone/>
            </a:pPr>
            <a:r>
              <a:rPr lang="en-US" sz="1400" dirty="0">
                <a:latin typeface="Andalus" panose="02020603050405020304" pitchFamily="18" charset="-78"/>
                <a:cs typeface="Andalus" panose="02020603050405020304" pitchFamily="18" charset="-78"/>
              </a:rPr>
              <a:t>  </a:t>
            </a:r>
            <a:endParaRPr sz="1400" dirty="0">
              <a:latin typeface="Andalus" panose="02020603050405020304" pitchFamily="18" charset="-78"/>
              <a:cs typeface="Andalus" panose="02020603050405020304" pitchFamily="18" charset="-78"/>
            </a:endParaRPr>
          </a:p>
        </p:txBody>
      </p:sp>
      <p:sp>
        <p:nvSpPr>
          <p:cNvPr id="1377" name="Google Shape;1377;p60"/>
          <p:cNvSpPr/>
          <p:nvPr/>
        </p:nvSpPr>
        <p:spPr>
          <a:xfrm>
            <a:off x="3881688" y="38193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p:cNvSpPr>
            <a:spLocks noGrp="1"/>
          </p:cNvSpPr>
          <p:nvPr>
            <p:ph type="title"/>
          </p:nvPr>
        </p:nvSpPr>
        <p:spPr>
          <a:xfrm>
            <a:off x="276828" y="246888"/>
            <a:ext cx="6005100" cy="548546"/>
          </a:xfrm>
        </p:spPr>
        <p:txBody>
          <a:bodyPr/>
          <a:lstStyle/>
          <a:p>
            <a:pPr algn="l"/>
            <a:r>
              <a:rPr lang="en-US" sz="2000" dirty="0">
                <a:latin typeface="Andalus" panose="02020603050405020304" pitchFamily="18" charset="-78"/>
                <a:cs typeface="Andalus" panose="02020603050405020304" pitchFamily="18" charset="-78"/>
              </a:rPr>
              <a:t>1.) </a:t>
            </a:r>
            <a:r>
              <a:rPr lang="en-US" sz="2000" dirty="0" err="1">
                <a:latin typeface="Andalus" panose="02020603050405020304" pitchFamily="18" charset="-78"/>
                <a:cs typeface="Andalus" panose="02020603050405020304" pitchFamily="18" charset="-78"/>
              </a:rPr>
              <a:t>Menggalihkan</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hipotesa</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dengan</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bobot</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pilihan</a:t>
            </a:r>
            <a:r>
              <a:rPr lang="en-US" sz="2000" b="0" dirty="0">
                <a:latin typeface="Andalus" panose="02020603050405020304" pitchFamily="18" charset="-78"/>
                <a:cs typeface="Andalus" panose="02020603050405020304" pitchFamily="18" charset="-78"/>
              </a:rPr>
              <a:t>:</a:t>
            </a:r>
            <a:endParaRPr lang="id-ID" sz="2000" b="0" dirty="0">
              <a:latin typeface="Andalus" panose="02020603050405020304" pitchFamily="18" charset="-78"/>
              <a:cs typeface="Andalus" panose="02020603050405020304" pitchFamily="18" charset="-7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7"/>
        <p:cNvGrpSpPr/>
        <p:nvPr/>
      </p:nvGrpSpPr>
      <p:grpSpPr>
        <a:xfrm>
          <a:off x="0" y="0"/>
          <a:ext cx="0" cy="0"/>
          <a:chOff x="0" y="0"/>
          <a:chExt cx="0" cy="0"/>
        </a:xfrm>
      </p:grpSpPr>
      <p:sp>
        <p:nvSpPr>
          <p:cNvPr id="1548" name="Google Shape;1548;p71"/>
          <p:cNvSpPr/>
          <p:nvPr/>
        </p:nvSpPr>
        <p:spPr>
          <a:xfrm rot="288619" flipH="1">
            <a:off x="-1653681" y="1634462"/>
            <a:ext cx="4829256" cy="409761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71">
            <a:hlinkClick r:id="rId3" action="ppaction://hlinksldjump"/>
          </p:cNvPr>
          <p:cNvSpPr/>
          <p:nvPr/>
        </p:nvSpPr>
        <p:spPr>
          <a:xfrm>
            <a:off x="6348888" y="2860863"/>
            <a:ext cx="19775" cy="19800"/>
          </a:xfrm>
          <a:custGeom>
            <a:avLst/>
            <a:gdLst/>
            <a:ahLst/>
            <a:cxnLst/>
            <a:rect l="l" t="t" r="r" b="b"/>
            <a:pathLst>
              <a:path w="791" h="792" extrusionOk="0">
                <a:moveTo>
                  <a:pt x="396" y="1"/>
                </a:moveTo>
                <a:cubicBezTo>
                  <a:pt x="183" y="1"/>
                  <a:pt x="0" y="183"/>
                  <a:pt x="0" y="396"/>
                </a:cubicBezTo>
                <a:cubicBezTo>
                  <a:pt x="0" y="609"/>
                  <a:pt x="183" y="791"/>
                  <a:pt x="396" y="791"/>
                </a:cubicBezTo>
                <a:cubicBezTo>
                  <a:pt x="608" y="791"/>
                  <a:pt x="791" y="609"/>
                  <a:pt x="791" y="396"/>
                </a:cubicBezTo>
                <a:cubicBezTo>
                  <a:pt x="791" y="183"/>
                  <a:pt x="608"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71">
            <a:hlinkClick r:id="rId3" action="ppaction://hlinksldjump"/>
          </p:cNvPr>
          <p:cNvSpPr/>
          <p:nvPr/>
        </p:nvSpPr>
        <p:spPr>
          <a:xfrm>
            <a:off x="6348888" y="3023488"/>
            <a:ext cx="19775" cy="19775"/>
          </a:xfrm>
          <a:custGeom>
            <a:avLst/>
            <a:gdLst/>
            <a:ahLst/>
            <a:cxnLst/>
            <a:rect l="l" t="t" r="r" b="b"/>
            <a:pathLst>
              <a:path w="791" h="791" extrusionOk="0">
                <a:moveTo>
                  <a:pt x="396" y="1"/>
                </a:moveTo>
                <a:cubicBezTo>
                  <a:pt x="183" y="1"/>
                  <a:pt x="0" y="153"/>
                  <a:pt x="0" y="396"/>
                </a:cubicBezTo>
                <a:cubicBezTo>
                  <a:pt x="0" y="609"/>
                  <a:pt x="183" y="791"/>
                  <a:pt x="396" y="791"/>
                </a:cubicBezTo>
                <a:cubicBezTo>
                  <a:pt x="608" y="791"/>
                  <a:pt x="791" y="609"/>
                  <a:pt x="791" y="396"/>
                </a:cubicBezTo>
                <a:cubicBezTo>
                  <a:pt x="791" y="153"/>
                  <a:pt x="608"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71">
            <a:hlinkClick r:id="rId4" action="ppaction://hlinksldjump"/>
          </p:cNvPr>
          <p:cNvSpPr/>
          <p:nvPr/>
        </p:nvSpPr>
        <p:spPr>
          <a:xfrm>
            <a:off x="5922590" y="3869578"/>
            <a:ext cx="845775" cy="15227"/>
          </a:xfrm>
          <a:custGeom>
            <a:avLst/>
            <a:gdLst/>
            <a:ahLst/>
            <a:cxnLst/>
            <a:rect l="l" t="t" r="r" b="b"/>
            <a:pathLst>
              <a:path w="33831" h="609" extrusionOk="0">
                <a:moveTo>
                  <a:pt x="304" y="1"/>
                </a:moveTo>
                <a:lnTo>
                  <a:pt x="0" y="609"/>
                </a:lnTo>
                <a:lnTo>
                  <a:pt x="33831" y="609"/>
                </a:lnTo>
                <a:lnTo>
                  <a:pt x="335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71">
            <a:hlinkClick r:id="rId4" action="ppaction://hlinksldjump"/>
          </p:cNvPr>
          <p:cNvSpPr/>
          <p:nvPr/>
        </p:nvSpPr>
        <p:spPr>
          <a:xfrm>
            <a:off x="5882313" y="3966109"/>
            <a:ext cx="917225" cy="15202"/>
          </a:xfrm>
          <a:custGeom>
            <a:avLst/>
            <a:gdLst/>
            <a:ahLst/>
            <a:cxnLst/>
            <a:rect l="l" t="t" r="r" b="b"/>
            <a:pathLst>
              <a:path w="36689" h="608" extrusionOk="0">
                <a:moveTo>
                  <a:pt x="244" y="0"/>
                </a:moveTo>
                <a:lnTo>
                  <a:pt x="0" y="608"/>
                </a:lnTo>
                <a:lnTo>
                  <a:pt x="36688" y="608"/>
                </a:lnTo>
                <a:lnTo>
                  <a:pt x="365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p:cNvSpPr>
            <a:spLocks noGrp="1"/>
          </p:cNvSpPr>
          <p:nvPr>
            <p:ph type="title"/>
          </p:nvPr>
        </p:nvSpPr>
        <p:spPr>
          <a:xfrm>
            <a:off x="1353329" y="943648"/>
            <a:ext cx="6948459" cy="3022461"/>
          </a:xfrm>
        </p:spPr>
        <p:txBody>
          <a:bodyPr/>
          <a:lstStyle/>
          <a:p>
            <a:pPr algn="l"/>
            <a:r>
              <a:rPr lang="en-US" sz="2000" dirty="0">
                <a:latin typeface="Andalus" panose="02020603050405020304" pitchFamily="18" charset="-78"/>
                <a:cs typeface="Andalus" panose="02020603050405020304" pitchFamily="18" charset="-78"/>
              </a:rPr>
              <a:t>2.) </a:t>
            </a:r>
            <a:r>
              <a:rPr lang="en-US" sz="2000" dirty="0" err="1">
                <a:latin typeface="Andalus" panose="02020603050405020304" pitchFamily="18" charset="-78"/>
                <a:cs typeface="Andalus" panose="02020603050405020304" pitchFamily="18" charset="-78"/>
              </a:rPr>
              <a:t>Melakukan</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kombinasi</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nilai</a:t>
            </a:r>
            <a:r>
              <a:rPr lang="en-US" sz="2000" dirty="0">
                <a:latin typeface="Andalus" panose="02020603050405020304" pitchFamily="18" charset="-78"/>
                <a:cs typeface="Andalus" panose="02020603050405020304" pitchFamily="18" charset="-78"/>
              </a:rPr>
              <a:t> CF </a:t>
            </a:r>
            <a:r>
              <a:rPr lang="en-US" sz="2000" dirty="0" err="1">
                <a:latin typeface="Andalus" panose="02020603050405020304" pitchFamily="18" charset="-78"/>
                <a:cs typeface="Andalus" panose="02020603050405020304" pitchFamily="18" charset="-78"/>
              </a:rPr>
              <a:t>dengan</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gejala</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pasien</a:t>
            </a:r>
            <a:r>
              <a:rPr lang="en-US" sz="2000" dirty="0">
                <a:latin typeface="Andalus" panose="02020603050405020304" pitchFamily="18" charset="-78"/>
                <a:cs typeface="Andalus" panose="02020603050405020304" pitchFamily="18" charset="-78"/>
              </a:rPr>
              <a:t>:</a:t>
            </a:r>
            <a:br>
              <a:rPr lang="en-US" sz="2000" dirty="0">
                <a:latin typeface="Andalus" panose="02020603050405020304" pitchFamily="18" charset="-78"/>
                <a:cs typeface="Andalus" panose="02020603050405020304" pitchFamily="18" charset="-78"/>
              </a:rPr>
            </a:br>
            <a:br>
              <a:rPr lang="en-US" sz="2000" dirty="0">
                <a:latin typeface="Andalus" panose="02020603050405020304" pitchFamily="18" charset="-78"/>
                <a:cs typeface="Andalus" panose="02020603050405020304" pitchFamily="18" charset="-78"/>
              </a:rPr>
            </a:br>
            <a:r>
              <a:rPr lang="en-US" sz="1400" b="0" dirty="0">
                <a:latin typeface="Andalus" panose="02020603050405020304" pitchFamily="18" charset="-78"/>
                <a:cs typeface="Andalus" panose="02020603050405020304" pitchFamily="18" charset="-78"/>
              </a:rPr>
              <a:t>CF Combine [H,E]old       =CF[H,E]1+CF[H,E]2 *(1-CF[H,E]1)</a:t>
            </a:r>
            <a:br>
              <a:rPr lang="en-US" sz="1400" b="0" dirty="0">
                <a:latin typeface="Andalus" panose="02020603050405020304" pitchFamily="18" charset="-78"/>
                <a:cs typeface="Andalus" panose="02020603050405020304" pitchFamily="18" charset="-78"/>
              </a:rPr>
            </a:br>
            <a:r>
              <a:rPr lang="en-US" sz="1400" b="0" dirty="0">
                <a:latin typeface="Andalus" panose="02020603050405020304" pitchFamily="18" charset="-78"/>
                <a:cs typeface="Andalus" panose="02020603050405020304" pitchFamily="18" charset="-78"/>
              </a:rPr>
              <a:t>                                          =0.12+0.16 * (1-0.12)</a:t>
            </a:r>
            <a:br>
              <a:rPr lang="en-US" sz="1400" b="0" dirty="0">
                <a:latin typeface="Andalus" panose="02020603050405020304" pitchFamily="18" charset="-78"/>
                <a:cs typeface="Andalus" panose="02020603050405020304" pitchFamily="18" charset="-78"/>
              </a:rPr>
            </a:br>
            <a:r>
              <a:rPr lang="en-US" sz="1400" b="0" dirty="0">
                <a:latin typeface="Andalus" panose="02020603050405020304" pitchFamily="18" charset="-78"/>
                <a:cs typeface="Andalus" panose="02020603050405020304" pitchFamily="18" charset="-78"/>
              </a:rPr>
              <a:t>                                          =0.12+0.1408</a:t>
            </a:r>
            <a:br>
              <a:rPr lang="en-US" sz="1400" b="0" dirty="0">
                <a:latin typeface="Andalus" panose="02020603050405020304" pitchFamily="18" charset="-78"/>
                <a:cs typeface="Andalus" panose="02020603050405020304" pitchFamily="18" charset="-78"/>
              </a:rPr>
            </a:br>
            <a:r>
              <a:rPr lang="en-US" sz="1400" b="0" dirty="0">
                <a:latin typeface="Andalus" panose="02020603050405020304" pitchFamily="18" charset="-78"/>
                <a:cs typeface="Andalus" panose="02020603050405020304" pitchFamily="18" charset="-78"/>
              </a:rPr>
              <a:t>                                          =0,2608</a:t>
            </a:r>
            <a:br>
              <a:rPr lang="en-US" sz="1400" b="0" dirty="0">
                <a:latin typeface="Andalus" panose="02020603050405020304" pitchFamily="18" charset="-78"/>
                <a:cs typeface="Andalus" panose="02020603050405020304" pitchFamily="18" charset="-78"/>
              </a:rPr>
            </a:br>
            <a:r>
              <a:rPr lang="en-US" sz="1400" b="0" dirty="0">
                <a:latin typeface="Andalus" panose="02020603050405020304" pitchFamily="18" charset="-78"/>
                <a:cs typeface="Andalus" panose="02020603050405020304" pitchFamily="18" charset="-78"/>
              </a:rPr>
              <a:t>CF Combine[H,E]old2      =CF[H,E]</a:t>
            </a:r>
            <a:r>
              <a:rPr lang="en-US" sz="1400" b="0" dirty="0" err="1">
                <a:latin typeface="Andalus" panose="02020603050405020304" pitchFamily="18" charset="-78"/>
                <a:cs typeface="Andalus" panose="02020603050405020304" pitchFamily="18" charset="-78"/>
              </a:rPr>
              <a:t>old+CF</a:t>
            </a:r>
            <a:r>
              <a:rPr lang="en-US" sz="1400" b="0" dirty="0">
                <a:latin typeface="Andalus" panose="02020603050405020304" pitchFamily="18" charset="-78"/>
                <a:cs typeface="Andalus" panose="02020603050405020304" pitchFamily="18" charset="-78"/>
              </a:rPr>
              <a:t>[H,E]3 * (1-CF[</a:t>
            </a:r>
            <a:r>
              <a:rPr lang="en-US" sz="1400" b="0" dirty="0" err="1">
                <a:latin typeface="Andalus" panose="02020603050405020304" pitchFamily="18" charset="-78"/>
                <a:cs typeface="Andalus" panose="02020603050405020304" pitchFamily="18" charset="-78"/>
              </a:rPr>
              <a:t>H,Eold</a:t>
            </a:r>
            <a:r>
              <a:rPr lang="en-US" sz="1400" b="0" dirty="0">
                <a:latin typeface="Andalus" panose="02020603050405020304" pitchFamily="18" charset="-78"/>
                <a:cs typeface="Andalus" panose="02020603050405020304" pitchFamily="18" charset="-78"/>
              </a:rPr>
              <a:t>)</a:t>
            </a:r>
            <a:br>
              <a:rPr lang="en-US" sz="1400" b="0" dirty="0">
                <a:latin typeface="Andalus" panose="02020603050405020304" pitchFamily="18" charset="-78"/>
                <a:cs typeface="Andalus" panose="02020603050405020304" pitchFamily="18" charset="-78"/>
              </a:rPr>
            </a:br>
            <a:r>
              <a:rPr lang="en-US" sz="1400" b="0" dirty="0">
                <a:latin typeface="Andalus" panose="02020603050405020304" pitchFamily="18" charset="-78"/>
                <a:cs typeface="Andalus" panose="02020603050405020304" pitchFamily="18" charset="-78"/>
              </a:rPr>
              <a:t>                                           =0,2608 + 0,32 * (1-0,2608)</a:t>
            </a:r>
            <a:br>
              <a:rPr lang="en-US" sz="1400" b="0" dirty="0">
                <a:latin typeface="Andalus" panose="02020603050405020304" pitchFamily="18" charset="-78"/>
                <a:cs typeface="Andalus" panose="02020603050405020304" pitchFamily="18" charset="-78"/>
              </a:rPr>
            </a:br>
            <a:r>
              <a:rPr lang="en-US" sz="1400" b="0" dirty="0">
                <a:latin typeface="Andalus" panose="02020603050405020304" pitchFamily="18" charset="-78"/>
                <a:cs typeface="Andalus" panose="02020603050405020304" pitchFamily="18" charset="-78"/>
              </a:rPr>
              <a:t>                                           =0,2608 + 0236544</a:t>
            </a:r>
            <a:br>
              <a:rPr lang="en-US" sz="1400" b="0" dirty="0">
                <a:latin typeface="Andalus" panose="02020603050405020304" pitchFamily="18" charset="-78"/>
                <a:cs typeface="Andalus" panose="02020603050405020304" pitchFamily="18" charset="-78"/>
              </a:rPr>
            </a:br>
            <a:r>
              <a:rPr lang="en-US" sz="1400" b="0" dirty="0">
                <a:latin typeface="Andalus" panose="02020603050405020304" pitchFamily="18" charset="-78"/>
                <a:cs typeface="Andalus" panose="02020603050405020304" pitchFamily="18" charset="-78"/>
              </a:rPr>
              <a:t>                                           =0,497344</a:t>
            </a:r>
            <a:br>
              <a:rPr lang="en-US" sz="1400" b="0" dirty="0">
                <a:latin typeface="Andalus" panose="02020603050405020304" pitchFamily="18" charset="-78"/>
                <a:cs typeface="Andalus" panose="02020603050405020304" pitchFamily="18" charset="-78"/>
              </a:rPr>
            </a:br>
            <a:r>
              <a:rPr lang="en-US" sz="1400" b="0" dirty="0">
                <a:latin typeface="Andalus" panose="02020603050405020304" pitchFamily="18" charset="-78"/>
                <a:cs typeface="Andalus" panose="02020603050405020304" pitchFamily="18" charset="-78"/>
              </a:rPr>
              <a:t>CF Combine[H,E]old3       =CF[H,E]old2 + CF[H,E]4 * (1-CF[H,Eold2)</a:t>
            </a:r>
            <a:br>
              <a:rPr lang="en-US" sz="1400" b="0" dirty="0">
                <a:latin typeface="Andalus" panose="02020603050405020304" pitchFamily="18" charset="-78"/>
                <a:cs typeface="Andalus" panose="02020603050405020304" pitchFamily="18" charset="-78"/>
              </a:rPr>
            </a:br>
            <a:r>
              <a:rPr lang="en-US" sz="1400" b="0" dirty="0">
                <a:latin typeface="Andalus" panose="02020603050405020304" pitchFamily="18" charset="-78"/>
                <a:cs typeface="Andalus" panose="02020603050405020304" pitchFamily="18" charset="-78"/>
              </a:rPr>
              <a:t>                                           =0,497344 + 0,24 * (1-0,497344)</a:t>
            </a:r>
            <a:br>
              <a:rPr lang="en-US" sz="1400" b="0" dirty="0">
                <a:latin typeface="Andalus" panose="02020603050405020304" pitchFamily="18" charset="-78"/>
                <a:cs typeface="Andalus" panose="02020603050405020304" pitchFamily="18" charset="-78"/>
              </a:rPr>
            </a:br>
            <a:r>
              <a:rPr lang="en-US" sz="1400" b="0" dirty="0">
                <a:latin typeface="Andalus" panose="02020603050405020304" pitchFamily="18" charset="-78"/>
                <a:cs typeface="Andalus" panose="02020603050405020304" pitchFamily="18" charset="-78"/>
              </a:rPr>
              <a:t>                                           =0,497344 + 0,12063744</a:t>
            </a:r>
            <a:br>
              <a:rPr lang="en-US" sz="1400" b="0" dirty="0">
                <a:latin typeface="Andalus" panose="02020603050405020304" pitchFamily="18" charset="-78"/>
                <a:cs typeface="Andalus" panose="02020603050405020304" pitchFamily="18" charset="-78"/>
              </a:rPr>
            </a:br>
            <a:r>
              <a:rPr lang="en-US" sz="1400" b="0" dirty="0">
                <a:latin typeface="Andalus" panose="02020603050405020304" pitchFamily="18" charset="-78"/>
                <a:cs typeface="Andalus" panose="02020603050405020304" pitchFamily="18" charset="-78"/>
              </a:rPr>
              <a:t>                                           =0,61798144</a:t>
            </a:r>
            <a:br>
              <a:rPr lang="en-US" sz="1400" b="0" dirty="0">
                <a:latin typeface="Andalus" panose="02020603050405020304" pitchFamily="18" charset="-78"/>
                <a:cs typeface="Andalus" panose="02020603050405020304" pitchFamily="18" charset="-78"/>
              </a:rPr>
            </a:br>
            <a:r>
              <a:rPr lang="en-US" sz="1400" b="0" dirty="0" err="1">
                <a:latin typeface="Andalus" panose="02020603050405020304" pitchFamily="18" charset="-78"/>
                <a:cs typeface="Andalus" panose="02020603050405020304" pitchFamily="18" charset="-78"/>
              </a:rPr>
              <a:t>jadi</a:t>
            </a:r>
            <a:r>
              <a:rPr lang="en-US" sz="1400" b="0" dirty="0">
                <a:latin typeface="Andalus" panose="02020603050405020304" pitchFamily="18" charset="-78"/>
                <a:cs typeface="Andalus" panose="02020603050405020304" pitchFamily="18" charset="-78"/>
              </a:rPr>
              <a:t> </a:t>
            </a:r>
            <a:r>
              <a:rPr lang="en-US" sz="1400" b="0" dirty="0" err="1">
                <a:latin typeface="Andalus" panose="02020603050405020304" pitchFamily="18" charset="-78"/>
                <a:cs typeface="Andalus" panose="02020603050405020304" pitchFamily="18" charset="-78"/>
              </a:rPr>
              <a:t>untuk</a:t>
            </a:r>
            <a:r>
              <a:rPr lang="en-US" sz="1400" b="0" dirty="0">
                <a:latin typeface="Andalus" panose="02020603050405020304" pitchFamily="18" charset="-78"/>
                <a:cs typeface="Andalus" panose="02020603050405020304" pitchFamily="18" charset="-78"/>
              </a:rPr>
              <a:t> CF=0,61798144 *100%=</a:t>
            </a:r>
            <a:r>
              <a:rPr lang="en-US" sz="1400" dirty="0">
                <a:latin typeface="Andalus" panose="02020603050405020304" pitchFamily="18" charset="-78"/>
                <a:cs typeface="Andalus" panose="02020603050405020304" pitchFamily="18" charset="-78"/>
              </a:rPr>
              <a:t>61,79%</a:t>
            </a:r>
            <a:endParaRPr lang="id-ID" sz="1400" dirty="0">
              <a:latin typeface="Andalus" panose="02020603050405020304" pitchFamily="18" charset="-78"/>
              <a:cs typeface="Andalus" panose="02020603050405020304" pitchFamily="18" charset="-7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67"/>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err="1">
                <a:latin typeface="Andalus" panose="02020603050405020304" pitchFamily="18" charset="-78"/>
                <a:cs typeface="Andalus" panose="02020603050405020304" pitchFamily="18" charset="-78"/>
              </a:rPr>
              <a:t>Penyakit</a:t>
            </a:r>
            <a:r>
              <a:rPr lang="en-US" sz="2000" dirty="0">
                <a:latin typeface="Andalus" panose="02020603050405020304" pitchFamily="18" charset="-78"/>
                <a:cs typeface="Andalus" panose="02020603050405020304" pitchFamily="18" charset="-78"/>
              </a:rPr>
              <a:t> 3 (osteochondroma </a:t>
            </a:r>
            <a:r>
              <a:rPr lang="en-US" sz="2000" dirty="0" err="1">
                <a:latin typeface="Andalus" panose="02020603050405020304" pitchFamily="18" charset="-78"/>
                <a:cs typeface="Andalus" panose="02020603050405020304" pitchFamily="18" charset="-78"/>
              </a:rPr>
              <a:t>Kronis</a:t>
            </a:r>
            <a:r>
              <a:rPr lang="en-US" sz="2000" dirty="0">
                <a:latin typeface="Andalus" panose="02020603050405020304" pitchFamily="18" charset="-78"/>
                <a:cs typeface="Andalus" panose="02020603050405020304" pitchFamily="18" charset="-78"/>
              </a:rPr>
              <a:t>)</a:t>
            </a:r>
            <a:endParaRPr sz="2000" dirty="0">
              <a:latin typeface="Andalus" panose="02020603050405020304" pitchFamily="18" charset="-78"/>
              <a:cs typeface="Andalus" panose="02020603050405020304" pitchFamily="18" charset="-78"/>
            </a:endParaRPr>
          </a:p>
        </p:txBody>
      </p:sp>
      <p:sp>
        <p:nvSpPr>
          <p:cNvPr id="1415" name="Google Shape;1415;p67"/>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03</a:t>
            </a:r>
            <a:endParaRPr dirty="0"/>
          </a:p>
        </p:txBody>
      </p:sp>
      <p:sp>
        <p:nvSpPr>
          <p:cNvPr id="1416" name="Google Shape;1416;p67"/>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7">
            <a:hlinkClick r:id="rId3" action="ppaction://hlinksldjump"/>
          </p:cNvPr>
          <p:cNvSpPr/>
          <p:nvPr/>
        </p:nvSpPr>
        <p:spPr>
          <a:xfrm>
            <a:off x="713225"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chemeClr val="accent2"/>
                </a:solidFill>
                <a:latin typeface="Hammersmith One"/>
                <a:ea typeface="Hammersmith One"/>
                <a:cs typeface="Hammersmith One"/>
                <a:sym typeface="Hammersmith One"/>
              </a:rPr>
              <a:t>Menu</a:t>
            </a:r>
            <a:endParaRPr sz="1600">
              <a:solidFill>
                <a:schemeClr val="accent2"/>
              </a:solidFill>
              <a:latin typeface="Hammersmith One"/>
              <a:ea typeface="Hammersmith One"/>
              <a:cs typeface="Hammersmith One"/>
              <a:sym typeface="Hammersmith On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8"/>
        <p:cNvGrpSpPr/>
        <p:nvPr/>
      </p:nvGrpSpPr>
      <p:grpSpPr>
        <a:xfrm>
          <a:off x="0" y="0"/>
          <a:ext cx="0" cy="0"/>
          <a:chOff x="0" y="0"/>
          <a:chExt cx="0" cy="0"/>
        </a:xfrm>
      </p:grpSpPr>
      <p:sp>
        <p:nvSpPr>
          <p:cNvPr id="1369" name="Google Shape;1369;p5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latin typeface="Andalus" panose="02020603050405020304" pitchFamily="18" charset="-78"/>
                <a:cs typeface="Andalus" panose="02020603050405020304" pitchFamily="18" charset="-78"/>
              </a:rPr>
              <a:t>1.) </a:t>
            </a:r>
            <a:r>
              <a:rPr lang="en-US" sz="2000" dirty="0" err="1">
                <a:latin typeface="Andalus" panose="02020603050405020304" pitchFamily="18" charset="-78"/>
                <a:cs typeface="Andalus" panose="02020603050405020304" pitchFamily="18" charset="-78"/>
              </a:rPr>
              <a:t>Mengalihkan</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hipotesa</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dengan</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bobot</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pilihan</a:t>
            </a:r>
            <a:r>
              <a:rPr lang="en-US" sz="2000" dirty="0">
                <a:latin typeface="Andalus" panose="02020603050405020304" pitchFamily="18" charset="-78"/>
                <a:cs typeface="Andalus" panose="02020603050405020304" pitchFamily="18" charset="-78"/>
              </a:rPr>
              <a:t> :</a:t>
            </a:r>
            <a:endParaRPr sz="2000" dirty="0">
              <a:latin typeface="Andalus" panose="02020603050405020304" pitchFamily="18" charset="-78"/>
              <a:cs typeface="Andalus" panose="02020603050405020304" pitchFamily="18" charset="-78"/>
            </a:endParaRPr>
          </a:p>
        </p:txBody>
      </p:sp>
      <p:sp>
        <p:nvSpPr>
          <p:cNvPr id="1370" name="Google Shape;1370;p59"/>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p>
            <a:pPr marL="127000" lvl="0" indent="0" algn="l" rtl="0">
              <a:spcBef>
                <a:spcPts val="0"/>
              </a:spcBef>
              <a:spcAft>
                <a:spcPts val="0"/>
              </a:spcAft>
              <a:buSzPts val="1600"/>
              <a:buNone/>
            </a:pPr>
            <a:r>
              <a:rPr lang="en-US" sz="1400" dirty="0">
                <a:latin typeface="Andalus" panose="02020603050405020304" pitchFamily="18" charset="-78"/>
                <a:cs typeface="Andalus" panose="02020603050405020304" pitchFamily="18" charset="-78"/>
              </a:rPr>
              <a:t>CF[H,E]1     =CF[H]1 * CF[E]1</a:t>
            </a:r>
          </a:p>
          <a:p>
            <a:pPr marL="127000" lvl="0" indent="0" algn="l" rtl="0">
              <a:spcBef>
                <a:spcPts val="0"/>
              </a:spcBef>
              <a:spcAft>
                <a:spcPts val="0"/>
              </a:spcAft>
              <a:buSzPts val="1600"/>
              <a:buNone/>
            </a:pPr>
            <a:r>
              <a:rPr lang="en-US" sz="1400" dirty="0">
                <a:latin typeface="Andalus" panose="02020603050405020304" pitchFamily="18" charset="-78"/>
                <a:cs typeface="Andalus" panose="02020603050405020304" pitchFamily="18" charset="-78"/>
              </a:rPr>
              <a:t>                    =0.8 * 0.4</a:t>
            </a:r>
          </a:p>
          <a:p>
            <a:pPr marL="127000" lvl="0" indent="0" algn="l" rtl="0">
              <a:spcBef>
                <a:spcPts val="0"/>
              </a:spcBef>
              <a:spcAft>
                <a:spcPts val="0"/>
              </a:spcAft>
              <a:buSzPts val="1600"/>
              <a:buNone/>
            </a:pPr>
            <a:r>
              <a:rPr lang="en-US" sz="1400" dirty="0">
                <a:latin typeface="Andalus" panose="02020603050405020304" pitchFamily="18" charset="-78"/>
                <a:cs typeface="Andalus" panose="02020603050405020304" pitchFamily="18" charset="-78"/>
              </a:rPr>
              <a:t>                    =0.32</a:t>
            </a:r>
          </a:p>
          <a:p>
            <a:pPr marL="127000" lvl="0" indent="0" algn="l" rtl="0">
              <a:spcBef>
                <a:spcPts val="0"/>
              </a:spcBef>
              <a:spcAft>
                <a:spcPts val="0"/>
              </a:spcAft>
              <a:buSzPts val="1600"/>
              <a:buNone/>
            </a:pPr>
            <a:r>
              <a:rPr lang="en-US" sz="1400" dirty="0">
                <a:latin typeface="Andalus" panose="02020603050405020304" pitchFamily="18" charset="-78"/>
                <a:cs typeface="Andalus" panose="02020603050405020304" pitchFamily="18" charset="-78"/>
              </a:rPr>
              <a:t>CF[H,E]2     =CF[H]2 * CF[E]2</a:t>
            </a:r>
          </a:p>
          <a:p>
            <a:pPr marL="127000" lvl="0" indent="0" algn="l" rtl="0">
              <a:spcBef>
                <a:spcPts val="0"/>
              </a:spcBef>
              <a:spcAft>
                <a:spcPts val="0"/>
              </a:spcAft>
              <a:buSzPts val="1600"/>
              <a:buNone/>
            </a:pPr>
            <a:r>
              <a:rPr lang="en-US" sz="1400" dirty="0">
                <a:latin typeface="Andalus" panose="02020603050405020304" pitchFamily="18" charset="-78"/>
                <a:cs typeface="Andalus" panose="02020603050405020304" pitchFamily="18" charset="-78"/>
              </a:rPr>
              <a:t>                    =0.6 * 0.2</a:t>
            </a:r>
          </a:p>
          <a:p>
            <a:pPr marL="127000" lvl="0" indent="0" algn="l" rtl="0">
              <a:spcBef>
                <a:spcPts val="0"/>
              </a:spcBef>
              <a:spcAft>
                <a:spcPts val="0"/>
              </a:spcAft>
              <a:buSzPts val="1600"/>
              <a:buNone/>
            </a:pPr>
            <a:r>
              <a:rPr lang="en-US" sz="1400" dirty="0">
                <a:latin typeface="Andalus" panose="02020603050405020304" pitchFamily="18" charset="-78"/>
                <a:cs typeface="Andalus" panose="02020603050405020304" pitchFamily="18" charset="-78"/>
              </a:rPr>
              <a:t>                    =0.12</a:t>
            </a:r>
          </a:p>
          <a:p>
            <a:pPr marL="127000" lvl="0" indent="0" algn="l" rtl="0">
              <a:spcBef>
                <a:spcPts val="0"/>
              </a:spcBef>
              <a:spcAft>
                <a:spcPts val="0"/>
              </a:spcAft>
              <a:buSzPts val="1600"/>
              <a:buNone/>
            </a:pPr>
            <a:r>
              <a:rPr lang="en-US" sz="1400" dirty="0">
                <a:latin typeface="Andalus" panose="02020603050405020304" pitchFamily="18" charset="-78"/>
                <a:cs typeface="Andalus" panose="02020603050405020304" pitchFamily="18" charset="-78"/>
              </a:rPr>
              <a:t>CF[H,E</a:t>
            </a:r>
            <a:r>
              <a:rPr lang="id-ID" sz="1400" dirty="0">
                <a:latin typeface="Andalus" panose="02020603050405020304" pitchFamily="18" charset="-78"/>
                <a:cs typeface="Andalus" panose="02020603050405020304" pitchFamily="18" charset="-78"/>
              </a:rPr>
              <a:t>]3 </a:t>
            </a:r>
            <a:r>
              <a:rPr lang="en-US" sz="1400" dirty="0">
                <a:latin typeface="Andalus" panose="02020603050405020304" pitchFamily="18" charset="-78"/>
                <a:cs typeface="Andalus" panose="02020603050405020304" pitchFamily="18" charset="-78"/>
              </a:rPr>
              <a:t>    =CF[H]3 * CF[E]3</a:t>
            </a:r>
          </a:p>
          <a:p>
            <a:pPr marL="127000" lvl="0" indent="0" algn="l" rtl="0">
              <a:spcBef>
                <a:spcPts val="0"/>
              </a:spcBef>
              <a:spcAft>
                <a:spcPts val="0"/>
              </a:spcAft>
              <a:buSzPts val="1600"/>
              <a:buNone/>
            </a:pPr>
            <a:r>
              <a:rPr lang="en-US" sz="1400" dirty="0">
                <a:latin typeface="Andalus" panose="02020603050405020304" pitchFamily="18" charset="-78"/>
                <a:cs typeface="Andalus" panose="02020603050405020304" pitchFamily="18" charset="-78"/>
              </a:rPr>
              <a:t>                    =0.8 * 0.4</a:t>
            </a:r>
          </a:p>
          <a:p>
            <a:pPr marL="127000" lvl="0" indent="0" algn="l" rtl="0">
              <a:spcBef>
                <a:spcPts val="0"/>
              </a:spcBef>
              <a:spcAft>
                <a:spcPts val="0"/>
              </a:spcAft>
              <a:buSzPts val="1600"/>
              <a:buNone/>
            </a:pPr>
            <a:r>
              <a:rPr lang="en-US" sz="1400" dirty="0">
                <a:latin typeface="Andalus" panose="02020603050405020304" pitchFamily="18" charset="-78"/>
                <a:cs typeface="Andalus" panose="02020603050405020304" pitchFamily="18" charset="-78"/>
              </a:rPr>
              <a:t>                    =0.32</a:t>
            </a:r>
          </a:p>
          <a:p>
            <a:pPr marL="127000" lvl="0" indent="0" algn="l" rtl="0">
              <a:spcBef>
                <a:spcPts val="0"/>
              </a:spcBef>
              <a:spcAft>
                <a:spcPts val="0"/>
              </a:spcAft>
              <a:buSzPts val="1600"/>
              <a:buNone/>
            </a:pPr>
            <a:r>
              <a:rPr lang="en-US" sz="1400" dirty="0">
                <a:latin typeface="Andalus" panose="02020603050405020304" pitchFamily="18" charset="-78"/>
                <a:cs typeface="Andalus" panose="02020603050405020304" pitchFamily="18" charset="-78"/>
              </a:rPr>
              <a:t>CF[H,E]</a:t>
            </a:r>
            <a:r>
              <a:rPr lang="id-ID" sz="1400" dirty="0">
                <a:latin typeface="Andalus" panose="02020603050405020304" pitchFamily="18" charset="-78"/>
                <a:cs typeface="Andalus" panose="02020603050405020304" pitchFamily="18" charset="-78"/>
              </a:rPr>
              <a:t>4</a:t>
            </a:r>
            <a:r>
              <a:rPr lang="en-US" sz="1400" dirty="0">
                <a:latin typeface="Andalus" panose="02020603050405020304" pitchFamily="18" charset="-78"/>
                <a:cs typeface="Andalus" panose="02020603050405020304" pitchFamily="18" charset="-78"/>
              </a:rPr>
              <a:t>     =CF[H]4 * CF[E]4</a:t>
            </a:r>
          </a:p>
          <a:p>
            <a:pPr marL="127000" lvl="0" indent="0" algn="l" rtl="0">
              <a:spcBef>
                <a:spcPts val="0"/>
              </a:spcBef>
              <a:spcAft>
                <a:spcPts val="0"/>
              </a:spcAft>
              <a:buSzPts val="1600"/>
              <a:buNone/>
            </a:pPr>
            <a:r>
              <a:rPr lang="en-US" sz="1400" dirty="0">
                <a:latin typeface="Andalus" panose="02020603050405020304" pitchFamily="18" charset="-78"/>
                <a:cs typeface="Andalus" panose="02020603050405020304" pitchFamily="18" charset="-78"/>
              </a:rPr>
              <a:t>                    =0.6 * 08</a:t>
            </a:r>
          </a:p>
          <a:p>
            <a:pPr marL="127000" lvl="0" indent="0" algn="l" rtl="0">
              <a:spcBef>
                <a:spcPts val="0"/>
              </a:spcBef>
              <a:spcAft>
                <a:spcPts val="0"/>
              </a:spcAft>
              <a:buSzPts val="1600"/>
              <a:buNone/>
            </a:pPr>
            <a:r>
              <a:rPr lang="en-US" sz="1400" dirty="0">
                <a:latin typeface="Andalus" panose="02020603050405020304" pitchFamily="18" charset="-78"/>
                <a:cs typeface="Andalus" panose="02020603050405020304" pitchFamily="18" charset="-78"/>
              </a:rPr>
              <a:t>                    =0.48</a:t>
            </a:r>
          </a:p>
          <a:p>
            <a:pPr marL="127000" lvl="0" indent="0" algn="l" rtl="0">
              <a:spcBef>
                <a:spcPts val="0"/>
              </a:spcBef>
              <a:spcAft>
                <a:spcPts val="0"/>
              </a:spcAft>
              <a:buSzPts val="1600"/>
              <a:buNone/>
            </a:pPr>
            <a:r>
              <a:rPr lang="en-US" sz="1400" dirty="0">
                <a:latin typeface="Andalus" panose="02020603050405020304" pitchFamily="18" charset="-78"/>
                <a:cs typeface="Andalus" panose="02020603050405020304" pitchFamily="18" charset="-78"/>
              </a:rPr>
              <a:t>CF[H,E]</a:t>
            </a:r>
            <a:r>
              <a:rPr lang="id-ID" sz="1400" dirty="0">
                <a:latin typeface="Andalus" panose="02020603050405020304" pitchFamily="18" charset="-78"/>
                <a:cs typeface="Andalus" panose="02020603050405020304" pitchFamily="18" charset="-78"/>
              </a:rPr>
              <a:t>5</a:t>
            </a:r>
            <a:r>
              <a:rPr lang="en-US" sz="1400" dirty="0">
                <a:latin typeface="Andalus" panose="02020603050405020304" pitchFamily="18" charset="-78"/>
                <a:cs typeface="Andalus" panose="02020603050405020304" pitchFamily="18" charset="-78"/>
              </a:rPr>
              <a:t>     =CF[H]5 * CF[E]5</a:t>
            </a:r>
          </a:p>
          <a:p>
            <a:pPr marL="127000" lvl="0" indent="0" algn="l" rtl="0">
              <a:spcBef>
                <a:spcPts val="0"/>
              </a:spcBef>
              <a:spcAft>
                <a:spcPts val="0"/>
              </a:spcAft>
              <a:buSzPts val="1600"/>
              <a:buNone/>
            </a:pPr>
            <a:r>
              <a:rPr lang="en-US" sz="1400" dirty="0">
                <a:latin typeface="Andalus" panose="02020603050405020304" pitchFamily="18" charset="-78"/>
                <a:cs typeface="Andalus" panose="02020603050405020304" pitchFamily="18" charset="-78"/>
              </a:rPr>
              <a:t>                    =O.4 * O.8</a:t>
            </a:r>
          </a:p>
          <a:p>
            <a:pPr marL="127000" lvl="0" indent="0" algn="l" rtl="0">
              <a:spcBef>
                <a:spcPts val="0"/>
              </a:spcBef>
              <a:spcAft>
                <a:spcPts val="0"/>
              </a:spcAft>
              <a:buSzPts val="1600"/>
              <a:buNone/>
            </a:pPr>
            <a:r>
              <a:rPr lang="en-US" sz="1400" dirty="0">
                <a:latin typeface="Andalus" panose="02020603050405020304" pitchFamily="18" charset="-78"/>
                <a:cs typeface="Andalus" panose="02020603050405020304" pitchFamily="18" charset="-78"/>
              </a:rPr>
              <a:t>                    =0.32</a:t>
            </a:r>
            <a:endParaRPr sz="1400" dirty="0">
              <a:latin typeface="Andalus" panose="02020603050405020304" pitchFamily="18" charset="-78"/>
              <a:cs typeface="Andalus" panose="02020603050405020304" pitchFamily="18" charset="-7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155121" y="1152474"/>
            <a:ext cx="8621485" cy="2007105"/>
          </a:xfrm>
          <a:prstGeom prst="rect">
            <a:avLst/>
          </a:prstGeom>
        </p:spPr>
        <p:txBody>
          <a:bodyPr spcFirstLastPara="1" wrap="square" lIns="91425" tIns="91425" rIns="91425" bIns="91425" anchor="t" anchorCtr="0">
            <a:noAutofit/>
          </a:bodyPr>
          <a:lstStyle/>
          <a:p>
            <a:pPr marL="0" lvl="0" indent="0">
              <a:buNone/>
            </a:pPr>
            <a:r>
              <a:rPr lang="id-ID" sz="2000" dirty="0">
                <a:latin typeface="Andalus" panose="02020603050405020304" pitchFamily="18" charset="-78"/>
                <a:cs typeface="Andalus" panose="02020603050405020304" pitchFamily="18" charset="-78"/>
              </a:rPr>
              <a:t>A</a:t>
            </a:r>
            <a:r>
              <a:rPr lang="en-GB" sz="2000" dirty="0">
                <a:latin typeface="Andalus" panose="02020603050405020304" pitchFamily="18" charset="-78"/>
                <a:cs typeface="Andalus" panose="02020603050405020304" pitchFamily="18" charset="-78"/>
              </a:rPr>
              <a:t>dalah </a:t>
            </a:r>
            <a:r>
              <a:rPr lang="id-ID" sz="2000" dirty="0">
                <a:latin typeface="Andalus" panose="02020603050405020304" pitchFamily="18" charset="-78"/>
                <a:cs typeface="Andalus" panose="02020603050405020304" pitchFamily="18" charset="-78"/>
              </a:rPr>
              <a:t>s</a:t>
            </a:r>
            <a:r>
              <a:rPr lang="en-US" sz="2000" dirty="0" err="1">
                <a:latin typeface="Andalus" panose="02020603050405020304" pitchFamily="18" charset="-78"/>
                <a:cs typeface="Andalus" panose="02020603050405020304" pitchFamily="18" charset="-78"/>
              </a:rPr>
              <a:t>alah</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satu</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penyakit</a:t>
            </a:r>
            <a:r>
              <a:rPr lang="en-US" sz="2000" dirty="0">
                <a:latin typeface="Andalus" panose="02020603050405020304" pitchFamily="18" charset="-78"/>
                <a:cs typeface="Andalus" panose="02020603050405020304" pitchFamily="18" charset="-78"/>
              </a:rPr>
              <a:t> tumor </a:t>
            </a:r>
            <a:r>
              <a:rPr lang="en-US" sz="2000" dirty="0" err="1">
                <a:latin typeface="Andalus" panose="02020603050405020304" pitchFamily="18" charset="-78"/>
                <a:cs typeface="Andalus" panose="02020603050405020304" pitchFamily="18" charset="-78"/>
              </a:rPr>
              <a:t>jinak</a:t>
            </a:r>
            <a:r>
              <a:rPr lang="en-US" sz="2000" dirty="0">
                <a:latin typeface="Andalus" panose="02020603050405020304" pitchFamily="18" charset="-78"/>
                <a:cs typeface="Andalus" panose="02020603050405020304" pitchFamily="18" charset="-78"/>
              </a:rPr>
              <a:t> pada </a:t>
            </a:r>
            <a:r>
              <a:rPr lang="en-US" sz="2000" dirty="0" err="1">
                <a:latin typeface="Andalus" panose="02020603050405020304" pitchFamily="18" charset="-78"/>
                <a:cs typeface="Andalus" panose="02020603050405020304" pitchFamily="18" charset="-78"/>
              </a:rPr>
              <a:t>tulang</a:t>
            </a:r>
            <a:r>
              <a:rPr lang="en-US" sz="2000" dirty="0">
                <a:latin typeface="Andalus" panose="02020603050405020304" pitchFamily="18" charset="-78"/>
                <a:cs typeface="Andalus" panose="02020603050405020304" pitchFamily="18" charset="-78"/>
              </a:rPr>
              <a:t> yang paling </a:t>
            </a:r>
            <a:r>
              <a:rPr lang="en-US" sz="2000" dirty="0" err="1">
                <a:latin typeface="Andalus" panose="02020603050405020304" pitchFamily="18" charset="-78"/>
                <a:cs typeface="Andalus" panose="02020603050405020304" pitchFamily="18" charset="-78"/>
              </a:rPr>
              <a:t>sering</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terjadi.tumor</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ini</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terdiri</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dari</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sekumpulan</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proliferasi</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tulang</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dengan</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kartilago</a:t>
            </a:r>
            <a:r>
              <a:rPr lang="en-US" sz="2000" dirty="0">
                <a:latin typeface="Andalus" panose="02020603050405020304" pitchFamily="18" charset="-78"/>
                <a:cs typeface="Andalus" panose="02020603050405020304" pitchFamily="18" charset="-78"/>
              </a:rPr>
              <a:t> hyaline </a:t>
            </a:r>
            <a:r>
              <a:rPr lang="en-US" sz="2000" dirty="0" err="1">
                <a:latin typeface="Andalus" panose="02020603050405020304" pitchFamily="18" charset="-78"/>
                <a:cs typeface="Andalus" panose="02020603050405020304" pitchFamily="18" charset="-78"/>
              </a:rPr>
              <a:t>sebagai</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penutupnya</a:t>
            </a:r>
            <a:r>
              <a:rPr lang="en-US" sz="2000" dirty="0">
                <a:latin typeface="Andalus" panose="02020603050405020304" pitchFamily="18" charset="-78"/>
                <a:cs typeface="Andalus" panose="02020603050405020304" pitchFamily="18" charset="-78"/>
              </a:rPr>
              <a:t> dan </a:t>
            </a:r>
            <a:r>
              <a:rPr lang="en-US" sz="2000" dirty="0" err="1">
                <a:latin typeface="Andalus" panose="02020603050405020304" pitchFamily="18" charset="-78"/>
                <a:cs typeface="Andalus" panose="02020603050405020304" pitchFamily="18" charset="-78"/>
              </a:rPr>
              <a:t>tidak</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ada</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daerah</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transisi</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antara</a:t>
            </a:r>
            <a:r>
              <a:rPr lang="en-US" sz="2000" dirty="0">
                <a:latin typeface="Andalus" panose="02020603050405020304" pitchFamily="18" charset="-78"/>
                <a:cs typeface="Andalus" panose="02020603050405020304" pitchFamily="18" charset="-78"/>
              </a:rPr>
              <a:t> osteochondroma dan </a:t>
            </a:r>
            <a:r>
              <a:rPr lang="en-US" sz="2000" dirty="0" err="1">
                <a:latin typeface="Andalus" panose="02020603050405020304" pitchFamily="18" charset="-78"/>
                <a:cs typeface="Andalus" panose="02020603050405020304" pitchFamily="18" charset="-78"/>
              </a:rPr>
              <a:t>jaringan</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tulang</a:t>
            </a:r>
            <a:r>
              <a:rPr lang="en-US" sz="2000" dirty="0">
                <a:latin typeface="Andalus" panose="02020603050405020304" pitchFamily="18" charset="-78"/>
                <a:cs typeface="Andalus" panose="02020603050405020304" pitchFamily="18" charset="-78"/>
              </a:rPr>
              <a:t> normal</a:t>
            </a:r>
            <a:endParaRPr lang="en-US" sz="20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US" sz="2000" dirty="0">
              <a:latin typeface="Times New Roman" panose="02020603050405020304" pitchFamily="18" charset="0"/>
              <a:cs typeface="Times New Roman" panose="02020603050405020304" pitchFamily="18" charset="0"/>
            </a:endParaRPr>
          </a:p>
          <a:p>
            <a:pPr marL="0" lvl="0" indent="0">
              <a:buNone/>
            </a:pPr>
            <a:endParaRPr lang="en-US" sz="18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US" sz="18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800" dirty="0">
              <a:latin typeface="Times New Roman" panose="02020603050405020304" pitchFamily="18" charset="0"/>
              <a:cs typeface="Times New Roman" panose="02020603050405020304" pitchFamily="18" charset="0"/>
            </a:endParaRPr>
          </a:p>
        </p:txBody>
      </p:sp>
      <p:sp>
        <p:nvSpPr>
          <p:cNvPr id="1327" name="Google Shape;1327;p55"/>
          <p:cNvSpPr txBox="1">
            <a:spLocks noGrp="1"/>
          </p:cNvSpPr>
          <p:nvPr>
            <p:ph type="title"/>
          </p:nvPr>
        </p:nvSpPr>
        <p:spPr>
          <a:xfrm>
            <a:off x="-1" y="0"/>
            <a:ext cx="5861957" cy="77560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latin typeface="Algerian" panose="04020705040A02060702" pitchFamily="82" charset="0"/>
                <a:cs typeface="Times New Roman" panose="02020603050405020304" pitchFamily="18" charset="0"/>
              </a:rPr>
              <a:t>PENYAKIT OSTEOCHONDROMA ADALAH :</a:t>
            </a:r>
            <a:endParaRPr sz="2000" dirty="0">
              <a:latin typeface="Algerian" panose="04020705040A02060702" pitchFamily="82"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03"/>
        <p:cNvGrpSpPr/>
        <p:nvPr/>
      </p:nvGrpSpPr>
      <p:grpSpPr>
        <a:xfrm>
          <a:off x="0" y="0"/>
          <a:ext cx="0" cy="0"/>
          <a:chOff x="0" y="0"/>
          <a:chExt cx="0" cy="0"/>
        </a:xfrm>
      </p:grpSpPr>
      <p:sp>
        <p:nvSpPr>
          <p:cNvPr id="1542" name="Google Shape;1542;p70"/>
          <p:cNvSpPr/>
          <p:nvPr/>
        </p:nvSpPr>
        <p:spPr>
          <a:xfrm>
            <a:off x="-419100" y="41633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70"/>
          <p:cNvSpPr/>
          <p:nvPr/>
        </p:nvSpPr>
        <p:spPr>
          <a:xfrm rot="4132171">
            <a:off x="6908594" y="2764384"/>
            <a:ext cx="3403944" cy="3389830"/>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p:cNvSpPr>
            <a:spLocks noGrp="1"/>
          </p:cNvSpPr>
          <p:nvPr>
            <p:ph type="title"/>
          </p:nvPr>
        </p:nvSpPr>
        <p:spPr>
          <a:xfrm>
            <a:off x="625868" y="501268"/>
            <a:ext cx="7717500" cy="4116452"/>
          </a:xfrm>
        </p:spPr>
        <p:txBody>
          <a:bodyPr/>
          <a:lstStyle/>
          <a:p>
            <a:pPr algn="l"/>
            <a:r>
              <a:rPr lang="en-US" sz="2000" dirty="0" err="1">
                <a:latin typeface="Andalus" panose="02020603050405020304" pitchFamily="18" charset="-78"/>
                <a:cs typeface="Andalus" panose="02020603050405020304" pitchFamily="18" charset="-78"/>
              </a:rPr>
              <a:t>Melakukan</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kombinasi</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nilai</a:t>
            </a:r>
            <a:r>
              <a:rPr lang="en-US" sz="2000" dirty="0">
                <a:latin typeface="Andalus" panose="02020603050405020304" pitchFamily="18" charset="-78"/>
                <a:cs typeface="Andalus" panose="02020603050405020304" pitchFamily="18" charset="-78"/>
              </a:rPr>
              <a:t> CF </a:t>
            </a:r>
            <a:r>
              <a:rPr lang="en-US" sz="2000" dirty="0" err="1">
                <a:latin typeface="Andalus" panose="02020603050405020304" pitchFamily="18" charset="-78"/>
                <a:cs typeface="Andalus" panose="02020603050405020304" pitchFamily="18" charset="-78"/>
              </a:rPr>
              <a:t>dengan</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gejala</a:t>
            </a:r>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pasien</a:t>
            </a:r>
            <a:r>
              <a:rPr lang="en-US" sz="2000" dirty="0">
                <a:latin typeface="Andalus" panose="02020603050405020304" pitchFamily="18" charset="-78"/>
                <a:cs typeface="Andalus" panose="02020603050405020304" pitchFamily="18" charset="-78"/>
              </a:rPr>
              <a:t>:</a:t>
            </a:r>
            <a:br>
              <a:rPr lang="en-US" sz="2000" dirty="0">
                <a:latin typeface="Andalus" panose="02020603050405020304" pitchFamily="18" charset="-78"/>
                <a:cs typeface="Andalus" panose="02020603050405020304" pitchFamily="18" charset="-78"/>
              </a:rPr>
            </a:br>
            <a:br>
              <a:rPr lang="en-US" sz="2000" dirty="0">
                <a:latin typeface="Andalus" panose="02020603050405020304" pitchFamily="18" charset="-78"/>
                <a:cs typeface="Andalus" panose="02020603050405020304" pitchFamily="18" charset="-78"/>
              </a:rPr>
            </a:br>
            <a:r>
              <a:rPr lang="en-US" sz="1400" b="0" dirty="0">
                <a:latin typeface="Andalus" panose="02020603050405020304" pitchFamily="18" charset="-78"/>
                <a:cs typeface="Andalus" panose="02020603050405020304" pitchFamily="18" charset="-78"/>
              </a:rPr>
              <a:t>CF Combine [H,E]old         =CF[HE]1+CF[H,E]2 *(1-CF[H,E]1)</a:t>
            </a:r>
            <a:br>
              <a:rPr lang="en-US" sz="1400" b="0" dirty="0">
                <a:latin typeface="Andalus" panose="02020603050405020304" pitchFamily="18" charset="-78"/>
                <a:cs typeface="Andalus" panose="02020603050405020304" pitchFamily="18" charset="-78"/>
              </a:rPr>
            </a:br>
            <a:r>
              <a:rPr lang="en-US" sz="1400" b="0" dirty="0">
                <a:latin typeface="Andalus" panose="02020603050405020304" pitchFamily="18" charset="-78"/>
                <a:cs typeface="Andalus" panose="02020603050405020304" pitchFamily="18" charset="-78"/>
              </a:rPr>
              <a:t>                                            =0.32 + 0.12 * (1-0.32)</a:t>
            </a:r>
            <a:br>
              <a:rPr lang="en-US" sz="1400" b="0" dirty="0">
                <a:latin typeface="Andalus" panose="02020603050405020304" pitchFamily="18" charset="-78"/>
                <a:cs typeface="Andalus" panose="02020603050405020304" pitchFamily="18" charset="-78"/>
              </a:rPr>
            </a:br>
            <a:r>
              <a:rPr lang="en-US" sz="1400" b="0" dirty="0">
                <a:latin typeface="Andalus" panose="02020603050405020304" pitchFamily="18" charset="-78"/>
                <a:cs typeface="Andalus" panose="02020603050405020304" pitchFamily="18" charset="-78"/>
              </a:rPr>
              <a:t>                                            =0.32 + 0.0816</a:t>
            </a:r>
            <a:br>
              <a:rPr lang="en-US" sz="1400" b="0" dirty="0">
                <a:latin typeface="Andalus" panose="02020603050405020304" pitchFamily="18" charset="-78"/>
                <a:cs typeface="Andalus" panose="02020603050405020304" pitchFamily="18" charset="-78"/>
              </a:rPr>
            </a:br>
            <a:r>
              <a:rPr lang="en-US" sz="1400" b="0" dirty="0">
                <a:latin typeface="Andalus" panose="02020603050405020304" pitchFamily="18" charset="-78"/>
                <a:cs typeface="Andalus" panose="02020603050405020304" pitchFamily="18" charset="-78"/>
              </a:rPr>
              <a:t>                                            =0.4016</a:t>
            </a:r>
            <a:br>
              <a:rPr lang="en-US" sz="1400" b="0" dirty="0">
                <a:latin typeface="Andalus" panose="02020603050405020304" pitchFamily="18" charset="-78"/>
                <a:cs typeface="Andalus" panose="02020603050405020304" pitchFamily="18" charset="-78"/>
              </a:rPr>
            </a:br>
            <a:r>
              <a:rPr lang="en-US" sz="1400" b="0" dirty="0">
                <a:latin typeface="Andalus" panose="02020603050405020304" pitchFamily="18" charset="-78"/>
                <a:cs typeface="Andalus" panose="02020603050405020304" pitchFamily="18" charset="-78"/>
              </a:rPr>
              <a:t>CF Combine [H,E]old2      =CF[H,E]old + CF[H,E)3 * (1-CF[</a:t>
            </a:r>
            <a:r>
              <a:rPr lang="en-US" sz="1400" b="0" dirty="0" err="1">
                <a:latin typeface="Andalus" panose="02020603050405020304" pitchFamily="18" charset="-78"/>
                <a:cs typeface="Andalus" panose="02020603050405020304" pitchFamily="18" charset="-78"/>
              </a:rPr>
              <a:t>H,Eold</a:t>
            </a:r>
            <a:r>
              <a:rPr lang="en-US" sz="1400" b="0" dirty="0">
                <a:latin typeface="Andalus" panose="02020603050405020304" pitchFamily="18" charset="-78"/>
                <a:cs typeface="Andalus" panose="02020603050405020304" pitchFamily="18" charset="-78"/>
              </a:rPr>
              <a:t>]</a:t>
            </a:r>
            <a:br>
              <a:rPr lang="en-US" sz="1400" b="0" dirty="0">
                <a:latin typeface="Andalus" panose="02020603050405020304" pitchFamily="18" charset="-78"/>
                <a:cs typeface="Andalus" panose="02020603050405020304" pitchFamily="18" charset="-78"/>
              </a:rPr>
            </a:br>
            <a:r>
              <a:rPr lang="en-US" sz="1400" b="0" dirty="0">
                <a:latin typeface="Andalus" panose="02020603050405020304" pitchFamily="18" charset="-78"/>
                <a:cs typeface="Andalus" panose="02020603050405020304" pitchFamily="18" charset="-78"/>
              </a:rPr>
              <a:t>                                            =0,4616+0,32 * (1-0,4016)</a:t>
            </a:r>
            <a:br>
              <a:rPr lang="en-US" sz="1400" b="0" dirty="0">
                <a:latin typeface="Andalus" panose="02020603050405020304" pitchFamily="18" charset="-78"/>
                <a:cs typeface="Andalus" panose="02020603050405020304" pitchFamily="18" charset="-78"/>
              </a:rPr>
            </a:br>
            <a:r>
              <a:rPr lang="en-US" sz="1400" b="0" dirty="0">
                <a:latin typeface="Andalus" panose="02020603050405020304" pitchFamily="18" charset="-78"/>
                <a:cs typeface="Andalus" panose="02020603050405020304" pitchFamily="18" charset="-78"/>
              </a:rPr>
              <a:t>                                            =0,4616 + 0,191488</a:t>
            </a:r>
            <a:br>
              <a:rPr lang="en-US" sz="1400" b="0" dirty="0">
                <a:latin typeface="Andalus" panose="02020603050405020304" pitchFamily="18" charset="-78"/>
                <a:cs typeface="Andalus" panose="02020603050405020304" pitchFamily="18" charset="-78"/>
              </a:rPr>
            </a:br>
            <a:r>
              <a:rPr lang="en-US" sz="1400" b="0" dirty="0">
                <a:latin typeface="Andalus" panose="02020603050405020304" pitchFamily="18" charset="-78"/>
                <a:cs typeface="Andalus" panose="02020603050405020304" pitchFamily="18" charset="-78"/>
              </a:rPr>
              <a:t>                                            =0,593088</a:t>
            </a:r>
            <a:br>
              <a:rPr lang="en-US" sz="1400" b="0" dirty="0">
                <a:latin typeface="Andalus" panose="02020603050405020304" pitchFamily="18" charset="-78"/>
                <a:cs typeface="Andalus" panose="02020603050405020304" pitchFamily="18" charset="-78"/>
              </a:rPr>
            </a:br>
            <a:r>
              <a:rPr lang="en-US" sz="1400" b="0" dirty="0">
                <a:latin typeface="Andalus" panose="02020603050405020304" pitchFamily="18" charset="-78"/>
                <a:cs typeface="Andalus" panose="02020603050405020304" pitchFamily="18" charset="-78"/>
              </a:rPr>
              <a:t>CF Combine [H,E]old3       =CF[H,E]old + CF[H,E]4 * (1-CF[</a:t>
            </a:r>
            <a:r>
              <a:rPr lang="en-US" sz="1400" b="0" dirty="0" err="1">
                <a:latin typeface="Andalus" panose="02020603050405020304" pitchFamily="18" charset="-78"/>
                <a:cs typeface="Andalus" panose="02020603050405020304" pitchFamily="18" charset="-78"/>
              </a:rPr>
              <a:t>H,Eold</a:t>
            </a:r>
            <a:r>
              <a:rPr lang="en-US" sz="1400" b="0" dirty="0">
                <a:latin typeface="Andalus" panose="02020603050405020304" pitchFamily="18" charset="-78"/>
                <a:cs typeface="Andalus" panose="02020603050405020304" pitchFamily="18" charset="-78"/>
              </a:rPr>
              <a:t>)</a:t>
            </a:r>
            <a:br>
              <a:rPr lang="en-US" sz="1400" b="0" dirty="0">
                <a:latin typeface="Andalus" panose="02020603050405020304" pitchFamily="18" charset="-78"/>
                <a:cs typeface="Andalus" panose="02020603050405020304" pitchFamily="18" charset="-78"/>
              </a:rPr>
            </a:br>
            <a:r>
              <a:rPr lang="en-US" sz="1400" b="0" dirty="0">
                <a:latin typeface="Andalus" panose="02020603050405020304" pitchFamily="18" charset="-78"/>
                <a:cs typeface="Andalus" panose="02020603050405020304" pitchFamily="18" charset="-78"/>
              </a:rPr>
              <a:t>                                            =0.593088 + 0.48 * (1-0.593088)</a:t>
            </a:r>
            <a:br>
              <a:rPr lang="en-US" sz="1400" b="0" dirty="0">
                <a:latin typeface="Andalus" panose="02020603050405020304" pitchFamily="18" charset="-78"/>
                <a:cs typeface="Andalus" panose="02020603050405020304" pitchFamily="18" charset="-78"/>
              </a:rPr>
            </a:br>
            <a:r>
              <a:rPr lang="en-US" sz="1400" b="0" dirty="0">
                <a:latin typeface="Andalus" panose="02020603050405020304" pitchFamily="18" charset="-78"/>
                <a:cs typeface="Andalus" panose="02020603050405020304" pitchFamily="18" charset="-78"/>
              </a:rPr>
              <a:t>                                            =0.593088 + 0.19531776</a:t>
            </a:r>
            <a:br>
              <a:rPr lang="en-US" sz="1400" b="0" dirty="0">
                <a:latin typeface="Andalus" panose="02020603050405020304" pitchFamily="18" charset="-78"/>
                <a:cs typeface="Andalus" panose="02020603050405020304" pitchFamily="18" charset="-78"/>
              </a:rPr>
            </a:br>
            <a:r>
              <a:rPr lang="en-US" sz="1400" b="0" dirty="0">
                <a:latin typeface="Andalus" panose="02020603050405020304" pitchFamily="18" charset="-78"/>
                <a:cs typeface="Andalus" panose="02020603050405020304" pitchFamily="18" charset="-78"/>
              </a:rPr>
              <a:t>                                            =0.78840576</a:t>
            </a:r>
            <a:br>
              <a:rPr lang="en-US" sz="1400" b="0" dirty="0">
                <a:latin typeface="Andalus" panose="02020603050405020304" pitchFamily="18" charset="-78"/>
                <a:cs typeface="Andalus" panose="02020603050405020304" pitchFamily="18" charset="-78"/>
              </a:rPr>
            </a:br>
            <a:r>
              <a:rPr lang="en-US" sz="1400" b="0" dirty="0">
                <a:latin typeface="Andalus" panose="02020603050405020304" pitchFamily="18" charset="-78"/>
                <a:cs typeface="Andalus" panose="02020603050405020304" pitchFamily="18" charset="-78"/>
              </a:rPr>
              <a:t>CF Combine [H,E]old4      =CF[H,E]</a:t>
            </a:r>
            <a:r>
              <a:rPr lang="en-US" sz="1400" b="0" dirty="0" err="1">
                <a:latin typeface="Andalus" panose="02020603050405020304" pitchFamily="18" charset="-78"/>
                <a:cs typeface="Andalus" panose="02020603050405020304" pitchFamily="18" charset="-78"/>
              </a:rPr>
              <a:t>old+CF</a:t>
            </a:r>
            <a:r>
              <a:rPr lang="en-US" sz="1400" b="0" dirty="0">
                <a:latin typeface="Andalus" panose="02020603050405020304" pitchFamily="18" charset="-78"/>
                <a:cs typeface="Andalus" panose="02020603050405020304" pitchFamily="18" charset="-78"/>
              </a:rPr>
              <a:t>[H,E]5 * (1-CF[</a:t>
            </a:r>
            <a:r>
              <a:rPr lang="en-US" sz="1400" b="0" dirty="0" err="1">
                <a:latin typeface="Andalus" panose="02020603050405020304" pitchFamily="18" charset="-78"/>
                <a:cs typeface="Andalus" panose="02020603050405020304" pitchFamily="18" charset="-78"/>
              </a:rPr>
              <a:t>H,Eold</a:t>
            </a:r>
            <a:r>
              <a:rPr lang="en-US" sz="1400" b="0" dirty="0">
                <a:latin typeface="Andalus" panose="02020603050405020304" pitchFamily="18" charset="-78"/>
                <a:cs typeface="Andalus" panose="02020603050405020304" pitchFamily="18" charset="-78"/>
              </a:rPr>
              <a:t>)</a:t>
            </a:r>
            <a:br>
              <a:rPr lang="en-US" sz="1400" b="0" dirty="0">
                <a:latin typeface="Andalus" panose="02020603050405020304" pitchFamily="18" charset="-78"/>
                <a:cs typeface="Andalus" panose="02020603050405020304" pitchFamily="18" charset="-78"/>
              </a:rPr>
            </a:br>
            <a:r>
              <a:rPr lang="en-US" sz="1400" b="0" dirty="0">
                <a:latin typeface="Andalus" panose="02020603050405020304" pitchFamily="18" charset="-78"/>
                <a:cs typeface="Andalus" panose="02020603050405020304" pitchFamily="18" charset="-78"/>
              </a:rPr>
              <a:t>                                            =0.78840576 + 0.32 * (1-0.78840576)</a:t>
            </a:r>
            <a:br>
              <a:rPr lang="en-US" sz="1400" b="0" dirty="0">
                <a:latin typeface="Andalus" panose="02020603050405020304" pitchFamily="18" charset="-78"/>
                <a:cs typeface="Andalus" panose="02020603050405020304" pitchFamily="18" charset="-78"/>
              </a:rPr>
            </a:br>
            <a:r>
              <a:rPr lang="en-US" sz="1400" b="0" dirty="0">
                <a:latin typeface="Andalus" panose="02020603050405020304" pitchFamily="18" charset="-78"/>
                <a:cs typeface="Andalus" panose="02020603050405020304" pitchFamily="18" charset="-78"/>
              </a:rPr>
              <a:t>                                            =0.78840576 + 0.0677101586</a:t>
            </a:r>
            <a:br>
              <a:rPr lang="en-US" sz="1400" b="0" dirty="0">
                <a:latin typeface="Andalus" panose="02020603050405020304" pitchFamily="18" charset="-78"/>
                <a:cs typeface="Andalus" panose="02020603050405020304" pitchFamily="18" charset="-78"/>
              </a:rPr>
            </a:br>
            <a:r>
              <a:rPr lang="en-US" sz="1400" b="0" dirty="0">
                <a:latin typeface="Andalus" panose="02020603050405020304" pitchFamily="18" charset="-78"/>
                <a:cs typeface="Andalus" panose="02020603050405020304" pitchFamily="18" charset="-78"/>
              </a:rPr>
              <a:t>                                            =0.8561159168</a:t>
            </a:r>
            <a:endParaRPr lang="id-ID" sz="2000" dirty="0">
              <a:latin typeface="Andalus" panose="02020603050405020304" pitchFamily="18" charset="-78"/>
              <a:cs typeface="Andalus" panose="02020603050405020304" pitchFamily="18" charset="-7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9"/>
        <p:cNvGrpSpPr/>
        <p:nvPr/>
      </p:nvGrpSpPr>
      <p:grpSpPr>
        <a:xfrm>
          <a:off x="0" y="0"/>
          <a:ext cx="0" cy="0"/>
          <a:chOff x="0" y="0"/>
          <a:chExt cx="0" cy="0"/>
        </a:xfrm>
      </p:grpSpPr>
      <p:sp>
        <p:nvSpPr>
          <p:cNvPr id="1720" name="Google Shape;1720;p75"/>
          <p:cNvSpPr txBox="1">
            <a:spLocks noGrp="1"/>
          </p:cNvSpPr>
          <p:nvPr>
            <p:ph type="title"/>
          </p:nvPr>
        </p:nvSpPr>
        <p:spPr>
          <a:xfrm>
            <a:off x="854843" y="1038386"/>
            <a:ext cx="7960526" cy="13948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b="0" dirty="0">
                <a:latin typeface="Andalus" panose="02020603050405020304" pitchFamily="18" charset="-78"/>
                <a:cs typeface="Andalus" panose="02020603050405020304" pitchFamily="18" charset="-78"/>
              </a:rPr>
              <a:t>Jadi </a:t>
            </a:r>
            <a:r>
              <a:rPr lang="en-US" sz="1800" b="0" dirty="0" err="1">
                <a:latin typeface="Andalus" panose="02020603050405020304" pitchFamily="18" charset="-78"/>
                <a:cs typeface="Andalus" panose="02020603050405020304" pitchFamily="18" charset="-78"/>
              </a:rPr>
              <a:t>untuk</a:t>
            </a:r>
            <a:r>
              <a:rPr lang="en-US" sz="1800" b="0" dirty="0">
                <a:latin typeface="Andalus" panose="02020603050405020304" pitchFamily="18" charset="-78"/>
                <a:cs typeface="Andalus" panose="02020603050405020304" pitchFamily="18" charset="-78"/>
              </a:rPr>
              <a:t> CF = 0.8561159168 * 100%= </a:t>
            </a:r>
            <a:r>
              <a:rPr lang="en-US" sz="1800" dirty="0">
                <a:latin typeface="Andalus" panose="02020603050405020304" pitchFamily="18" charset="-78"/>
                <a:cs typeface="Andalus" panose="02020603050405020304" pitchFamily="18" charset="-78"/>
              </a:rPr>
              <a:t>85.61%</a:t>
            </a:r>
            <a:br>
              <a:rPr lang="id-ID" sz="1800" dirty="0">
                <a:latin typeface="Andalus" panose="02020603050405020304" pitchFamily="18" charset="-78"/>
                <a:cs typeface="Andalus" panose="02020603050405020304" pitchFamily="18" charset="-78"/>
              </a:rPr>
            </a:br>
            <a:br>
              <a:rPr lang="en-US" sz="1800" b="0" dirty="0">
                <a:latin typeface="Andalus" panose="02020603050405020304" pitchFamily="18" charset="-78"/>
                <a:cs typeface="Andalus" panose="02020603050405020304" pitchFamily="18" charset="-78"/>
              </a:rPr>
            </a:br>
            <a:r>
              <a:rPr lang="en-US" sz="1800" b="0" dirty="0" err="1">
                <a:latin typeface="Andalus" panose="02020603050405020304" pitchFamily="18" charset="-78"/>
                <a:cs typeface="Andalus" panose="02020603050405020304" pitchFamily="18" charset="-78"/>
              </a:rPr>
              <a:t>Dengan</a:t>
            </a:r>
            <a:r>
              <a:rPr lang="en-US" sz="1800" b="0" dirty="0">
                <a:latin typeface="Andalus" panose="02020603050405020304" pitchFamily="18" charset="-78"/>
                <a:cs typeface="Andalus" panose="02020603050405020304" pitchFamily="18" charset="-78"/>
              </a:rPr>
              <a:t> </a:t>
            </a:r>
            <a:r>
              <a:rPr lang="en-US" sz="1800" b="0" dirty="0" err="1">
                <a:latin typeface="Andalus" panose="02020603050405020304" pitchFamily="18" charset="-78"/>
                <a:cs typeface="Andalus" panose="02020603050405020304" pitchFamily="18" charset="-78"/>
              </a:rPr>
              <a:t>perhitungan</a:t>
            </a:r>
            <a:r>
              <a:rPr lang="en-US" sz="1800" b="0" dirty="0">
                <a:latin typeface="Andalus" panose="02020603050405020304" pitchFamily="18" charset="-78"/>
                <a:cs typeface="Andalus" panose="02020603050405020304" pitchFamily="18" charset="-78"/>
              </a:rPr>
              <a:t> certainty factor </a:t>
            </a:r>
            <a:r>
              <a:rPr lang="en-US" sz="1800" b="0" dirty="0" err="1">
                <a:latin typeface="Andalus" panose="02020603050405020304" pitchFamily="18" charset="-78"/>
                <a:cs typeface="Andalus" panose="02020603050405020304" pitchFamily="18" charset="-78"/>
              </a:rPr>
              <a:t>seperti</a:t>
            </a:r>
            <a:r>
              <a:rPr lang="en-US" sz="1800" b="0" dirty="0">
                <a:latin typeface="Andalus" panose="02020603050405020304" pitchFamily="18" charset="-78"/>
                <a:cs typeface="Andalus" panose="02020603050405020304" pitchFamily="18" charset="-78"/>
              </a:rPr>
              <a:t> data di </a:t>
            </a:r>
            <a:r>
              <a:rPr lang="en-US" sz="1800" b="0" dirty="0" err="1">
                <a:latin typeface="Andalus" panose="02020603050405020304" pitchFamily="18" charset="-78"/>
                <a:cs typeface="Andalus" panose="02020603050405020304" pitchFamily="18" charset="-78"/>
              </a:rPr>
              <a:t>atas</a:t>
            </a:r>
            <a:r>
              <a:rPr lang="en-US" sz="1800" b="0" dirty="0">
                <a:latin typeface="Andalus" panose="02020603050405020304" pitchFamily="18" charset="-78"/>
                <a:cs typeface="Andalus" panose="02020603050405020304" pitchFamily="18" charset="-78"/>
              </a:rPr>
              <a:t> </a:t>
            </a:r>
            <a:r>
              <a:rPr lang="en-US" sz="1800" b="0" dirty="0" err="1">
                <a:latin typeface="Andalus" panose="02020603050405020304" pitchFamily="18" charset="-78"/>
                <a:cs typeface="Andalus" panose="02020603050405020304" pitchFamily="18" charset="-78"/>
              </a:rPr>
              <a:t>dapat</a:t>
            </a:r>
            <a:r>
              <a:rPr lang="en-US" sz="1800" b="0" dirty="0">
                <a:latin typeface="Andalus" panose="02020603050405020304" pitchFamily="18" charset="-78"/>
                <a:cs typeface="Andalus" panose="02020603050405020304" pitchFamily="18" charset="-78"/>
              </a:rPr>
              <a:t> </a:t>
            </a:r>
            <a:r>
              <a:rPr lang="en-US" sz="1800" b="0" dirty="0" err="1">
                <a:latin typeface="Andalus" panose="02020603050405020304" pitchFamily="18" charset="-78"/>
                <a:cs typeface="Andalus" panose="02020603050405020304" pitchFamily="18" charset="-78"/>
              </a:rPr>
              <a:t>disimpulkan</a:t>
            </a:r>
            <a:r>
              <a:rPr lang="en-US" sz="1800" b="0" dirty="0">
                <a:latin typeface="Andalus" panose="02020603050405020304" pitchFamily="18" charset="-78"/>
                <a:cs typeface="Andalus" panose="02020603050405020304" pitchFamily="18" charset="-78"/>
              </a:rPr>
              <a:t> </a:t>
            </a:r>
            <a:r>
              <a:rPr lang="en-US" sz="1800" b="0" dirty="0" err="1">
                <a:latin typeface="Andalus" panose="02020603050405020304" pitchFamily="18" charset="-78"/>
                <a:cs typeface="Andalus" panose="02020603050405020304" pitchFamily="18" charset="-78"/>
              </a:rPr>
              <a:t>bahwa</a:t>
            </a:r>
            <a:r>
              <a:rPr lang="en-US" sz="1800" b="0" dirty="0">
                <a:latin typeface="Andalus" panose="02020603050405020304" pitchFamily="18" charset="-78"/>
                <a:cs typeface="Andalus" panose="02020603050405020304" pitchFamily="18" charset="-78"/>
              </a:rPr>
              <a:t> </a:t>
            </a:r>
            <a:r>
              <a:rPr lang="en-US" sz="1800" b="0" dirty="0" err="1">
                <a:latin typeface="Andalus" panose="02020603050405020304" pitchFamily="18" charset="-78"/>
                <a:cs typeface="Andalus" panose="02020603050405020304" pitchFamily="18" charset="-78"/>
              </a:rPr>
              <a:t>pasien</a:t>
            </a:r>
            <a:r>
              <a:rPr lang="en-US" sz="1800" b="0" dirty="0">
                <a:latin typeface="Andalus" panose="02020603050405020304" pitchFamily="18" charset="-78"/>
                <a:cs typeface="Andalus" panose="02020603050405020304" pitchFamily="18" charset="-78"/>
              </a:rPr>
              <a:t> </a:t>
            </a:r>
            <a:r>
              <a:rPr lang="en-US" sz="1800" b="0" dirty="0" err="1">
                <a:latin typeface="Andalus" panose="02020603050405020304" pitchFamily="18" charset="-78"/>
                <a:cs typeface="Andalus" panose="02020603050405020304" pitchFamily="18" charset="-78"/>
              </a:rPr>
              <a:t>tersebut</a:t>
            </a:r>
            <a:r>
              <a:rPr lang="en-US" sz="1800" b="0" dirty="0">
                <a:latin typeface="Andalus" panose="02020603050405020304" pitchFamily="18" charset="-78"/>
                <a:cs typeface="Andalus" panose="02020603050405020304" pitchFamily="18" charset="-78"/>
              </a:rPr>
              <a:t> </a:t>
            </a:r>
            <a:r>
              <a:rPr lang="en-US" sz="1800" b="0" dirty="0" err="1">
                <a:latin typeface="Andalus" panose="02020603050405020304" pitchFamily="18" charset="-78"/>
                <a:cs typeface="Andalus" panose="02020603050405020304" pitchFamily="18" charset="-78"/>
              </a:rPr>
              <a:t>terkena</a:t>
            </a:r>
            <a:r>
              <a:rPr lang="en-US" sz="1800" b="0" dirty="0">
                <a:latin typeface="Andalus" panose="02020603050405020304" pitchFamily="18" charset="-78"/>
                <a:cs typeface="Andalus" panose="02020603050405020304" pitchFamily="18" charset="-78"/>
              </a:rPr>
              <a:t> </a:t>
            </a:r>
            <a:r>
              <a:rPr lang="en-US" sz="1800" b="0" dirty="0" err="1">
                <a:latin typeface="Andalus" panose="02020603050405020304" pitchFamily="18" charset="-78"/>
                <a:cs typeface="Andalus" panose="02020603050405020304" pitchFamily="18" charset="-78"/>
              </a:rPr>
              <a:t>penyakit</a:t>
            </a:r>
            <a:r>
              <a:rPr lang="en-US" sz="1800" b="0" dirty="0">
                <a:latin typeface="Andalus" panose="02020603050405020304" pitchFamily="18" charset="-78"/>
                <a:cs typeface="Andalus" panose="02020603050405020304" pitchFamily="18" charset="-78"/>
              </a:rPr>
              <a:t> </a:t>
            </a:r>
            <a:r>
              <a:rPr lang="en-US" sz="1800" b="0" dirty="0" err="1">
                <a:latin typeface="Andalus" panose="02020603050405020304" pitchFamily="18" charset="-78"/>
                <a:cs typeface="Andalus" panose="02020603050405020304" pitchFamily="18" charset="-78"/>
              </a:rPr>
              <a:t>Osteocchondroma</a:t>
            </a:r>
            <a:r>
              <a:rPr lang="en-US" sz="1800" b="0" dirty="0">
                <a:latin typeface="Andalus" panose="02020603050405020304" pitchFamily="18" charset="-78"/>
                <a:cs typeface="Andalus" panose="02020603050405020304" pitchFamily="18" charset="-78"/>
              </a:rPr>
              <a:t> </a:t>
            </a:r>
            <a:r>
              <a:rPr lang="en-US" sz="1800" b="0" dirty="0" err="1">
                <a:latin typeface="Andalus" panose="02020603050405020304" pitchFamily="18" charset="-78"/>
                <a:cs typeface="Andalus" panose="02020603050405020304" pitchFamily="18" charset="-78"/>
              </a:rPr>
              <a:t>biasa</a:t>
            </a:r>
            <a:r>
              <a:rPr lang="en-US" sz="1800" b="0" dirty="0">
                <a:latin typeface="Andalus" panose="02020603050405020304" pitchFamily="18" charset="-78"/>
                <a:cs typeface="Andalus" panose="02020603050405020304" pitchFamily="18" charset="-78"/>
              </a:rPr>
              <a:t>, yang </a:t>
            </a:r>
            <a:r>
              <a:rPr lang="en-US" sz="1800" b="0" dirty="0" err="1">
                <a:latin typeface="Andalus" panose="02020603050405020304" pitchFamily="18" charset="-78"/>
                <a:cs typeface="Andalus" panose="02020603050405020304" pitchFamily="18" charset="-78"/>
              </a:rPr>
              <a:t>memiliki</a:t>
            </a:r>
            <a:r>
              <a:rPr lang="en-US" sz="1800" b="0" dirty="0">
                <a:latin typeface="Andalus" panose="02020603050405020304" pitchFamily="18" charset="-78"/>
                <a:cs typeface="Andalus" panose="02020603050405020304" pitchFamily="18" charset="-78"/>
              </a:rPr>
              <a:t> </a:t>
            </a:r>
            <a:r>
              <a:rPr lang="en-US" sz="1800" b="0" dirty="0" err="1">
                <a:latin typeface="Andalus" panose="02020603050405020304" pitchFamily="18" charset="-78"/>
                <a:cs typeface="Andalus" panose="02020603050405020304" pitchFamily="18" charset="-78"/>
              </a:rPr>
              <a:t>persentase</a:t>
            </a:r>
            <a:r>
              <a:rPr lang="en-US" sz="1800" b="0" dirty="0">
                <a:latin typeface="Andalus" panose="02020603050405020304" pitchFamily="18" charset="-78"/>
                <a:cs typeface="Andalus" panose="02020603050405020304" pitchFamily="18" charset="-78"/>
              </a:rPr>
              <a:t> </a:t>
            </a:r>
            <a:r>
              <a:rPr lang="en-US" sz="1800" b="0" dirty="0" err="1">
                <a:latin typeface="Andalus" panose="02020603050405020304" pitchFamily="18" charset="-78"/>
                <a:cs typeface="Andalus" panose="02020603050405020304" pitchFamily="18" charset="-78"/>
              </a:rPr>
              <a:t>tingkat</a:t>
            </a:r>
            <a:r>
              <a:rPr lang="en-US" sz="1800" b="0" dirty="0">
                <a:latin typeface="Andalus" panose="02020603050405020304" pitchFamily="18" charset="-78"/>
                <a:cs typeface="Andalus" panose="02020603050405020304" pitchFamily="18" charset="-78"/>
              </a:rPr>
              <a:t> </a:t>
            </a:r>
            <a:r>
              <a:rPr lang="en-US" sz="1800" b="0" dirty="0" err="1">
                <a:latin typeface="Andalus" panose="02020603050405020304" pitchFamily="18" charset="-78"/>
                <a:cs typeface="Andalus" panose="02020603050405020304" pitchFamily="18" charset="-78"/>
              </a:rPr>
              <a:t>keyakinan</a:t>
            </a:r>
            <a:r>
              <a:rPr lang="en-US" sz="1800" b="0" dirty="0">
                <a:latin typeface="Andalus" panose="02020603050405020304" pitchFamily="18" charset="-78"/>
                <a:cs typeface="Andalus" panose="02020603050405020304" pitchFamily="18" charset="-78"/>
              </a:rPr>
              <a:t> </a:t>
            </a:r>
            <a:r>
              <a:rPr lang="en-US" sz="1800" dirty="0">
                <a:latin typeface="Andalus" panose="02020603050405020304" pitchFamily="18" charset="-78"/>
                <a:cs typeface="Andalus" panose="02020603050405020304" pitchFamily="18" charset="-78"/>
              </a:rPr>
              <a:t>88.76%</a:t>
            </a:r>
            <a:endParaRPr sz="1800" dirty="0">
              <a:latin typeface="Andalus" panose="02020603050405020304" pitchFamily="18" charset="-78"/>
              <a:cs typeface="Andalus" panose="02020603050405020304" pitchFamily="18" charset="-78"/>
            </a:endParaRPr>
          </a:p>
        </p:txBody>
      </p:sp>
      <p:sp>
        <p:nvSpPr>
          <p:cNvPr id="1734" name="Google Shape;1734;p75"/>
          <p:cNvSpPr/>
          <p:nvPr/>
        </p:nvSpPr>
        <p:spPr>
          <a:xfrm rot="7385046" flipH="1">
            <a:off x="-1543420" y="1309689"/>
            <a:ext cx="3561725" cy="302960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75"/>
          <p:cNvSpPr/>
          <p:nvPr/>
        </p:nvSpPr>
        <p:spPr>
          <a:xfrm rot="-5400000" flipH="1">
            <a:off x="6358600" y="216958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32"/>
        <p:cNvGrpSpPr/>
        <p:nvPr/>
      </p:nvGrpSpPr>
      <p:grpSpPr>
        <a:xfrm>
          <a:off x="0" y="0"/>
          <a:ext cx="0" cy="0"/>
          <a:chOff x="0" y="0"/>
          <a:chExt cx="0" cy="0"/>
        </a:xfrm>
      </p:grpSpPr>
      <p:sp>
        <p:nvSpPr>
          <p:cNvPr id="2333" name="Google Shape;2333;p105"/>
          <p:cNvSpPr txBox="1">
            <a:spLocks noGrp="1"/>
          </p:cNvSpPr>
          <p:nvPr>
            <p:ph type="title"/>
          </p:nvPr>
        </p:nvSpPr>
        <p:spPr>
          <a:xfrm>
            <a:off x="1698171" y="538843"/>
            <a:ext cx="6653722" cy="37963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b="0" dirty="0">
                <a:latin typeface="Andalus" panose="02020603050405020304" pitchFamily="18" charset="-78"/>
                <a:cs typeface="Andalus" panose="02020603050405020304" pitchFamily="18" charset="-78"/>
              </a:rPr>
              <a:t>Osteochondroma </a:t>
            </a:r>
            <a:r>
              <a:rPr lang="en-US" sz="2000" b="0" dirty="0" err="1">
                <a:latin typeface="Andalus" panose="02020603050405020304" pitchFamily="18" charset="-78"/>
                <a:cs typeface="Andalus" panose="02020603050405020304" pitchFamily="18" charset="-78"/>
              </a:rPr>
              <a:t>biasanya</a:t>
            </a:r>
            <a:r>
              <a:rPr lang="en-US" sz="2000" b="0" dirty="0">
                <a:latin typeface="Andalus" panose="02020603050405020304" pitchFamily="18" charset="-78"/>
                <a:cs typeface="Andalus" panose="02020603050405020304" pitchFamily="18" charset="-78"/>
              </a:rPr>
              <a:t> di </a:t>
            </a:r>
            <a:r>
              <a:rPr lang="en-US" sz="2000" b="0" dirty="0" err="1">
                <a:latin typeface="Andalus" panose="02020603050405020304" pitchFamily="18" charset="-78"/>
                <a:cs typeface="Andalus" panose="02020603050405020304" pitchFamily="18" charset="-78"/>
              </a:rPr>
              <a:t>temukan</a:t>
            </a:r>
            <a:r>
              <a:rPr lang="en-US" sz="2000" b="0" dirty="0">
                <a:latin typeface="Andalus" panose="02020603050405020304" pitchFamily="18" charset="-78"/>
                <a:cs typeface="Andalus" panose="02020603050405020304" pitchFamily="18" charset="-78"/>
              </a:rPr>
              <a:t> pada </a:t>
            </a:r>
            <a:r>
              <a:rPr lang="en-US" sz="2000" b="0" dirty="0" err="1">
                <a:latin typeface="Andalus" panose="02020603050405020304" pitchFamily="18" charset="-78"/>
                <a:cs typeface="Andalus" panose="02020603050405020304" pitchFamily="18" charset="-78"/>
              </a:rPr>
              <a:t>metafisis</a:t>
            </a:r>
            <a:r>
              <a:rPr lang="en-US" sz="2000" b="0" dirty="0">
                <a:latin typeface="Andalus" panose="02020603050405020304" pitchFamily="18" charset="-78"/>
                <a:cs typeface="Andalus" panose="02020603050405020304" pitchFamily="18" charset="-78"/>
              </a:rPr>
              <a:t> </a:t>
            </a:r>
            <a:r>
              <a:rPr lang="en-US" sz="2000" b="0" dirty="0" err="1">
                <a:latin typeface="Andalus" panose="02020603050405020304" pitchFamily="18" charset="-78"/>
                <a:cs typeface="Andalus" panose="02020603050405020304" pitchFamily="18" charset="-78"/>
              </a:rPr>
              <a:t>tulang</a:t>
            </a:r>
            <a:r>
              <a:rPr lang="en-US" sz="2000" b="0" dirty="0">
                <a:latin typeface="Andalus" panose="02020603050405020304" pitchFamily="18" charset="-78"/>
                <a:cs typeface="Andalus" panose="02020603050405020304" pitchFamily="18" charset="-78"/>
              </a:rPr>
              <a:t> Panjang dan </a:t>
            </a:r>
            <a:r>
              <a:rPr lang="en-US" sz="2000" b="0" dirty="0" err="1">
                <a:latin typeface="Andalus" panose="02020603050405020304" pitchFamily="18" charset="-78"/>
                <a:cs typeface="Andalus" panose="02020603050405020304" pitchFamily="18" charset="-78"/>
              </a:rPr>
              <a:t>tulang</a:t>
            </a:r>
            <a:r>
              <a:rPr lang="en-US" sz="2000" b="0" dirty="0">
                <a:latin typeface="Andalus" panose="02020603050405020304" pitchFamily="18" charset="-78"/>
                <a:cs typeface="Andalus" panose="02020603050405020304" pitchFamily="18" charset="-78"/>
              </a:rPr>
              <a:t> </a:t>
            </a:r>
            <a:r>
              <a:rPr lang="en-US" sz="2000" b="0" dirty="0" err="1">
                <a:latin typeface="Andalus" panose="02020603050405020304" pitchFamily="18" charset="-78"/>
                <a:cs typeface="Andalus" panose="02020603050405020304" pitchFamily="18" charset="-78"/>
              </a:rPr>
              <a:t>pipih,hal</a:t>
            </a:r>
            <a:r>
              <a:rPr lang="en-US" sz="2000" b="0" dirty="0">
                <a:latin typeface="Andalus" panose="02020603050405020304" pitchFamily="18" charset="-78"/>
                <a:cs typeface="Andalus" panose="02020603050405020304" pitchFamily="18" charset="-78"/>
              </a:rPr>
              <a:t> </a:t>
            </a:r>
            <a:r>
              <a:rPr lang="en-US" sz="2000" b="0" dirty="0" err="1">
                <a:latin typeface="Andalus" panose="02020603050405020304" pitchFamily="18" charset="-78"/>
                <a:cs typeface="Andalus" panose="02020603050405020304" pitchFamily="18" charset="-78"/>
              </a:rPr>
              <a:t>ini</a:t>
            </a:r>
            <a:r>
              <a:rPr lang="en-US" sz="2000" b="0" dirty="0">
                <a:latin typeface="Andalus" panose="02020603050405020304" pitchFamily="18" charset="-78"/>
                <a:cs typeface="Andalus" panose="02020603050405020304" pitchFamily="18" charset="-78"/>
              </a:rPr>
              <a:t> </a:t>
            </a:r>
            <a:r>
              <a:rPr lang="en-US" sz="2000" b="0" dirty="0" err="1">
                <a:latin typeface="Andalus" panose="02020603050405020304" pitchFamily="18" charset="-78"/>
                <a:cs typeface="Andalus" panose="02020603050405020304" pitchFamily="18" charset="-78"/>
              </a:rPr>
              <a:t>menjadi</a:t>
            </a:r>
            <a:r>
              <a:rPr lang="en-US" sz="2000" b="0" dirty="0">
                <a:latin typeface="Andalus" panose="02020603050405020304" pitchFamily="18" charset="-78"/>
                <a:cs typeface="Andalus" panose="02020603050405020304" pitchFamily="18" charset="-78"/>
              </a:rPr>
              <a:t> </a:t>
            </a:r>
            <a:r>
              <a:rPr lang="en-US" sz="2000" b="0" dirty="0" err="1">
                <a:latin typeface="Andalus" panose="02020603050405020304" pitchFamily="18" charset="-78"/>
                <a:cs typeface="Andalus" panose="02020603050405020304" pitchFamily="18" charset="-78"/>
              </a:rPr>
              <a:t>permasalahan</a:t>
            </a:r>
            <a:r>
              <a:rPr lang="en-US" sz="2000" b="0" dirty="0">
                <a:latin typeface="Andalus" panose="02020603050405020304" pitchFamily="18" charset="-78"/>
                <a:cs typeface="Andalus" panose="02020603050405020304" pitchFamily="18" charset="-78"/>
              </a:rPr>
              <a:t> </a:t>
            </a:r>
            <a:r>
              <a:rPr lang="en-US" sz="2000" b="0" dirty="0" err="1">
                <a:latin typeface="Andalus" panose="02020603050405020304" pitchFamily="18" charset="-78"/>
                <a:cs typeface="Andalus" panose="02020603050405020304" pitchFamily="18" charset="-78"/>
              </a:rPr>
              <a:t>ketika</a:t>
            </a:r>
            <a:r>
              <a:rPr lang="en-US" sz="2000" b="0" dirty="0">
                <a:latin typeface="Andalus" panose="02020603050405020304" pitchFamily="18" charset="-78"/>
                <a:cs typeface="Andalus" panose="02020603050405020304" pitchFamily="18" charset="-78"/>
              </a:rPr>
              <a:t> </a:t>
            </a:r>
            <a:r>
              <a:rPr lang="en-US" sz="2000" b="0" dirty="0" err="1">
                <a:latin typeface="Andalus" panose="02020603050405020304" pitchFamily="18" charset="-78"/>
                <a:cs typeface="Andalus" panose="02020603050405020304" pitchFamily="18" charset="-78"/>
              </a:rPr>
              <a:t>tidak</a:t>
            </a:r>
            <a:r>
              <a:rPr lang="en-US" sz="2000" b="0" dirty="0">
                <a:latin typeface="Andalus" panose="02020603050405020304" pitchFamily="18" charset="-78"/>
                <a:cs typeface="Andalus" panose="02020603050405020304" pitchFamily="18" charset="-78"/>
              </a:rPr>
              <a:t> di </a:t>
            </a:r>
            <a:r>
              <a:rPr lang="en-US" sz="2000" b="0" dirty="0" err="1">
                <a:latin typeface="Andalus" panose="02020603050405020304" pitchFamily="18" charset="-78"/>
                <a:cs typeface="Andalus" panose="02020603050405020304" pitchFamily="18" charset="-78"/>
              </a:rPr>
              <a:t>atasi</a:t>
            </a:r>
            <a:r>
              <a:rPr lang="en-US" sz="2000" b="0" dirty="0">
                <a:latin typeface="Andalus" panose="02020603050405020304" pitchFamily="18" charset="-78"/>
                <a:cs typeface="Andalus" panose="02020603050405020304" pitchFamily="18" charset="-78"/>
              </a:rPr>
              <a:t> </a:t>
            </a:r>
            <a:r>
              <a:rPr lang="en-US" sz="2000" b="0" dirty="0" err="1">
                <a:latin typeface="Andalus" panose="02020603050405020304" pitchFamily="18" charset="-78"/>
                <a:cs typeface="Andalus" panose="02020603050405020304" pitchFamily="18" charset="-78"/>
              </a:rPr>
              <a:t>dengan</a:t>
            </a:r>
            <a:r>
              <a:rPr lang="en-US" sz="2000" b="0" dirty="0">
                <a:latin typeface="Andalus" panose="02020603050405020304" pitchFamily="18" charset="-78"/>
                <a:cs typeface="Andalus" panose="02020603050405020304" pitchFamily="18" charset="-78"/>
              </a:rPr>
              <a:t> </a:t>
            </a:r>
            <a:r>
              <a:rPr lang="en-US" sz="2000" b="0" dirty="0" err="1">
                <a:latin typeface="Andalus" panose="02020603050405020304" pitchFamily="18" charset="-78"/>
                <a:cs typeface="Andalus" panose="02020603050405020304" pitchFamily="18" charset="-78"/>
              </a:rPr>
              <a:t>baik</a:t>
            </a:r>
            <a:r>
              <a:rPr lang="en-US" sz="2000" b="0" dirty="0">
                <a:latin typeface="Andalus" panose="02020603050405020304" pitchFamily="18" charset="-78"/>
                <a:cs typeface="Andalus" panose="02020603050405020304" pitchFamily="18" charset="-78"/>
              </a:rPr>
              <a:t> dan </a:t>
            </a:r>
            <a:r>
              <a:rPr lang="en-US" sz="2000" b="0" dirty="0" err="1">
                <a:latin typeface="Andalus" panose="02020603050405020304" pitchFamily="18" charset="-78"/>
                <a:cs typeface="Andalus" panose="02020603050405020304" pitchFamily="18" charset="-78"/>
              </a:rPr>
              <a:t>benar</a:t>
            </a:r>
            <a:r>
              <a:rPr lang="en-US" sz="2000" b="0" dirty="0">
                <a:latin typeface="Andalus" panose="02020603050405020304" pitchFamily="18" charset="-78"/>
                <a:cs typeface="Andalus" panose="02020603050405020304" pitchFamily="18" charset="-78"/>
              </a:rPr>
              <a:t> </a:t>
            </a:r>
            <a:r>
              <a:rPr lang="en-US" sz="2000" b="0" dirty="0" err="1">
                <a:latin typeface="Andalus" panose="02020603050405020304" pitchFamily="18" charset="-78"/>
                <a:cs typeface="Andalus" panose="02020603050405020304" pitchFamily="18" charset="-78"/>
              </a:rPr>
              <a:t>karena</a:t>
            </a:r>
            <a:r>
              <a:rPr lang="en-US" sz="2000" b="0" dirty="0">
                <a:latin typeface="Andalus" panose="02020603050405020304" pitchFamily="18" charset="-78"/>
                <a:cs typeface="Andalus" panose="02020603050405020304" pitchFamily="18" charset="-78"/>
              </a:rPr>
              <a:t> </a:t>
            </a:r>
            <a:r>
              <a:rPr lang="en-US" sz="2000" b="0" dirty="0" err="1">
                <a:latin typeface="Andalus" panose="02020603050405020304" pitchFamily="18" charset="-78"/>
                <a:cs typeface="Andalus" panose="02020603050405020304" pitchFamily="18" charset="-78"/>
              </a:rPr>
              <a:t>dapat</a:t>
            </a:r>
            <a:r>
              <a:rPr lang="en-US" sz="2000" b="0" dirty="0">
                <a:latin typeface="Andalus" panose="02020603050405020304" pitchFamily="18" charset="-78"/>
                <a:cs typeface="Andalus" panose="02020603050405020304" pitchFamily="18" charset="-78"/>
              </a:rPr>
              <a:t> </a:t>
            </a:r>
            <a:r>
              <a:rPr lang="en-US" sz="2000" b="0" dirty="0" err="1">
                <a:latin typeface="Andalus" panose="02020603050405020304" pitchFamily="18" charset="-78"/>
                <a:cs typeface="Andalus" panose="02020603050405020304" pitchFamily="18" charset="-78"/>
              </a:rPr>
              <a:t>menyebabkan</a:t>
            </a:r>
            <a:r>
              <a:rPr lang="en-US" sz="2000" b="0" dirty="0">
                <a:latin typeface="Andalus" panose="02020603050405020304" pitchFamily="18" charset="-78"/>
                <a:cs typeface="Andalus" panose="02020603050405020304" pitchFamily="18" charset="-78"/>
              </a:rPr>
              <a:t> </a:t>
            </a:r>
            <a:r>
              <a:rPr lang="en-US" sz="2000" b="0" dirty="0" err="1">
                <a:latin typeface="Andalus" panose="02020603050405020304" pitchFamily="18" charset="-78"/>
                <a:cs typeface="Andalus" panose="02020603050405020304" pitchFamily="18" charset="-78"/>
              </a:rPr>
              <a:t>terganggunya</a:t>
            </a:r>
            <a:r>
              <a:rPr lang="en-US" sz="2000" b="0" dirty="0">
                <a:latin typeface="Andalus" panose="02020603050405020304" pitchFamily="18" charset="-78"/>
                <a:cs typeface="Andalus" panose="02020603050405020304" pitchFamily="18" charset="-78"/>
              </a:rPr>
              <a:t>  </a:t>
            </a:r>
            <a:r>
              <a:rPr lang="en-US" sz="2000" b="0" dirty="0" err="1">
                <a:latin typeface="Andalus" panose="02020603050405020304" pitchFamily="18" charset="-78"/>
                <a:cs typeface="Andalus" panose="02020603050405020304" pitchFamily="18" charset="-78"/>
              </a:rPr>
              <a:t>fungsi</a:t>
            </a:r>
            <a:r>
              <a:rPr lang="en-US" sz="2000" b="0" dirty="0">
                <a:latin typeface="Andalus" panose="02020603050405020304" pitchFamily="18" charset="-78"/>
                <a:cs typeface="Andalus" panose="02020603050405020304" pitchFamily="18" charset="-78"/>
              </a:rPr>
              <a:t> </a:t>
            </a:r>
            <a:r>
              <a:rPr lang="en-US" sz="2000" b="0" dirty="0" err="1">
                <a:latin typeface="Andalus" panose="02020603050405020304" pitchFamily="18" charset="-78"/>
                <a:cs typeface="Andalus" panose="02020603050405020304" pitchFamily="18" charset="-78"/>
              </a:rPr>
              <a:t>tulang</a:t>
            </a:r>
            <a:r>
              <a:rPr lang="en-US" sz="2000" b="0" dirty="0">
                <a:latin typeface="Andalus" panose="02020603050405020304" pitchFamily="18" charset="-78"/>
                <a:cs typeface="Andalus" panose="02020603050405020304" pitchFamily="18" charset="-78"/>
              </a:rPr>
              <a:t> </a:t>
            </a:r>
            <a:r>
              <a:rPr lang="en-US" sz="2000" b="0" dirty="0" err="1">
                <a:latin typeface="Andalus" panose="02020603050405020304" pitchFamily="18" charset="-78"/>
                <a:cs typeface="Andalus" panose="02020603050405020304" pitchFamily="18" charset="-78"/>
              </a:rPr>
              <a:t>tersebut</a:t>
            </a:r>
            <a:r>
              <a:rPr lang="en-US" sz="2000" b="0" dirty="0">
                <a:latin typeface="Andalus" panose="02020603050405020304" pitchFamily="18" charset="-78"/>
                <a:cs typeface="Andalus" panose="02020603050405020304" pitchFamily="18" charset="-78"/>
              </a:rPr>
              <a:t> ,</a:t>
            </a:r>
            <a:r>
              <a:rPr lang="en-US" sz="2000" b="0" dirty="0" err="1">
                <a:latin typeface="Andalus" panose="02020603050405020304" pitchFamily="18" charset="-78"/>
                <a:cs typeface="Andalus" panose="02020603050405020304" pitchFamily="18" charset="-78"/>
              </a:rPr>
              <a:t>bahkan</a:t>
            </a:r>
            <a:r>
              <a:rPr lang="en-US" sz="2000" b="0" dirty="0">
                <a:latin typeface="Andalus" panose="02020603050405020304" pitchFamily="18" charset="-78"/>
                <a:cs typeface="Andalus" panose="02020603050405020304" pitchFamily="18" charset="-78"/>
              </a:rPr>
              <a:t> </a:t>
            </a:r>
            <a:r>
              <a:rPr lang="en-US" sz="2000" b="0" dirty="0" err="1">
                <a:latin typeface="Andalus" panose="02020603050405020304" pitchFamily="18" charset="-78"/>
                <a:cs typeface="Andalus" panose="02020603050405020304" pitchFamily="18" charset="-78"/>
              </a:rPr>
              <a:t>adapun</a:t>
            </a:r>
            <a:r>
              <a:rPr lang="en-US" sz="2000" b="0" dirty="0">
                <a:latin typeface="Andalus" panose="02020603050405020304" pitchFamily="18" charset="-78"/>
                <a:cs typeface="Andalus" panose="02020603050405020304" pitchFamily="18" charset="-78"/>
              </a:rPr>
              <a:t> yang </a:t>
            </a:r>
            <a:r>
              <a:rPr lang="en-US" sz="2000" b="0" dirty="0" err="1">
                <a:latin typeface="Andalus" panose="02020603050405020304" pitchFamily="18" charset="-78"/>
                <a:cs typeface="Andalus" panose="02020603050405020304" pitchFamily="18" charset="-78"/>
              </a:rPr>
              <a:t>lebih</a:t>
            </a:r>
            <a:r>
              <a:rPr lang="en-US" sz="2000" b="0" dirty="0">
                <a:latin typeface="Andalus" panose="02020603050405020304" pitchFamily="18" charset="-78"/>
                <a:cs typeface="Andalus" panose="02020603050405020304" pitchFamily="18" charset="-78"/>
              </a:rPr>
              <a:t> </a:t>
            </a:r>
            <a:r>
              <a:rPr lang="en-US" sz="2000" b="0" dirty="0" err="1">
                <a:latin typeface="Andalus" panose="02020603050405020304" pitchFamily="18" charset="-78"/>
                <a:cs typeface="Andalus" panose="02020603050405020304" pitchFamily="18" charset="-78"/>
              </a:rPr>
              <a:t>parah</a:t>
            </a:r>
            <a:r>
              <a:rPr lang="en-US" sz="2000" b="0" dirty="0">
                <a:latin typeface="Andalus" panose="02020603050405020304" pitchFamily="18" charset="-78"/>
                <a:cs typeface="Andalus" panose="02020603050405020304" pitchFamily="18" charset="-78"/>
              </a:rPr>
              <a:t> </a:t>
            </a:r>
            <a:r>
              <a:rPr lang="en-US" sz="2000" b="0" dirty="0" err="1">
                <a:latin typeface="Andalus" panose="02020603050405020304" pitchFamily="18" charset="-78"/>
                <a:cs typeface="Andalus" panose="02020603050405020304" pitchFamily="18" charset="-78"/>
              </a:rPr>
              <a:t>dapat</a:t>
            </a:r>
            <a:r>
              <a:rPr lang="en-US" sz="2000" b="0" dirty="0">
                <a:latin typeface="Andalus" panose="02020603050405020304" pitchFamily="18" charset="-78"/>
                <a:cs typeface="Andalus" panose="02020603050405020304" pitchFamily="18" charset="-78"/>
              </a:rPr>
              <a:t> </a:t>
            </a:r>
            <a:r>
              <a:rPr lang="en-US" sz="2000" b="0" dirty="0" err="1">
                <a:latin typeface="Andalus" panose="02020603050405020304" pitchFamily="18" charset="-78"/>
                <a:cs typeface="Andalus" panose="02020603050405020304" pitchFamily="18" charset="-78"/>
              </a:rPr>
              <a:t>menyembabkan</a:t>
            </a:r>
            <a:r>
              <a:rPr lang="en-US" sz="2000" b="0" dirty="0">
                <a:latin typeface="Andalus" panose="02020603050405020304" pitchFamily="18" charset="-78"/>
                <a:cs typeface="Andalus" panose="02020603050405020304" pitchFamily="18" charset="-78"/>
              </a:rPr>
              <a:t> </a:t>
            </a:r>
            <a:r>
              <a:rPr lang="en-US" sz="2000" b="0" dirty="0" err="1">
                <a:latin typeface="Andalus" panose="02020603050405020304" pitchFamily="18" charset="-78"/>
                <a:cs typeface="Andalus" panose="02020603050405020304" pitchFamily="18" charset="-78"/>
              </a:rPr>
              <a:t>kelumpuhan</a:t>
            </a:r>
            <a:r>
              <a:rPr lang="en-US" sz="2000" b="0" dirty="0">
                <a:latin typeface="Andalus" panose="02020603050405020304" pitchFamily="18" charset="-78"/>
                <a:cs typeface="Andalus" panose="02020603050405020304" pitchFamily="18" charset="-78"/>
              </a:rPr>
              <a:t> dan </a:t>
            </a:r>
            <a:r>
              <a:rPr lang="en-US" sz="2000" b="0" dirty="0" err="1">
                <a:latin typeface="Andalus" panose="02020603050405020304" pitchFamily="18" charset="-78"/>
                <a:cs typeface="Andalus" panose="02020603050405020304" pitchFamily="18" charset="-78"/>
              </a:rPr>
              <a:t>kematian</a:t>
            </a:r>
            <a:r>
              <a:rPr lang="en-US" sz="2000" b="0" dirty="0">
                <a:latin typeface="Andalus" panose="02020603050405020304" pitchFamily="18" charset="-78"/>
                <a:cs typeface="Andalus" panose="02020603050405020304" pitchFamily="18" charset="-78"/>
              </a:rPr>
              <a:t> </a:t>
            </a:r>
            <a:r>
              <a:rPr lang="en-US" sz="2000" b="0" dirty="0" err="1">
                <a:latin typeface="Andalus" panose="02020603050405020304" pitchFamily="18" charset="-78"/>
                <a:cs typeface="Andalus" panose="02020603050405020304" pitchFamily="18" charset="-78"/>
              </a:rPr>
              <a:t>secara</a:t>
            </a:r>
            <a:r>
              <a:rPr lang="en-US" sz="2000" b="0" dirty="0">
                <a:latin typeface="Andalus" panose="02020603050405020304" pitchFamily="18" charset="-78"/>
                <a:cs typeface="Andalus" panose="02020603050405020304" pitchFamily="18" charset="-78"/>
              </a:rPr>
              <a:t> </a:t>
            </a:r>
            <a:r>
              <a:rPr lang="en-US" sz="2000" b="0" dirty="0" err="1">
                <a:latin typeface="Andalus" panose="02020603050405020304" pitchFamily="18" charset="-78"/>
                <a:cs typeface="Andalus" panose="02020603050405020304" pitchFamily="18" charset="-78"/>
              </a:rPr>
              <a:t>mendadak</a:t>
            </a:r>
            <a:r>
              <a:rPr lang="en-US" sz="2000" b="0" dirty="0">
                <a:latin typeface="Andalus" panose="02020603050405020304" pitchFamily="18" charset="-78"/>
                <a:cs typeface="Andalus" panose="02020603050405020304" pitchFamily="18" charset="-78"/>
              </a:rPr>
              <a:t>.</a:t>
            </a:r>
            <a:endParaRPr sz="2000" b="0" dirty="0">
              <a:latin typeface="Andalus" panose="02020603050405020304" pitchFamily="18" charset="-78"/>
              <a:cs typeface="Andalus" panose="02020603050405020304" pitchFamily="18" charset="-7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71"/>
        <p:cNvGrpSpPr/>
        <p:nvPr/>
      </p:nvGrpSpPr>
      <p:grpSpPr>
        <a:xfrm>
          <a:off x="0" y="0"/>
          <a:ext cx="0" cy="0"/>
          <a:chOff x="0" y="0"/>
          <a:chExt cx="0" cy="0"/>
        </a:xfrm>
      </p:grpSpPr>
      <p:sp>
        <p:nvSpPr>
          <p:cNvPr id="2672" name="Google Shape;2672;p127"/>
          <p:cNvSpPr txBox="1">
            <a:spLocks noGrp="1"/>
          </p:cNvSpPr>
          <p:nvPr>
            <p:ph type="title"/>
          </p:nvPr>
        </p:nvSpPr>
        <p:spPr>
          <a:xfrm>
            <a:off x="713225" y="89807"/>
            <a:ext cx="7717500" cy="97984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Algerian" panose="04020705040A02060702" pitchFamily="82" charset="0"/>
              </a:rPr>
              <a:t>CERTAINTY </a:t>
            </a:r>
            <a:br>
              <a:rPr lang="en-US" dirty="0">
                <a:latin typeface="Algerian" panose="04020705040A02060702" pitchFamily="82" charset="0"/>
              </a:rPr>
            </a:br>
            <a:r>
              <a:rPr lang="en-US" dirty="0">
                <a:latin typeface="Algerian" panose="04020705040A02060702" pitchFamily="82" charset="0"/>
              </a:rPr>
              <a:t>FACTOR</a:t>
            </a:r>
            <a:endParaRPr dirty="0">
              <a:latin typeface="Algerian" panose="04020705040A02060702" pitchFamily="82" charset="0"/>
            </a:endParaRPr>
          </a:p>
        </p:txBody>
      </p:sp>
      <p:sp>
        <p:nvSpPr>
          <p:cNvPr id="2673" name="Google Shape;2673;p127"/>
          <p:cNvSpPr txBox="1">
            <a:spLocks noGrp="1"/>
          </p:cNvSpPr>
          <p:nvPr>
            <p:ph type="subTitle" idx="1"/>
          </p:nvPr>
        </p:nvSpPr>
        <p:spPr>
          <a:xfrm>
            <a:off x="876510" y="1151746"/>
            <a:ext cx="6028800" cy="343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1800" dirty="0">
                <a:latin typeface="Agency FB" panose="020B0503020202020204" pitchFamily="34" charset="0"/>
              </a:rPr>
              <a:t>APA ITU CERTAINTY</a:t>
            </a:r>
          </a:p>
          <a:p>
            <a:pPr marL="0" lvl="0" indent="0" rtl="0">
              <a:spcBef>
                <a:spcPts val="0"/>
              </a:spcBef>
              <a:spcAft>
                <a:spcPts val="0"/>
              </a:spcAft>
              <a:buClr>
                <a:schemeClr val="dk1"/>
              </a:buClr>
              <a:buSzPts val="1100"/>
              <a:buFont typeface="Arial" panose="020B0604020202020204"/>
              <a:buNone/>
            </a:pPr>
            <a:r>
              <a:rPr lang="en-US" sz="1800" dirty="0">
                <a:latin typeface="Agency FB" panose="020B0503020202020204" pitchFamily="34" charset="0"/>
              </a:rPr>
              <a:t>          FACTOR </a:t>
            </a:r>
            <a:r>
              <a:rPr lang="en-US" dirty="0"/>
              <a:t>?</a:t>
            </a:r>
          </a:p>
          <a:p>
            <a:pPr marL="0" lvl="0" indent="0" rtl="0">
              <a:spcBef>
                <a:spcPts val="0"/>
              </a:spcBef>
              <a:spcAft>
                <a:spcPts val="0"/>
              </a:spcAft>
              <a:buClr>
                <a:schemeClr val="dk1"/>
              </a:buClr>
              <a:buSzPts val="1100"/>
              <a:buFont typeface="Arial" panose="020B0604020202020204"/>
              <a:buNone/>
            </a:pPr>
            <a:r>
              <a:rPr lang="en-US" dirty="0"/>
              <a:t>  </a:t>
            </a:r>
          </a:p>
          <a:p>
            <a:pPr marL="0" lvl="0" indent="0" algn="r" rtl="0">
              <a:spcBef>
                <a:spcPts val="0"/>
              </a:spcBef>
              <a:spcAft>
                <a:spcPts val="0"/>
              </a:spcAft>
              <a:buClr>
                <a:schemeClr val="dk1"/>
              </a:buClr>
              <a:buSzPts val="1100"/>
              <a:buFont typeface="Arial" panose="020B0604020202020204"/>
              <a:buNone/>
            </a:pPr>
            <a:r>
              <a:rPr lang="en-US" dirty="0">
                <a:latin typeface="Andalus" panose="02020603050405020304" pitchFamily="18" charset="-78"/>
                <a:cs typeface="Andalus" panose="02020603050405020304" pitchFamily="18" charset="-78"/>
              </a:rPr>
              <a:t>   </a:t>
            </a:r>
            <a:r>
              <a:rPr lang="en-US" dirty="0" err="1">
                <a:latin typeface="Andalus" panose="02020603050405020304" pitchFamily="18" charset="-78"/>
                <a:cs typeface="Andalus" panose="02020603050405020304" pitchFamily="18" charset="-78"/>
              </a:rPr>
              <a:t>Merupakan</a:t>
            </a:r>
            <a:r>
              <a:rPr lang="en-US" dirty="0">
                <a:latin typeface="Andalus" panose="02020603050405020304" pitchFamily="18" charset="-78"/>
                <a:cs typeface="Andalus" panose="02020603050405020304" pitchFamily="18" charset="-78"/>
              </a:rPr>
              <a:t> </a:t>
            </a:r>
            <a:r>
              <a:rPr lang="en-US" dirty="0" err="1">
                <a:latin typeface="Andalus" panose="02020603050405020304" pitchFamily="18" charset="-78"/>
                <a:cs typeface="Andalus" panose="02020603050405020304" pitchFamily="18" charset="-78"/>
              </a:rPr>
              <a:t>metode</a:t>
            </a:r>
            <a:r>
              <a:rPr lang="en-US" dirty="0">
                <a:latin typeface="Andalus" panose="02020603050405020304" pitchFamily="18" charset="-78"/>
                <a:cs typeface="Andalus" panose="02020603050405020304" pitchFamily="18" charset="-78"/>
              </a:rPr>
              <a:t> </a:t>
            </a:r>
            <a:r>
              <a:rPr lang="en-US" dirty="0" err="1">
                <a:latin typeface="Andalus" panose="02020603050405020304" pitchFamily="18" charset="-78"/>
                <a:cs typeface="Andalus" panose="02020603050405020304" pitchFamily="18" charset="-78"/>
              </a:rPr>
              <a:t>untuk</a:t>
            </a:r>
            <a:r>
              <a:rPr lang="en-US" dirty="0">
                <a:latin typeface="Andalus" panose="02020603050405020304" pitchFamily="18" charset="-78"/>
                <a:cs typeface="Andalus" panose="02020603050405020304" pitchFamily="18" charset="-78"/>
              </a:rPr>
              <a:t> </a:t>
            </a:r>
            <a:r>
              <a:rPr lang="en-US" dirty="0" err="1">
                <a:latin typeface="Andalus" panose="02020603050405020304" pitchFamily="18" charset="-78"/>
                <a:cs typeface="Andalus" panose="02020603050405020304" pitchFamily="18" charset="-78"/>
              </a:rPr>
              <a:t>menampung</a:t>
            </a:r>
            <a:r>
              <a:rPr lang="en-US" dirty="0">
                <a:latin typeface="Andalus" panose="02020603050405020304" pitchFamily="18" charset="-78"/>
                <a:cs typeface="Andalus" panose="02020603050405020304" pitchFamily="18" charset="-78"/>
              </a:rPr>
              <a:t> </a:t>
            </a:r>
            <a:r>
              <a:rPr lang="en-US" dirty="0" err="1">
                <a:latin typeface="Andalus" panose="02020603050405020304" pitchFamily="18" charset="-78"/>
                <a:cs typeface="Andalus" panose="02020603050405020304" pitchFamily="18" charset="-78"/>
              </a:rPr>
              <a:t>peryataan-pertanyaan</a:t>
            </a:r>
            <a:r>
              <a:rPr lang="en-US" dirty="0">
                <a:latin typeface="Andalus" panose="02020603050405020304" pitchFamily="18" charset="-78"/>
                <a:cs typeface="Andalus" panose="02020603050405020304" pitchFamily="18" charset="-78"/>
              </a:rPr>
              <a:t> </a:t>
            </a:r>
            <a:r>
              <a:rPr lang="en-US" dirty="0" err="1">
                <a:latin typeface="Andalus" panose="02020603050405020304" pitchFamily="18" charset="-78"/>
                <a:cs typeface="Andalus" panose="02020603050405020304" pitchFamily="18" charset="-78"/>
              </a:rPr>
              <a:t>dari</a:t>
            </a:r>
            <a:r>
              <a:rPr lang="en-US" dirty="0">
                <a:latin typeface="Andalus" panose="02020603050405020304" pitchFamily="18" charset="-78"/>
                <a:cs typeface="Andalus" panose="02020603050405020304" pitchFamily="18" charset="-78"/>
              </a:rPr>
              <a:t> </a:t>
            </a:r>
            <a:r>
              <a:rPr lang="en-US" dirty="0" err="1">
                <a:latin typeface="Andalus" panose="02020603050405020304" pitchFamily="18" charset="-78"/>
                <a:cs typeface="Andalus" panose="02020603050405020304" pitchFamily="18" charset="-78"/>
              </a:rPr>
              <a:t>seorang</a:t>
            </a:r>
            <a:r>
              <a:rPr lang="en-US" dirty="0">
                <a:latin typeface="Andalus" panose="02020603050405020304" pitchFamily="18" charset="-78"/>
                <a:cs typeface="Andalus" panose="02020603050405020304" pitchFamily="18" charset="-78"/>
              </a:rPr>
              <a:t> </a:t>
            </a:r>
            <a:r>
              <a:rPr lang="en-US" dirty="0" err="1">
                <a:latin typeface="Andalus" panose="02020603050405020304" pitchFamily="18" charset="-78"/>
                <a:cs typeface="Andalus" panose="02020603050405020304" pitchFamily="18" charset="-78"/>
              </a:rPr>
              <a:t>ahli</a:t>
            </a:r>
            <a:r>
              <a:rPr lang="en-US" dirty="0">
                <a:latin typeface="Andalus" panose="02020603050405020304" pitchFamily="18" charset="-78"/>
                <a:cs typeface="Andalus" panose="02020603050405020304" pitchFamily="18" charset="-78"/>
              </a:rPr>
              <a:t> </a:t>
            </a:r>
            <a:r>
              <a:rPr lang="en-US" dirty="0" err="1">
                <a:latin typeface="Andalus" panose="02020603050405020304" pitchFamily="18" charset="-78"/>
                <a:cs typeface="Andalus" panose="02020603050405020304" pitchFamily="18" charset="-78"/>
              </a:rPr>
              <a:t>dalam</a:t>
            </a:r>
            <a:r>
              <a:rPr lang="en-US" dirty="0">
                <a:latin typeface="Andalus" panose="02020603050405020304" pitchFamily="18" charset="-78"/>
                <a:cs typeface="Andalus" panose="02020603050405020304" pitchFamily="18" charset="-78"/>
              </a:rPr>
              <a:t> </a:t>
            </a:r>
            <a:r>
              <a:rPr lang="en-US" dirty="0" err="1">
                <a:latin typeface="Andalus" panose="02020603050405020304" pitchFamily="18" charset="-78"/>
                <a:cs typeface="Andalus" panose="02020603050405020304" pitchFamily="18" charset="-78"/>
              </a:rPr>
              <a:t>penyampaiannya.hasil</a:t>
            </a:r>
            <a:r>
              <a:rPr lang="en-US" dirty="0">
                <a:latin typeface="Andalus" panose="02020603050405020304" pitchFamily="18" charset="-78"/>
                <a:cs typeface="Andalus" panose="02020603050405020304" pitchFamily="18" charset="-78"/>
              </a:rPr>
              <a:t> </a:t>
            </a:r>
            <a:r>
              <a:rPr lang="en-US" dirty="0" err="1">
                <a:latin typeface="Andalus" panose="02020603050405020304" pitchFamily="18" charset="-78"/>
                <a:cs typeface="Andalus" panose="02020603050405020304" pitchFamily="18" charset="-78"/>
              </a:rPr>
              <a:t>analisis</a:t>
            </a:r>
            <a:r>
              <a:rPr lang="en-US" dirty="0">
                <a:latin typeface="Andalus" panose="02020603050405020304" pitchFamily="18" charset="-78"/>
                <a:cs typeface="Andalus" panose="02020603050405020304" pitchFamily="18" charset="-78"/>
              </a:rPr>
              <a:t> </a:t>
            </a:r>
            <a:r>
              <a:rPr lang="en-US" dirty="0" err="1">
                <a:latin typeface="Andalus" panose="02020603050405020304" pitchFamily="18" charset="-78"/>
                <a:cs typeface="Andalus" panose="02020603050405020304" pitchFamily="18" charset="-78"/>
              </a:rPr>
              <a:t>mendeskripsikan</a:t>
            </a:r>
            <a:r>
              <a:rPr lang="en-US" dirty="0">
                <a:latin typeface="Andalus" panose="02020603050405020304" pitchFamily="18" charset="-78"/>
                <a:cs typeface="Andalus" panose="02020603050405020304" pitchFamily="18" charset="-78"/>
              </a:rPr>
              <a:t> </a:t>
            </a:r>
            <a:r>
              <a:rPr lang="en-US" dirty="0" err="1">
                <a:latin typeface="Andalus" panose="02020603050405020304" pitchFamily="18" charset="-78"/>
                <a:cs typeface="Andalus" panose="02020603050405020304" pitchFamily="18" charset="-78"/>
              </a:rPr>
              <a:t>tingkat</a:t>
            </a:r>
            <a:r>
              <a:rPr lang="en-US" dirty="0">
                <a:latin typeface="Andalus" panose="02020603050405020304" pitchFamily="18" charset="-78"/>
                <a:cs typeface="Andalus" panose="02020603050405020304" pitchFamily="18" charset="-78"/>
              </a:rPr>
              <a:t> </a:t>
            </a:r>
            <a:r>
              <a:rPr lang="en-US" dirty="0" err="1">
                <a:latin typeface="Andalus" panose="02020603050405020304" pitchFamily="18" charset="-78"/>
                <a:cs typeface="Andalus" panose="02020603050405020304" pitchFamily="18" charset="-78"/>
              </a:rPr>
              <a:t>kepercayaan</a:t>
            </a:r>
            <a:r>
              <a:rPr lang="en-US" dirty="0">
                <a:latin typeface="Andalus" panose="02020603050405020304" pitchFamily="18" charset="-78"/>
                <a:cs typeface="Andalus" panose="02020603050405020304" pitchFamily="18" charset="-78"/>
              </a:rPr>
              <a:t> </a:t>
            </a:r>
            <a:r>
              <a:rPr lang="en-US" dirty="0" err="1">
                <a:latin typeface="Andalus" panose="02020603050405020304" pitchFamily="18" charset="-78"/>
                <a:cs typeface="Andalus" panose="02020603050405020304" pitchFamily="18" charset="-78"/>
              </a:rPr>
              <a:t>ahli</a:t>
            </a:r>
            <a:r>
              <a:rPr lang="en-US" dirty="0">
                <a:latin typeface="Andalus" panose="02020603050405020304" pitchFamily="18" charset="-78"/>
                <a:cs typeface="Andalus" panose="02020603050405020304" pitchFamily="18" charset="-78"/>
              </a:rPr>
              <a:t> </a:t>
            </a:r>
            <a:r>
              <a:rPr lang="en-US" dirty="0" err="1">
                <a:latin typeface="Andalus" panose="02020603050405020304" pitchFamily="18" charset="-78"/>
                <a:cs typeface="Andalus" panose="02020603050405020304" pitchFamily="18" charset="-78"/>
              </a:rPr>
              <a:t>terhadap</a:t>
            </a:r>
            <a:r>
              <a:rPr lang="en-US" dirty="0">
                <a:latin typeface="Andalus" panose="02020603050405020304" pitchFamily="18" charset="-78"/>
                <a:cs typeface="Andalus" panose="02020603050405020304" pitchFamily="18" charset="-78"/>
              </a:rPr>
              <a:t> </a:t>
            </a:r>
            <a:r>
              <a:rPr lang="en-US" dirty="0" err="1">
                <a:latin typeface="Andalus" panose="02020603050405020304" pitchFamily="18" charset="-78"/>
                <a:cs typeface="Andalus" panose="02020603050405020304" pitchFamily="18" charset="-78"/>
              </a:rPr>
              <a:t>masalah</a:t>
            </a:r>
            <a:r>
              <a:rPr lang="en-US" dirty="0">
                <a:latin typeface="Andalus" panose="02020603050405020304" pitchFamily="18" charset="-78"/>
                <a:cs typeface="Andalus" panose="02020603050405020304" pitchFamily="18" charset="-78"/>
              </a:rPr>
              <a:t> yang di </a:t>
            </a:r>
            <a:r>
              <a:rPr lang="en-US" dirty="0" err="1">
                <a:latin typeface="Andalus" panose="02020603050405020304" pitchFamily="18" charset="-78"/>
                <a:cs typeface="Andalus" panose="02020603050405020304" pitchFamily="18" charset="-78"/>
              </a:rPr>
              <a:t>hadapi</a:t>
            </a:r>
            <a:r>
              <a:rPr lang="en-US" dirty="0">
                <a:latin typeface="Andalus" panose="02020603050405020304" pitchFamily="18" charset="-78"/>
                <a:cs typeface="Andalus" panose="02020603050405020304" pitchFamily="18" charset="-78"/>
              </a:rPr>
              <a:t>.</a:t>
            </a:r>
          </a:p>
          <a:p>
            <a:pPr marL="0" lvl="0" indent="0" algn="ctr" rtl="0">
              <a:spcBef>
                <a:spcPts val="0"/>
              </a:spcBef>
              <a:spcAft>
                <a:spcPts val="0"/>
              </a:spcAft>
              <a:buClr>
                <a:schemeClr val="dk1"/>
              </a:buClr>
              <a:buSzPts val="1100"/>
              <a:buFont typeface="Arial" panose="020B0604020202020204"/>
              <a:buNone/>
            </a:pPr>
            <a:endParaRPr lang="en-US" dirty="0">
              <a:latin typeface="Andalus" panose="02020603050405020304" pitchFamily="18" charset="-78"/>
              <a:cs typeface="Andalus" panose="02020603050405020304" pitchFamily="18" charset="-78"/>
            </a:endParaRPr>
          </a:p>
          <a:p>
            <a:pPr marL="0" lvl="0" indent="0" rtl="0">
              <a:spcBef>
                <a:spcPts val="0"/>
              </a:spcBef>
              <a:spcAft>
                <a:spcPts val="0"/>
              </a:spcAft>
              <a:buClr>
                <a:schemeClr val="dk1"/>
              </a:buClr>
              <a:buSzPts val="1100"/>
              <a:buFont typeface="Arial" panose="020B0604020202020204"/>
              <a:buNone/>
            </a:pPr>
            <a:r>
              <a:rPr lang="en-US" dirty="0">
                <a:latin typeface="Andalus" panose="02020603050405020304" pitchFamily="18" charset="-78"/>
                <a:cs typeface="Andalus" panose="02020603050405020304" pitchFamily="18" charset="-78"/>
              </a:rPr>
              <a:t>Certainty factor </a:t>
            </a:r>
            <a:r>
              <a:rPr lang="en-US" dirty="0" err="1">
                <a:latin typeface="Andalus" panose="02020603050405020304" pitchFamily="18" charset="-78"/>
                <a:cs typeface="Andalus" panose="02020603050405020304" pitchFamily="18" charset="-78"/>
              </a:rPr>
              <a:t>berfungsi</a:t>
            </a:r>
            <a:r>
              <a:rPr lang="en-US" dirty="0">
                <a:latin typeface="Andalus" panose="02020603050405020304" pitchFamily="18" charset="-78"/>
                <a:cs typeface="Andalus" panose="02020603050405020304" pitchFamily="18" charset="-78"/>
              </a:rPr>
              <a:t> </a:t>
            </a:r>
            <a:r>
              <a:rPr lang="en-US" dirty="0" err="1">
                <a:latin typeface="Andalus" panose="02020603050405020304" pitchFamily="18" charset="-78"/>
                <a:cs typeface="Andalus" panose="02020603050405020304" pitchFamily="18" charset="-78"/>
              </a:rPr>
              <a:t>untuk</a:t>
            </a:r>
            <a:r>
              <a:rPr lang="en-US" dirty="0">
                <a:latin typeface="Andalus" panose="02020603050405020304" pitchFamily="18" charset="-78"/>
                <a:cs typeface="Andalus" panose="02020603050405020304" pitchFamily="18" charset="-78"/>
              </a:rPr>
              <a:t> </a:t>
            </a:r>
            <a:r>
              <a:rPr lang="en-US" dirty="0" err="1">
                <a:latin typeface="Andalus" panose="02020603050405020304" pitchFamily="18" charset="-78"/>
                <a:cs typeface="Andalus" panose="02020603050405020304" pitchFamily="18" charset="-78"/>
              </a:rPr>
              <a:t>mengakomendasi</a:t>
            </a:r>
            <a:r>
              <a:rPr lang="en-US" dirty="0">
                <a:latin typeface="Andalus" panose="02020603050405020304" pitchFamily="18" charset="-78"/>
                <a:cs typeface="Andalus" panose="02020603050405020304" pitchFamily="18" charset="-78"/>
              </a:rPr>
              <a:t> </a:t>
            </a:r>
            <a:r>
              <a:rPr lang="en-US" dirty="0" err="1">
                <a:latin typeface="Andalus" panose="02020603050405020304" pitchFamily="18" charset="-78"/>
                <a:cs typeface="Andalus" panose="02020603050405020304" pitchFamily="18" charset="-78"/>
              </a:rPr>
              <a:t>ketidakpastian</a:t>
            </a:r>
            <a:r>
              <a:rPr lang="en-US" dirty="0">
                <a:latin typeface="Andalus" panose="02020603050405020304" pitchFamily="18" charset="-78"/>
                <a:cs typeface="Andalus" panose="02020603050405020304" pitchFamily="18" charset="-78"/>
              </a:rPr>
              <a:t> </a:t>
            </a:r>
            <a:r>
              <a:rPr lang="en-US" dirty="0" err="1">
                <a:latin typeface="Andalus" panose="02020603050405020304" pitchFamily="18" charset="-78"/>
                <a:cs typeface="Andalus" panose="02020603050405020304" pitchFamily="18" charset="-78"/>
              </a:rPr>
              <a:t>pemikiran</a:t>
            </a:r>
            <a:r>
              <a:rPr lang="en-US" dirty="0">
                <a:latin typeface="Andalus" panose="02020603050405020304" pitchFamily="18" charset="-78"/>
                <a:cs typeface="Andalus" panose="02020603050405020304" pitchFamily="18" charset="-78"/>
              </a:rPr>
              <a:t>(inexact reasoning) </a:t>
            </a:r>
            <a:r>
              <a:rPr lang="en-US" dirty="0" err="1">
                <a:latin typeface="Andalus" panose="02020603050405020304" pitchFamily="18" charset="-78"/>
                <a:cs typeface="Andalus" panose="02020603050405020304" pitchFamily="18" charset="-78"/>
              </a:rPr>
              <a:t>seorang</a:t>
            </a:r>
            <a:r>
              <a:rPr lang="en-US" dirty="0">
                <a:latin typeface="Andalus" panose="02020603050405020304" pitchFamily="18" charset="-78"/>
                <a:cs typeface="Andalus" panose="02020603050405020304" pitchFamily="18" charset="-78"/>
              </a:rPr>
              <a:t> </a:t>
            </a:r>
            <a:r>
              <a:rPr lang="en-US" dirty="0" err="1">
                <a:latin typeface="Andalus" panose="02020603050405020304" pitchFamily="18" charset="-78"/>
                <a:cs typeface="Andalus" panose="02020603050405020304" pitchFamily="18" charset="-78"/>
              </a:rPr>
              <a:t>pakar</a:t>
            </a:r>
            <a:r>
              <a:rPr lang="en-US" dirty="0">
                <a:latin typeface="Andalus" panose="02020603050405020304" pitchFamily="18" charset="-78"/>
                <a:cs typeface="Andalus" panose="02020603050405020304" pitchFamily="18" charset="-78"/>
              </a:rPr>
              <a:t>.</a:t>
            </a:r>
            <a:endParaRPr dirty="0">
              <a:latin typeface="Andalus" panose="02020603050405020304" pitchFamily="18" charset="-78"/>
              <a:cs typeface="Andalus" panose="02020603050405020304" pitchFamily="18"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57" name="Google Shape;1457;p68"/>
          <p:cNvSpPr/>
          <p:nvPr/>
        </p:nvSpPr>
        <p:spPr>
          <a:xfrm rot="-996204" flipH="1">
            <a:off x="-988719" y="-128369"/>
            <a:ext cx="3403937" cy="338982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68"/>
          <p:cNvSpPr/>
          <p:nvPr/>
        </p:nvSpPr>
        <p:spPr>
          <a:xfrm rot="-7977683">
            <a:off x="7437378" y="251464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p:cNvSpPr>
            <a:spLocks noGrp="1"/>
          </p:cNvSpPr>
          <p:nvPr>
            <p:ph type="title"/>
          </p:nvPr>
        </p:nvSpPr>
        <p:spPr>
          <a:xfrm>
            <a:off x="713250" y="630935"/>
            <a:ext cx="7717500" cy="1837945"/>
          </a:xfrm>
        </p:spPr>
        <p:txBody>
          <a:bodyPr/>
          <a:lstStyle/>
          <a:p>
            <a:pPr algn="l"/>
            <a:r>
              <a:rPr lang="en-US" sz="2400" b="0" dirty="0" err="1">
                <a:latin typeface="Andalus" panose="02020603050405020304" pitchFamily="18" charset="-78"/>
                <a:cs typeface="Andalus" panose="02020603050405020304" pitchFamily="18" charset="-78"/>
              </a:rPr>
              <a:t>Perhitungan</a:t>
            </a:r>
            <a:r>
              <a:rPr lang="en-US" sz="2400" b="0" dirty="0">
                <a:latin typeface="Andalus" panose="02020603050405020304" pitchFamily="18" charset="-78"/>
                <a:cs typeface="Andalus" panose="02020603050405020304" pitchFamily="18" charset="-78"/>
              </a:rPr>
              <a:t> Certainty Factor </a:t>
            </a:r>
            <a:r>
              <a:rPr lang="en-US" sz="2400" b="0" dirty="0" err="1">
                <a:latin typeface="Andalus" panose="02020603050405020304" pitchFamily="18" charset="-78"/>
                <a:cs typeface="Andalus" panose="02020603050405020304" pitchFamily="18" charset="-78"/>
              </a:rPr>
              <a:t>dari</a:t>
            </a:r>
            <a:r>
              <a:rPr lang="en-US" sz="2400" b="0" dirty="0">
                <a:latin typeface="Andalus" panose="02020603050405020304" pitchFamily="18" charset="-78"/>
                <a:cs typeface="Andalus" panose="02020603050405020304" pitchFamily="18" charset="-78"/>
              </a:rPr>
              <a:t> </a:t>
            </a:r>
            <a:r>
              <a:rPr lang="en-US" sz="2400" b="0" dirty="0" err="1">
                <a:latin typeface="Andalus" panose="02020603050405020304" pitchFamily="18" charset="-78"/>
                <a:cs typeface="Andalus" panose="02020603050405020304" pitchFamily="18" charset="-78"/>
              </a:rPr>
              <a:t>setiap</a:t>
            </a:r>
            <a:r>
              <a:rPr lang="en-US" sz="2400" b="0" dirty="0">
                <a:latin typeface="Andalus" panose="02020603050405020304" pitchFamily="18" charset="-78"/>
                <a:cs typeface="Andalus" panose="02020603050405020304" pitchFamily="18" charset="-78"/>
              </a:rPr>
              <a:t> </a:t>
            </a:r>
            <a:r>
              <a:rPr lang="en-US" sz="2400" b="0" dirty="0" err="1">
                <a:latin typeface="Andalus" panose="02020603050405020304" pitchFamily="18" charset="-78"/>
                <a:cs typeface="Andalus" panose="02020603050405020304" pitchFamily="18" charset="-78"/>
              </a:rPr>
              <a:t>masukan</a:t>
            </a:r>
            <a:r>
              <a:rPr lang="en-US" sz="2400" b="0" dirty="0">
                <a:latin typeface="Andalus" panose="02020603050405020304" pitchFamily="18" charset="-78"/>
                <a:cs typeface="Andalus" panose="02020603050405020304" pitchFamily="18" charset="-78"/>
              </a:rPr>
              <a:t> </a:t>
            </a:r>
            <a:r>
              <a:rPr lang="en-US" sz="2400" b="0" dirty="0" err="1">
                <a:latin typeface="Andalus" panose="02020603050405020304" pitchFamily="18" charset="-78"/>
                <a:cs typeface="Andalus" panose="02020603050405020304" pitchFamily="18" charset="-78"/>
              </a:rPr>
              <a:t>gejala</a:t>
            </a:r>
            <a:r>
              <a:rPr lang="en-US" sz="2400" b="0" dirty="0">
                <a:latin typeface="Andalus" panose="02020603050405020304" pitchFamily="18" charset="-78"/>
                <a:cs typeface="Andalus" panose="02020603050405020304" pitchFamily="18" charset="-78"/>
              </a:rPr>
              <a:t> </a:t>
            </a:r>
            <a:r>
              <a:rPr lang="en-US" sz="2400" b="0" dirty="0" err="1">
                <a:latin typeface="Andalus" panose="02020603050405020304" pitchFamily="18" charset="-78"/>
                <a:cs typeface="Andalus" panose="02020603050405020304" pitchFamily="18" charset="-78"/>
              </a:rPr>
              <a:t>pengguna.kelas</a:t>
            </a:r>
            <a:r>
              <a:rPr lang="en-US" sz="2400" b="0" dirty="0">
                <a:latin typeface="Andalus" panose="02020603050405020304" pitchFamily="18" charset="-78"/>
                <a:cs typeface="Andalus" panose="02020603050405020304" pitchFamily="18" charset="-78"/>
              </a:rPr>
              <a:t> yang </a:t>
            </a:r>
            <a:r>
              <a:rPr lang="en-US" sz="2400" b="0" dirty="0" err="1">
                <a:latin typeface="Andalus" panose="02020603050405020304" pitchFamily="18" charset="-78"/>
                <a:cs typeface="Andalus" panose="02020603050405020304" pitchFamily="18" charset="-78"/>
              </a:rPr>
              <a:t>dipilih</a:t>
            </a:r>
            <a:r>
              <a:rPr lang="en-US" sz="2400" b="0" dirty="0">
                <a:latin typeface="Andalus" panose="02020603050405020304" pitchFamily="18" charset="-78"/>
                <a:cs typeface="Andalus" panose="02020603050405020304" pitchFamily="18" charset="-78"/>
              </a:rPr>
              <a:t> </a:t>
            </a:r>
            <a:r>
              <a:rPr lang="en-US" sz="2400" b="0" dirty="0" err="1">
                <a:latin typeface="Andalus" panose="02020603050405020304" pitchFamily="18" charset="-78"/>
                <a:cs typeface="Andalus" panose="02020603050405020304" pitchFamily="18" charset="-78"/>
              </a:rPr>
              <a:t>dari</a:t>
            </a:r>
            <a:r>
              <a:rPr lang="en-US" sz="2400" b="0" dirty="0">
                <a:latin typeface="Andalus" panose="02020603050405020304" pitchFamily="18" charset="-78"/>
                <a:cs typeface="Andalus" panose="02020603050405020304" pitchFamily="18" charset="-78"/>
              </a:rPr>
              <a:t> proses </a:t>
            </a:r>
            <a:r>
              <a:rPr lang="en-US" sz="2400" b="0" dirty="0" err="1">
                <a:latin typeface="Andalus" panose="02020603050405020304" pitchFamily="18" charset="-78"/>
                <a:cs typeface="Andalus" panose="02020603050405020304" pitchFamily="18" charset="-78"/>
              </a:rPr>
              <a:t>klarifikasi</a:t>
            </a:r>
            <a:r>
              <a:rPr lang="en-US" sz="2400" b="0" dirty="0">
                <a:latin typeface="Andalus" panose="02020603050405020304" pitchFamily="18" charset="-78"/>
                <a:cs typeface="Andalus" panose="02020603050405020304" pitchFamily="18" charset="-78"/>
              </a:rPr>
              <a:t> </a:t>
            </a:r>
            <a:r>
              <a:rPr lang="en-US" sz="2400" b="0" dirty="0" err="1">
                <a:latin typeface="Andalus" panose="02020603050405020304" pitchFamily="18" charset="-78"/>
                <a:cs typeface="Andalus" panose="02020603050405020304" pitchFamily="18" charset="-78"/>
              </a:rPr>
              <a:t>adalah</a:t>
            </a:r>
            <a:r>
              <a:rPr lang="en-US" sz="2400" b="0" dirty="0">
                <a:latin typeface="Andalus" panose="02020603050405020304" pitchFamily="18" charset="-78"/>
                <a:cs typeface="Andalus" panose="02020603050405020304" pitchFamily="18" charset="-78"/>
              </a:rPr>
              <a:t> </a:t>
            </a:r>
            <a:r>
              <a:rPr lang="en-US" sz="2400" b="0" dirty="0" err="1">
                <a:latin typeface="Andalus" panose="02020603050405020304" pitchFamily="18" charset="-78"/>
                <a:cs typeface="Andalus" panose="02020603050405020304" pitchFamily="18" charset="-78"/>
              </a:rPr>
              <a:t>implementasi</a:t>
            </a:r>
            <a:r>
              <a:rPr lang="en-US" sz="2400" b="0" dirty="0">
                <a:latin typeface="Andalus" panose="02020603050405020304" pitchFamily="18" charset="-78"/>
                <a:cs typeface="Andalus" panose="02020603050405020304" pitchFamily="18" charset="-78"/>
              </a:rPr>
              <a:t> </a:t>
            </a:r>
            <a:r>
              <a:rPr lang="en-US" sz="2400" b="0" dirty="0" err="1">
                <a:latin typeface="Andalus" panose="02020603050405020304" pitchFamily="18" charset="-78"/>
                <a:cs typeface="Andalus" panose="02020603050405020304" pitchFamily="18" charset="-78"/>
              </a:rPr>
              <a:t>dari</a:t>
            </a:r>
            <a:r>
              <a:rPr lang="en-US" sz="2400" b="0" dirty="0">
                <a:latin typeface="Andalus" panose="02020603050405020304" pitchFamily="18" charset="-78"/>
                <a:cs typeface="Andalus" panose="02020603050405020304" pitchFamily="18" charset="-78"/>
              </a:rPr>
              <a:t> Certainty Factor </a:t>
            </a:r>
            <a:r>
              <a:rPr lang="en-US" sz="2400" b="0" dirty="0" err="1">
                <a:latin typeface="Andalus" panose="02020603050405020304" pitchFamily="18" charset="-78"/>
                <a:cs typeface="Andalus" panose="02020603050405020304" pitchFamily="18" charset="-78"/>
              </a:rPr>
              <a:t>untuk</a:t>
            </a:r>
            <a:r>
              <a:rPr lang="en-US" sz="2400" b="0" dirty="0">
                <a:latin typeface="Andalus" panose="02020603050405020304" pitchFamily="18" charset="-78"/>
                <a:cs typeface="Andalus" panose="02020603050405020304" pitchFamily="18" charset="-78"/>
              </a:rPr>
              <a:t> </a:t>
            </a:r>
            <a:r>
              <a:rPr lang="en-US" sz="2400" b="0" dirty="0" err="1">
                <a:latin typeface="Andalus" panose="02020603050405020304" pitchFamily="18" charset="-78"/>
                <a:cs typeface="Andalus" panose="02020603050405020304" pitchFamily="18" charset="-78"/>
              </a:rPr>
              <a:t>menemukan</a:t>
            </a:r>
            <a:r>
              <a:rPr lang="en-US" sz="2400" b="0" dirty="0">
                <a:latin typeface="Andalus" panose="02020603050405020304" pitchFamily="18" charset="-78"/>
                <a:cs typeface="Andalus" panose="02020603050405020304" pitchFamily="18" charset="-78"/>
              </a:rPr>
              <a:t> </a:t>
            </a:r>
            <a:r>
              <a:rPr lang="en-US" sz="2400" b="0" dirty="0" err="1">
                <a:latin typeface="Andalus" panose="02020603050405020304" pitchFamily="18" charset="-78"/>
                <a:cs typeface="Andalus" panose="02020603050405020304" pitchFamily="18" charset="-78"/>
              </a:rPr>
              <a:t>nilai</a:t>
            </a:r>
            <a:r>
              <a:rPr lang="en-US" sz="2400" b="0" dirty="0">
                <a:latin typeface="Andalus" panose="02020603050405020304" pitchFamily="18" charset="-78"/>
                <a:cs typeface="Andalus" panose="02020603050405020304" pitchFamily="18" charset="-78"/>
              </a:rPr>
              <a:t> </a:t>
            </a:r>
            <a:r>
              <a:rPr lang="en-US" sz="2400" b="0" dirty="0" err="1">
                <a:latin typeface="Andalus" panose="02020603050405020304" pitchFamily="18" charset="-78"/>
                <a:cs typeface="Andalus" panose="02020603050405020304" pitchFamily="18" charset="-78"/>
              </a:rPr>
              <a:t>kepastian</a:t>
            </a:r>
            <a:r>
              <a:rPr lang="en-US" sz="2000" b="0" dirty="0">
                <a:latin typeface="Andalus" panose="02020603050405020304" pitchFamily="18" charset="-78"/>
                <a:cs typeface="Andalus" panose="02020603050405020304" pitchFamily="18" charset="-78"/>
              </a:rPr>
              <a:t>.</a:t>
            </a:r>
            <a:endParaRPr lang="id-ID" sz="2000" b="0" dirty="0">
              <a:latin typeface="Andalus" panose="02020603050405020304" pitchFamily="18" charset="-78"/>
              <a:cs typeface="Andalus" panose="02020603050405020304" pitchFamily="18" charset="-7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1"/>
        <p:cNvGrpSpPr/>
        <p:nvPr/>
      </p:nvGrpSpPr>
      <p:grpSpPr>
        <a:xfrm>
          <a:off x="0" y="0"/>
          <a:ext cx="0" cy="0"/>
          <a:chOff x="0" y="0"/>
          <a:chExt cx="0" cy="0"/>
        </a:xfrm>
      </p:grpSpPr>
      <p:sp>
        <p:nvSpPr>
          <p:cNvPr id="4" name="Rectangle 3"/>
          <p:cNvSpPr/>
          <p:nvPr/>
        </p:nvSpPr>
        <p:spPr>
          <a:xfrm>
            <a:off x="2285999" y="1088620"/>
            <a:ext cx="5927271" cy="3289427"/>
          </a:xfrm>
          <a:prstGeom prst="rect">
            <a:avLst/>
          </a:prstGeom>
        </p:spPr>
        <p:txBody>
          <a:bodyPr wrap="square">
            <a:spAutoFit/>
          </a:bodyPr>
          <a:lstStyle/>
          <a:p>
            <a:pPr marL="228600" indent="41910" algn="just">
              <a:lnSpc>
                <a:spcPct val="150000"/>
              </a:lnSpc>
            </a:pPr>
            <a:r>
              <a:rPr lang="en-US" sz="1800" b="1" dirty="0">
                <a:latin typeface="Andalus" panose="02020603050405020304" pitchFamily="18" charset="-78"/>
                <a:ea typeface="Calibri" panose="020F0502020204030204" pitchFamily="34" charset="0"/>
                <a:cs typeface="Andalus" panose="02020603050405020304" pitchFamily="18" charset="-78"/>
              </a:rPr>
              <a:t>CF[H,E] = CF[H} * CF[E]</a:t>
            </a:r>
            <a:endParaRPr lang="id-ID" sz="1800" dirty="0">
              <a:latin typeface="Andalus" panose="02020603050405020304" pitchFamily="18" charset="-78"/>
              <a:ea typeface="Calibri" panose="020F0502020204030204" pitchFamily="34" charset="0"/>
              <a:cs typeface="Andalus" panose="02020603050405020304" pitchFamily="18" charset="-78"/>
            </a:endParaRPr>
          </a:p>
          <a:p>
            <a:pPr marL="228600" indent="41910" algn="just">
              <a:lnSpc>
                <a:spcPct val="150000"/>
              </a:lnSpc>
            </a:pPr>
            <a:r>
              <a:rPr lang="id-ID" sz="1800" dirty="0">
                <a:latin typeface="Andalus" panose="02020603050405020304" pitchFamily="18" charset="-78"/>
                <a:ea typeface="Calibri" panose="020F0502020204030204" pitchFamily="34" charset="0"/>
                <a:cs typeface="Andalus" panose="02020603050405020304" pitchFamily="18" charset="-78"/>
              </a:rPr>
              <a:t>Keterengan</a:t>
            </a:r>
            <a:r>
              <a:rPr lang="en-US" sz="1800" dirty="0">
                <a:latin typeface="Andalus" panose="02020603050405020304" pitchFamily="18" charset="-78"/>
                <a:ea typeface="Calibri" panose="020F0502020204030204" pitchFamily="34" charset="0"/>
                <a:cs typeface="Andalus" panose="02020603050405020304" pitchFamily="18" charset="-78"/>
              </a:rPr>
              <a:t>:</a:t>
            </a:r>
          </a:p>
          <a:p>
            <a:pPr marL="228600" indent="41910" algn="just">
              <a:lnSpc>
                <a:spcPct val="150000"/>
              </a:lnSpc>
            </a:pPr>
            <a:r>
              <a:rPr lang="en-US" sz="1800" dirty="0">
                <a:latin typeface="Andalus" panose="02020603050405020304" pitchFamily="18" charset="-78"/>
                <a:ea typeface="Calibri" panose="020F0502020204030204" pitchFamily="34" charset="0"/>
                <a:cs typeface="Andalus" panose="02020603050405020304" pitchFamily="18" charset="-78"/>
              </a:rPr>
              <a:t>CF[H,E]: Certainty Factor </a:t>
            </a:r>
            <a:r>
              <a:rPr lang="en-US" sz="1800" dirty="0" err="1">
                <a:latin typeface="Andalus" panose="02020603050405020304" pitchFamily="18" charset="-78"/>
                <a:ea typeface="Calibri" panose="020F0502020204030204" pitchFamily="34" charset="0"/>
                <a:cs typeface="Andalus" panose="02020603050405020304" pitchFamily="18" charset="-78"/>
              </a:rPr>
              <a:t>dalam</a:t>
            </a:r>
            <a:r>
              <a:rPr lang="en-US" sz="1800" dirty="0">
                <a:latin typeface="Andalus" panose="02020603050405020304" pitchFamily="18" charset="-78"/>
                <a:ea typeface="Calibri" panose="020F0502020204030204" pitchFamily="34" charset="0"/>
                <a:cs typeface="Andalus" panose="02020603050405020304" pitchFamily="18" charset="-78"/>
              </a:rPr>
              <a:t> </a:t>
            </a:r>
            <a:r>
              <a:rPr lang="en-US" sz="1800" dirty="0" err="1">
                <a:latin typeface="Andalus" panose="02020603050405020304" pitchFamily="18" charset="-78"/>
                <a:ea typeface="Calibri" panose="020F0502020204030204" pitchFamily="34" charset="0"/>
                <a:cs typeface="Andalus" panose="02020603050405020304" pitchFamily="18" charset="-78"/>
              </a:rPr>
              <a:t>hipotesa</a:t>
            </a:r>
            <a:r>
              <a:rPr lang="en-US" sz="1800" dirty="0">
                <a:latin typeface="Andalus" panose="02020603050405020304" pitchFamily="18" charset="-78"/>
                <a:ea typeface="Calibri" panose="020F0502020204030204" pitchFamily="34" charset="0"/>
                <a:cs typeface="Andalus" panose="02020603050405020304" pitchFamily="18" charset="-78"/>
              </a:rPr>
              <a:t> (H) yang </a:t>
            </a:r>
            <a:r>
              <a:rPr lang="en-US" sz="1800" dirty="0" err="1">
                <a:latin typeface="Andalus" panose="02020603050405020304" pitchFamily="18" charset="-78"/>
                <a:ea typeface="Calibri" panose="020F0502020204030204" pitchFamily="34" charset="0"/>
                <a:cs typeface="Andalus" panose="02020603050405020304" pitchFamily="18" charset="-78"/>
              </a:rPr>
              <a:t>dipengaruhi</a:t>
            </a:r>
            <a:r>
              <a:rPr lang="en-US" sz="1800" dirty="0">
                <a:latin typeface="Andalus" panose="02020603050405020304" pitchFamily="18" charset="-78"/>
                <a:ea typeface="Calibri" panose="020F0502020204030204" pitchFamily="34" charset="0"/>
                <a:cs typeface="Andalus" panose="02020603050405020304" pitchFamily="18" charset="-78"/>
              </a:rPr>
              <a:t> oleh </a:t>
            </a:r>
            <a:r>
              <a:rPr lang="en-US" sz="1800" dirty="0" err="1">
                <a:latin typeface="Andalus" panose="02020603050405020304" pitchFamily="18" charset="-78"/>
                <a:ea typeface="Calibri" panose="020F0502020204030204" pitchFamily="34" charset="0"/>
                <a:cs typeface="Andalus" panose="02020603050405020304" pitchFamily="18" charset="-78"/>
              </a:rPr>
              <a:t>Fakta</a:t>
            </a:r>
            <a:r>
              <a:rPr lang="en-US" sz="1800" dirty="0">
                <a:latin typeface="Andalus" panose="02020603050405020304" pitchFamily="18" charset="-78"/>
                <a:ea typeface="Calibri" panose="020F0502020204030204" pitchFamily="34" charset="0"/>
                <a:cs typeface="Andalus" panose="02020603050405020304" pitchFamily="18" charset="-78"/>
              </a:rPr>
              <a:t> (E) </a:t>
            </a:r>
            <a:endParaRPr lang="id-ID" sz="1800" dirty="0">
              <a:latin typeface="Andalus" panose="02020603050405020304" pitchFamily="18" charset="-78"/>
              <a:ea typeface="Calibri" panose="020F0502020204030204" pitchFamily="34" charset="0"/>
              <a:cs typeface="Andalus" panose="02020603050405020304" pitchFamily="18" charset="-78"/>
            </a:endParaRPr>
          </a:p>
          <a:p>
            <a:pPr marL="228600" indent="41910" algn="just">
              <a:lnSpc>
                <a:spcPct val="150000"/>
              </a:lnSpc>
            </a:pPr>
            <a:r>
              <a:rPr lang="en-US" sz="1800" dirty="0">
                <a:latin typeface="Andalus" panose="02020603050405020304" pitchFamily="18" charset="-78"/>
                <a:ea typeface="Calibri" panose="020F0502020204030204" pitchFamily="34" charset="0"/>
                <a:cs typeface="Andalus" panose="02020603050405020304" pitchFamily="18" charset="-78"/>
              </a:rPr>
              <a:t>H</a:t>
            </a:r>
            <a:r>
              <a:rPr lang="id-ID" sz="1800" dirty="0">
                <a:latin typeface="Andalus" panose="02020603050405020304" pitchFamily="18" charset="-78"/>
                <a:ea typeface="Calibri" panose="020F0502020204030204" pitchFamily="34" charset="0"/>
                <a:cs typeface="Andalus" panose="02020603050405020304" pitchFamily="18" charset="-78"/>
              </a:rPr>
              <a:t>     </a:t>
            </a:r>
            <a:r>
              <a:rPr lang="en-US" sz="1800" dirty="0">
                <a:latin typeface="Andalus" panose="02020603050405020304" pitchFamily="18" charset="-78"/>
                <a:ea typeface="Calibri" panose="020F0502020204030204" pitchFamily="34" charset="0"/>
                <a:cs typeface="Andalus" panose="02020603050405020304" pitchFamily="18" charset="-78"/>
              </a:rPr>
              <a:t>: </a:t>
            </a:r>
            <a:r>
              <a:rPr lang="en-US" sz="1800" dirty="0" err="1">
                <a:latin typeface="Andalus" panose="02020603050405020304" pitchFamily="18" charset="-78"/>
                <a:ea typeface="Calibri" panose="020F0502020204030204" pitchFamily="34" charset="0"/>
                <a:cs typeface="Andalus" panose="02020603050405020304" pitchFamily="18" charset="-78"/>
              </a:rPr>
              <a:t>Hipotesa</a:t>
            </a:r>
            <a:r>
              <a:rPr lang="en-US" sz="1800" dirty="0">
                <a:latin typeface="Andalus" panose="02020603050405020304" pitchFamily="18" charset="-78"/>
                <a:ea typeface="Calibri" panose="020F0502020204030204" pitchFamily="34" charset="0"/>
                <a:cs typeface="Andalus" panose="02020603050405020304" pitchFamily="18" charset="-78"/>
              </a:rPr>
              <a:t> </a:t>
            </a:r>
            <a:r>
              <a:rPr lang="en-US" sz="1800" dirty="0" err="1">
                <a:latin typeface="Andalus" panose="02020603050405020304" pitchFamily="18" charset="-78"/>
                <a:ea typeface="Calibri" panose="020F0502020204030204" pitchFamily="34" charset="0"/>
                <a:cs typeface="Andalus" panose="02020603050405020304" pitchFamily="18" charset="-78"/>
              </a:rPr>
              <a:t>atau</a:t>
            </a:r>
            <a:r>
              <a:rPr lang="en-US" sz="1800" dirty="0">
                <a:latin typeface="Andalus" panose="02020603050405020304" pitchFamily="18" charset="-78"/>
                <a:ea typeface="Calibri" panose="020F0502020204030204" pitchFamily="34" charset="0"/>
                <a:cs typeface="Andalus" panose="02020603050405020304" pitchFamily="18" charset="-78"/>
              </a:rPr>
              <a:t> </a:t>
            </a:r>
            <a:r>
              <a:rPr lang="en-US" sz="1800" dirty="0" err="1">
                <a:latin typeface="Andalus" panose="02020603050405020304" pitchFamily="18" charset="-78"/>
                <a:ea typeface="Calibri" panose="020F0502020204030204" pitchFamily="34" charset="0"/>
                <a:cs typeface="Andalus" panose="02020603050405020304" pitchFamily="18" charset="-78"/>
              </a:rPr>
              <a:t>asumsi</a:t>
            </a:r>
            <a:r>
              <a:rPr lang="en-US" sz="1800" dirty="0">
                <a:latin typeface="Andalus" panose="02020603050405020304" pitchFamily="18" charset="-78"/>
                <a:ea typeface="Calibri" panose="020F0502020204030204" pitchFamily="34" charset="0"/>
                <a:cs typeface="Andalus" panose="02020603050405020304" pitchFamily="18" charset="-78"/>
              </a:rPr>
              <a:t> </a:t>
            </a:r>
            <a:r>
              <a:rPr lang="en-US" sz="1800" dirty="0" err="1">
                <a:latin typeface="Andalus" panose="02020603050405020304" pitchFamily="18" charset="-78"/>
                <a:ea typeface="Calibri" panose="020F0502020204030204" pitchFamily="34" charset="0"/>
                <a:cs typeface="Andalus" panose="02020603050405020304" pitchFamily="18" charset="-78"/>
              </a:rPr>
              <a:t>awal</a:t>
            </a:r>
            <a:r>
              <a:rPr lang="en-US" sz="1800" dirty="0">
                <a:latin typeface="Andalus" panose="02020603050405020304" pitchFamily="18" charset="-78"/>
                <a:ea typeface="Calibri" panose="020F0502020204030204" pitchFamily="34" charset="0"/>
                <a:cs typeface="Andalus" panose="02020603050405020304" pitchFamily="18" charset="-78"/>
              </a:rPr>
              <a:t> </a:t>
            </a:r>
            <a:r>
              <a:rPr lang="en-US" sz="1800" dirty="0" err="1">
                <a:latin typeface="Andalus" panose="02020603050405020304" pitchFamily="18" charset="-78"/>
                <a:ea typeface="Calibri" panose="020F0502020204030204" pitchFamily="34" charset="0"/>
                <a:cs typeface="Andalus" panose="02020603050405020304" pitchFamily="18" charset="-78"/>
              </a:rPr>
              <a:t>terhadap</a:t>
            </a:r>
            <a:r>
              <a:rPr lang="en-US" sz="1800" dirty="0">
                <a:latin typeface="Andalus" panose="02020603050405020304" pitchFamily="18" charset="-78"/>
                <a:ea typeface="Calibri" panose="020F0502020204030204" pitchFamily="34" charset="0"/>
                <a:cs typeface="Andalus" panose="02020603050405020304" pitchFamily="18" charset="-78"/>
              </a:rPr>
              <a:t> </a:t>
            </a:r>
            <a:r>
              <a:rPr lang="en-US" sz="1800" dirty="0" err="1">
                <a:latin typeface="Andalus" panose="02020603050405020304" pitchFamily="18" charset="-78"/>
                <a:ea typeface="Calibri" panose="020F0502020204030204" pitchFamily="34" charset="0"/>
                <a:cs typeface="Andalus" panose="02020603050405020304" pitchFamily="18" charset="-78"/>
              </a:rPr>
              <a:t>gejala</a:t>
            </a:r>
            <a:r>
              <a:rPr lang="en-US" sz="1800" dirty="0">
                <a:latin typeface="Andalus" panose="02020603050405020304" pitchFamily="18" charset="-78"/>
                <a:ea typeface="Calibri" panose="020F0502020204030204" pitchFamily="34" charset="0"/>
                <a:cs typeface="Andalus" panose="02020603050405020304" pitchFamily="18" charset="-78"/>
              </a:rPr>
              <a:t> </a:t>
            </a:r>
            <a:endParaRPr lang="id-ID" sz="1800" dirty="0">
              <a:latin typeface="Andalus" panose="02020603050405020304" pitchFamily="18" charset="-78"/>
              <a:ea typeface="Calibri" panose="020F0502020204030204" pitchFamily="34" charset="0"/>
              <a:cs typeface="Andalus" panose="02020603050405020304" pitchFamily="18" charset="-78"/>
            </a:endParaRPr>
          </a:p>
          <a:p>
            <a:pPr marL="228600" indent="41910" algn="just">
              <a:lnSpc>
                <a:spcPct val="150000"/>
              </a:lnSpc>
            </a:pPr>
            <a:r>
              <a:rPr lang="en-US" sz="1800" dirty="0">
                <a:latin typeface="Andalus" panose="02020603050405020304" pitchFamily="18" charset="-78"/>
                <a:ea typeface="Calibri" panose="020F0502020204030204" pitchFamily="34" charset="0"/>
                <a:cs typeface="Andalus" panose="02020603050405020304" pitchFamily="18" charset="-78"/>
              </a:rPr>
              <a:t>E </a:t>
            </a:r>
            <a:r>
              <a:rPr lang="id-ID" sz="1800" dirty="0">
                <a:latin typeface="Andalus" panose="02020603050405020304" pitchFamily="18" charset="-78"/>
                <a:ea typeface="Calibri" panose="020F0502020204030204" pitchFamily="34" charset="0"/>
                <a:cs typeface="Andalus" panose="02020603050405020304" pitchFamily="18" charset="-78"/>
              </a:rPr>
              <a:t>    </a:t>
            </a:r>
            <a:r>
              <a:rPr lang="en-US" sz="1800" dirty="0">
                <a:latin typeface="Andalus" panose="02020603050405020304" pitchFamily="18" charset="-78"/>
                <a:ea typeface="Calibri" panose="020F0502020204030204" pitchFamily="34" charset="0"/>
                <a:cs typeface="Andalus" panose="02020603050405020304" pitchFamily="18" charset="-78"/>
              </a:rPr>
              <a:t>: Evidence </a:t>
            </a:r>
            <a:r>
              <a:rPr lang="en-US" sz="1800" dirty="0" err="1">
                <a:latin typeface="Andalus" panose="02020603050405020304" pitchFamily="18" charset="-78"/>
                <a:ea typeface="Calibri" panose="020F0502020204030204" pitchFamily="34" charset="0"/>
                <a:cs typeface="Andalus" panose="02020603050405020304" pitchFamily="18" charset="-78"/>
              </a:rPr>
              <a:t>atau</a:t>
            </a:r>
            <a:r>
              <a:rPr lang="en-US" sz="1800" dirty="0">
                <a:latin typeface="Andalus" panose="02020603050405020304" pitchFamily="18" charset="-78"/>
                <a:ea typeface="Calibri" panose="020F0502020204030204" pitchFamily="34" charset="0"/>
                <a:cs typeface="Andalus" panose="02020603050405020304" pitchFamily="18" charset="-78"/>
              </a:rPr>
              <a:t> </a:t>
            </a:r>
            <a:r>
              <a:rPr lang="en-US" sz="1800" dirty="0" err="1">
                <a:latin typeface="Andalus" panose="02020603050405020304" pitchFamily="18" charset="-78"/>
                <a:ea typeface="Calibri" panose="020F0502020204030204" pitchFamily="34" charset="0"/>
                <a:cs typeface="Andalus" panose="02020603050405020304" pitchFamily="18" charset="-78"/>
              </a:rPr>
              <a:t>fakta</a:t>
            </a:r>
            <a:r>
              <a:rPr lang="en-US" sz="1800" dirty="0">
                <a:latin typeface="Andalus" panose="02020603050405020304" pitchFamily="18" charset="-78"/>
                <a:ea typeface="Calibri" panose="020F0502020204030204" pitchFamily="34" charset="0"/>
                <a:cs typeface="Andalus" panose="02020603050405020304" pitchFamily="18" charset="-78"/>
              </a:rPr>
              <a:t> dan </a:t>
            </a:r>
            <a:r>
              <a:rPr lang="en-US" sz="1800" dirty="0" err="1">
                <a:latin typeface="Andalus" panose="02020603050405020304" pitchFamily="18" charset="-78"/>
                <a:ea typeface="Calibri" panose="020F0502020204030204" pitchFamily="34" charset="0"/>
                <a:cs typeface="Andalus" panose="02020603050405020304" pitchFamily="18" charset="-78"/>
              </a:rPr>
              <a:t>peristiwa</a:t>
            </a:r>
            <a:r>
              <a:rPr lang="en-US" sz="1800" dirty="0">
                <a:latin typeface="Andalus" panose="02020603050405020304" pitchFamily="18" charset="-78"/>
                <a:ea typeface="Calibri" panose="020F0502020204030204" pitchFamily="34" charset="0"/>
                <a:cs typeface="Andalus" panose="02020603050405020304" pitchFamily="18" charset="-78"/>
              </a:rPr>
              <a:t> yang </a:t>
            </a:r>
            <a:r>
              <a:rPr lang="en-US" sz="1800" dirty="0" err="1">
                <a:latin typeface="Andalus" panose="02020603050405020304" pitchFamily="18" charset="-78"/>
                <a:ea typeface="Calibri" panose="020F0502020204030204" pitchFamily="34" charset="0"/>
                <a:cs typeface="Andalus" panose="02020603050405020304" pitchFamily="18" charset="-78"/>
              </a:rPr>
              <a:t>dialami</a:t>
            </a:r>
            <a:r>
              <a:rPr lang="en-US" sz="1800" dirty="0">
                <a:latin typeface="Andalus" panose="02020603050405020304" pitchFamily="18" charset="-78"/>
                <a:ea typeface="Calibri" panose="020F0502020204030204" pitchFamily="34" charset="0"/>
                <a:cs typeface="Andalus" panose="02020603050405020304" pitchFamily="18" charset="-78"/>
              </a:rPr>
              <a:t> user </a:t>
            </a:r>
            <a:r>
              <a:rPr lang="en-US" sz="1800" dirty="0" err="1">
                <a:latin typeface="Andalus" panose="02020603050405020304" pitchFamily="18" charset="-78"/>
                <a:ea typeface="Calibri" panose="020F0502020204030204" pitchFamily="34" charset="0"/>
                <a:cs typeface="Andalus" panose="02020603050405020304" pitchFamily="18" charset="-78"/>
              </a:rPr>
              <a:t>terhadap</a:t>
            </a:r>
            <a:r>
              <a:rPr lang="en-US" sz="1800" dirty="0">
                <a:latin typeface="Andalus" panose="02020603050405020304" pitchFamily="18" charset="-78"/>
                <a:ea typeface="Calibri" panose="020F0502020204030204" pitchFamily="34" charset="0"/>
                <a:cs typeface="Andalus" panose="02020603050405020304" pitchFamily="18" charset="-78"/>
              </a:rPr>
              <a:t> </a:t>
            </a:r>
            <a:r>
              <a:rPr lang="en-US" sz="1800" dirty="0" err="1">
                <a:latin typeface="Andalus" panose="02020603050405020304" pitchFamily="18" charset="-78"/>
                <a:ea typeface="Calibri" panose="020F0502020204030204" pitchFamily="34" charset="0"/>
                <a:cs typeface="Andalus" panose="02020603050405020304" pitchFamily="18" charset="-78"/>
              </a:rPr>
              <a:t>gejala</a:t>
            </a:r>
            <a:endParaRPr lang="id-ID" sz="1800" dirty="0">
              <a:latin typeface="Andalus" panose="02020603050405020304" pitchFamily="18" charset="-78"/>
              <a:ea typeface="Calibri" panose="020F0502020204030204" pitchFamily="34" charset="0"/>
              <a:cs typeface="Andalus" panose="02020603050405020304" pitchFamily="18" charset="-78"/>
            </a:endParaRPr>
          </a:p>
          <a:p>
            <a:pPr marL="270510"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id-ID"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2" name="Rectangle 1"/>
          <p:cNvSpPr/>
          <p:nvPr/>
        </p:nvSpPr>
        <p:spPr>
          <a:xfrm>
            <a:off x="2800351" y="182385"/>
            <a:ext cx="4572000" cy="4212692"/>
          </a:xfrm>
          <a:prstGeom prst="rect">
            <a:avLst/>
          </a:prstGeom>
        </p:spPr>
        <p:txBody>
          <a:bodyPr>
            <a:spAutoFit/>
          </a:bodyPr>
          <a:lstStyle/>
          <a:p>
            <a:pPr marL="228600" indent="41910" algn="just">
              <a:lnSpc>
                <a:spcPct val="150000"/>
              </a:lnSpc>
            </a:pPr>
            <a:r>
              <a:rPr lang="en-US" sz="1800" b="1" dirty="0">
                <a:latin typeface="Andalus" panose="02020603050405020304" pitchFamily="18" charset="-78"/>
                <a:ea typeface="Calibri" panose="020F0502020204030204" pitchFamily="34" charset="0"/>
                <a:cs typeface="Andalus" panose="02020603050405020304" pitchFamily="18" charset="-78"/>
              </a:rPr>
              <a:t>CF Combine [H,E]1,2 = CF[H,E]1 + CF[H,E]2 * (1 - CF[H,E]1)  </a:t>
            </a:r>
            <a:endParaRPr lang="id-ID" sz="1800" dirty="0">
              <a:latin typeface="Andalus" panose="02020603050405020304" pitchFamily="18" charset="-78"/>
              <a:ea typeface="Calibri" panose="020F0502020204030204" pitchFamily="34" charset="0"/>
              <a:cs typeface="Andalus" panose="02020603050405020304" pitchFamily="18" charset="-78"/>
            </a:endParaRPr>
          </a:p>
          <a:p>
            <a:pPr marL="228600" indent="41910" algn="just">
              <a:lnSpc>
                <a:spcPct val="150000"/>
              </a:lnSpc>
            </a:pPr>
            <a:r>
              <a:rPr lang="en-US" sz="1800" b="1" dirty="0">
                <a:latin typeface="Andalus" panose="02020603050405020304" pitchFamily="18" charset="-78"/>
                <a:ea typeface="Calibri" panose="020F0502020204030204" pitchFamily="34" charset="0"/>
                <a:cs typeface="Andalus" panose="02020603050405020304" pitchFamily="18" charset="-78"/>
              </a:rPr>
              <a:t>CF Combine [H,E]old,3 = CF[H,E]old + CF[H,E]3 * (1 - CF[H,E]old)  </a:t>
            </a:r>
            <a:endParaRPr lang="id-ID" sz="1800" dirty="0">
              <a:latin typeface="Andalus" panose="02020603050405020304" pitchFamily="18" charset="-78"/>
              <a:ea typeface="Calibri" panose="020F0502020204030204" pitchFamily="34" charset="0"/>
              <a:cs typeface="Andalus" panose="02020603050405020304" pitchFamily="18" charset="-78"/>
            </a:endParaRPr>
          </a:p>
          <a:p>
            <a:pPr marL="228600" indent="41910" algn="just">
              <a:lnSpc>
                <a:spcPct val="150000"/>
              </a:lnSpc>
            </a:pPr>
            <a:r>
              <a:rPr lang="id-ID" sz="1800" dirty="0">
                <a:latin typeface="Andalus" panose="02020603050405020304" pitchFamily="18" charset="-78"/>
                <a:ea typeface="Calibri" panose="020F0502020204030204" pitchFamily="34" charset="0"/>
                <a:cs typeface="Andalus" panose="02020603050405020304" pitchFamily="18" charset="-78"/>
              </a:rPr>
              <a:t>Keterangan</a:t>
            </a:r>
            <a:r>
              <a:rPr lang="en-US" sz="1800" dirty="0">
                <a:latin typeface="Andalus" panose="02020603050405020304" pitchFamily="18" charset="-78"/>
                <a:ea typeface="Calibri" panose="020F0502020204030204" pitchFamily="34" charset="0"/>
                <a:cs typeface="Andalus" panose="02020603050405020304" pitchFamily="18" charset="-78"/>
              </a:rPr>
              <a:t> : </a:t>
            </a:r>
            <a:endParaRPr lang="id-ID" sz="1800" dirty="0">
              <a:latin typeface="Andalus" panose="02020603050405020304" pitchFamily="18" charset="-78"/>
              <a:ea typeface="Calibri" panose="020F0502020204030204" pitchFamily="34" charset="0"/>
              <a:cs typeface="Andalus" panose="02020603050405020304" pitchFamily="18" charset="-78"/>
            </a:endParaRPr>
          </a:p>
          <a:p>
            <a:pPr marL="228600" indent="41910" algn="just">
              <a:lnSpc>
                <a:spcPct val="150000"/>
              </a:lnSpc>
            </a:pPr>
            <a:r>
              <a:rPr lang="en-US" sz="1800" dirty="0">
                <a:latin typeface="Andalus" panose="02020603050405020304" pitchFamily="18" charset="-78"/>
                <a:ea typeface="Calibri" panose="020F0502020204030204" pitchFamily="34" charset="0"/>
                <a:cs typeface="Andalus" panose="02020603050405020304" pitchFamily="18" charset="-78"/>
              </a:rPr>
              <a:t>CF Combine [H,E]1,2 </a:t>
            </a:r>
            <a:r>
              <a:rPr lang="id-ID" sz="1800" dirty="0">
                <a:latin typeface="Andalus" panose="02020603050405020304" pitchFamily="18" charset="-78"/>
                <a:ea typeface="Calibri" panose="020F0502020204030204" pitchFamily="34" charset="0"/>
                <a:cs typeface="Andalus" panose="02020603050405020304" pitchFamily="18" charset="-78"/>
              </a:rPr>
              <a:t> </a:t>
            </a:r>
            <a:r>
              <a:rPr lang="en-US" sz="1800" dirty="0">
                <a:latin typeface="Andalus" panose="02020603050405020304" pitchFamily="18" charset="-78"/>
                <a:ea typeface="Calibri" panose="020F0502020204030204" pitchFamily="34" charset="0"/>
                <a:cs typeface="Andalus" panose="02020603050405020304" pitchFamily="18" charset="-78"/>
              </a:rPr>
              <a:t>  </a:t>
            </a:r>
            <a:r>
              <a:rPr lang="id-ID" sz="1800" dirty="0">
                <a:latin typeface="Andalus" panose="02020603050405020304" pitchFamily="18" charset="-78"/>
                <a:ea typeface="Calibri" panose="020F0502020204030204" pitchFamily="34" charset="0"/>
                <a:cs typeface="Andalus" panose="02020603050405020304" pitchFamily="18" charset="-78"/>
              </a:rPr>
              <a:t> </a:t>
            </a:r>
            <a:r>
              <a:rPr lang="en-US" sz="1800" dirty="0">
                <a:latin typeface="Andalus" panose="02020603050405020304" pitchFamily="18" charset="-78"/>
                <a:ea typeface="Calibri" panose="020F0502020204030204" pitchFamily="34" charset="0"/>
                <a:cs typeface="Andalus" panose="02020603050405020304" pitchFamily="18" charset="-78"/>
              </a:rPr>
              <a:t>:  </a:t>
            </a:r>
            <a:r>
              <a:rPr lang="en-US" sz="1800" dirty="0" err="1">
                <a:latin typeface="Andalus" panose="02020603050405020304" pitchFamily="18" charset="-78"/>
                <a:ea typeface="Calibri" panose="020F0502020204030204" pitchFamily="34" charset="0"/>
                <a:cs typeface="Andalus" panose="02020603050405020304" pitchFamily="18" charset="-78"/>
              </a:rPr>
              <a:t>Kombinasi</a:t>
            </a:r>
            <a:r>
              <a:rPr lang="en-US" sz="1800" dirty="0">
                <a:latin typeface="Andalus" panose="02020603050405020304" pitchFamily="18" charset="-78"/>
                <a:ea typeface="Calibri" panose="020F0502020204030204" pitchFamily="34" charset="0"/>
                <a:cs typeface="Andalus" panose="02020603050405020304" pitchFamily="18" charset="-78"/>
              </a:rPr>
              <a:t> </a:t>
            </a:r>
            <a:r>
              <a:rPr lang="en-US" sz="1800" dirty="0" err="1">
                <a:latin typeface="Andalus" panose="02020603050405020304" pitchFamily="18" charset="-78"/>
                <a:ea typeface="Calibri" panose="020F0502020204030204" pitchFamily="34" charset="0"/>
                <a:cs typeface="Andalus" panose="02020603050405020304" pitchFamily="18" charset="-78"/>
              </a:rPr>
              <a:t>dari</a:t>
            </a:r>
            <a:r>
              <a:rPr lang="en-US" sz="1800" dirty="0">
                <a:latin typeface="Andalus" panose="02020603050405020304" pitchFamily="18" charset="-78"/>
                <a:ea typeface="Calibri" panose="020F0502020204030204" pitchFamily="34" charset="0"/>
                <a:cs typeface="Andalus" panose="02020603050405020304" pitchFamily="18" charset="-78"/>
              </a:rPr>
              <a:t> CF[H,E]1 dan CF[H,E]2 CF Combine [H,E]old,3 : </a:t>
            </a:r>
            <a:r>
              <a:rPr lang="en-US" sz="1800" dirty="0" err="1">
                <a:latin typeface="Andalus" panose="02020603050405020304" pitchFamily="18" charset="-78"/>
                <a:ea typeface="Calibri" panose="020F0502020204030204" pitchFamily="34" charset="0"/>
                <a:cs typeface="Andalus" panose="02020603050405020304" pitchFamily="18" charset="-78"/>
              </a:rPr>
              <a:t>Kombinasi</a:t>
            </a:r>
            <a:r>
              <a:rPr lang="en-US" sz="1800" dirty="0">
                <a:latin typeface="Andalus" panose="02020603050405020304" pitchFamily="18" charset="-78"/>
                <a:ea typeface="Calibri" panose="020F0502020204030204" pitchFamily="34" charset="0"/>
                <a:cs typeface="Andalus" panose="02020603050405020304" pitchFamily="18" charset="-78"/>
              </a:rPr>
              <a:t> </a:t>
            </a:r>
            <a:r>
              <a:rPr lang="en-US" sz="1800" dirty="0" err="1">
                <a:latin typeface="Andalus" panose="02020603050405020304" pitchFamily="18" charset="-78"/>
                <a:ea typeface="Calibri" panose="020F0502020204030204" pitchFamily="34" charset="0"/>
                <a:cs typeface="Andalus" panose="02020603050405020304" pitchFamily="18" charset="-78"/>
              </a:rPr>
              <a:t>dari</a:t>
            </a:r>
            <a:r>
              <a:rPr lang="en-US" sz="1800" dirty="0">
                <a:latin typeface="Andalus" panose="02020603050405020304" pitchFamily="18" charset="-78"/>
                <a:ea typeface="Calibri" panose="020F0502020204030204" pitchFamily="34" charset="0"/>
                <a:cs typeface="Andalus" panose="02020603050405020304" pitchFamily="18" charset="-78"/>
              </a:rPr>
              <a:t> </a:t>
            </a:r>
            <a:r>
              <a:rPr lang="en-US" sz="1800" dirty="0" err="1">
                <a:latin typeface="Andalus" panose="02020603050405020304" pitchFamily="18" charset="-78"/>
                <a:ea typeface="Calibri" panose="020F0502020204030204" pitchFamily="34" charset="0"/>
                <a:cs typeface="Andalus" panose="02020603050405020304" pitchFamily="18" charset="-78"/>
              </a:rPr>
              <a:t>perhitungan</a:t>
            </a:r>
            <a:r>
              <a:rPr lang="en-US" sz="1800" dirty="0">
                <a:latin typeface="Andalus" panose="02020603050405020304" pitchFamily="18" charset="-78"/>
                <a:ea typeface="Calibri" panose="020F0502020204030204" pitchFamily="34" charset="0"/>
                <a:cs typeface="Andalus" panose="02020603050405020304" pitchFamily="18" charset="-78"/>
              </a:rPr>
              <a:t> CF[H,E]old </a:t>
            </a:r>
            <a:r>
              <a:rPr lang="en-US" sz="1800" dirty="0" err="1">
                <a:latin typeface="Andalus" panose="02020603050405020304" pitchFamily="18" charset="-78"/>
                <a:ea typeface="Calibri" panose="020F0502020204030204" pitchFamily="34" charset="0"/>
                <a:cs typeface="Andalus" panose="02020603050405020304" pitchFamily="18" charset="-78"/>
              </a:rPr>
              <a:t>atau</a:t>
            </a:r>
            <a:r>
              <a:rPr lang="en-US" sz="1800" dirty="0">
                <a:latin typeface="Andalus" panose="02020603050405020304" pitchFamily="18" charset="-78"/>
                <a:ea typeface="Calibri" panose="020F0502020204030204" pitchFamily="34" charset="0"/>
                <a:cs typeface="Andalus" panose="02020603050405020304" pitchFamily="18" charset="-78"/>
              </a:rPr>
              <a:t>     CF[H,R]1,2 </a:t>
            </a:r>
            <a:r>
              <a:rPr lang="en-US" sz="1800" dirty="0" err="1">
                <a:latin typeface="Andalus" panose="02020603050405020304" pitchFamily="18" charset="-78"/>
                <a:ea typeface="Calibri" panose="020F0502020204030204" pitchFamily="34" charset="0"/>
                <a:cs typeface="Andalus" panose="02020603050405020304" pitchFamily="18" charset="-78"/>
              </a:rPr>
              <a:t>dengan</a:t>
            </a:r>
            <a:r>
              <a:rPr lang="en-US" sz="1800" dirty="0">
                <a:latin typeface="Andalus" panose="02020603050405020304" pitchFamily="18" charset="-78"/>
                <a:ea typeface="Calibri" panose="020F0502020204030204" pitchFamily="34" charset="0"/>
                <a:cs typeface="Andalus" panose="02020603050405020304" pitchFamily="18" charset="-78"/>
              </a:rPr>
              <a:t> CF[H,E]3 </a:t>
            </a:r>
            <a:endParaRPr lang="id-ID" sz="1800" dirty="0">
              <a:latin typeface="Andalus" panose="02020603050405020304" pitchFamily="18" charset="-78"/>
              <a:ea typeface="Calibri" panose="020F0502020204030204" pitchFamily="34" charset="0"/>
              <a:cs typeface="Andalus" panose="02020603050405020304" pitchFamily="18" charset="-7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2584" name="Google Shape;2584;p125"/>
          <p:cNvSpPr/>
          <p:nvPr/>
        </p:nvSpPr>
        <p:spPr>
          <a:xfrm>
            <a:off x="881400" y="1771238"/>
            <a:ext cx="2724534" cy="1794933"/>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25"/>
          <p:cNvSpPr/>
          <p:nvPr/>
        </p:nvSpPr>
        <p:spPr>
          <a:xfrm>
            <a:off x="3324475" y="2780963"/>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125"/>
          <p:cNvSpPr/>
          <p:nvPr/>
        </p:nvSpPr>
        <p:spPr>
          <a:xfrm>
            <a:off x="4066025" y="1944663"/>
            <a:ext cx="1868950" cy="1693975"/>
          </a:xfrm>
          <a:custGeom>
            <a:avLst/>
            <a:gdLst/>
            <a:ahLst/>
            <a:cxnLst/>
            <a:rect l="l" t="t" r="r" b="b"/>
            <a:pathLst>
              <a:path w="74758" h="67759" extrusionOk="0">
                <a:moveTo>
                  <a:pt x="13665" y="1"/>
                </a:moveTo>
                <a:cubicBezTo>
                  <a:pt x="10859" y="1"/>
                  <a:pt x="8053" y="193"/>
                  <a:pt x="5247" y="643"/>
                </a:cubicBezTo>
                <a:cubicBezTo>
                  <a:pt x="3507" y="938"/>
                  <a:pt x="2463" y="1848"/>
                  <a:pt x="1901" y="3534"/>
                </a:cubicBezTo>
                <a:cubicBezTo>
                  <a:pt x="536" y="7469"/>
                  <a:pt x="1" y="11564"/>
                  <a:pt x="242" y="15659"/>
                </a:cubicBezTo>
                <a:cubicBezTo>
                  <a:pt x="911" y="28132"/>
                  <a:pt x="5140" y="39239"/>
                  <a:pt x="13357" y="48714"/>
                </a:cubicBezTo>
                <a:cubicBezTo>
                  <a:pt x="18469" y="54549"/>
                  <a:pt x="24866" y="58537"/>
                  <a:pt x="32093" y="61268"/>
                </a:cubicBezTo>
                <a:cubicBezTo>
                  <a:pt x="39159" y="63917"/>
                  <a:pt x="46466" y="65764"/>
                  <a:pt x="53933" y="66969"/>
                </a:cubicBezTo>
                <a:cubicBezTo>
                  <a:pt x="57210" y="67492"/>
                  <a:pt x="60488" y="67758"/>
                  <a:pt x="63770" y="67758"/>
                </a:cubicBezTo>
                <a:cubicBezTo>
                  <a:pt x="66197" y="67758"/>
                  <a:pt x="68628" y="67612"/>
                  <a:pt x="71063" y="67317"/>
                </a:cubicBezTo>
                <a:cubicBezTo>
                  <a:pt x="72589" y="67129"/>
                  <a:pt x="72910" y="66888"/>
                  <a:pt x="72857" y="65336"/>
                </a:cubicBezTo>
                <a:cubicBezTo>
                  <a:pt x="72669" y="60250"/>
                  <a:pt x="73553" y="55272"/>
                  <a:pt x="74489" y="50294"/>
                </a:cubicBezTo>
                <a:cubicBezTo>
                  <a:pt x="74757" y="48902"/>
                  <a:pt x="74329" y="48367"/>
                  <a:pt x="72857" y="48313"/>
                </a:cubicBezTo>
                <a:cubicBezTo>
                  <a:pt x="70528" y="48233"/>
                  <a:pt x="68199" y="48126"/>
                  <a:pt x="65844" y="48045"/>
                </a:cubicBezTo>
                <a:cubicBezTo>
                  <a:pt x="60518" y="47617"/>
                  <a:pt x="55191" y="47109"/>
                  <a:pt x="50026" y="45636"/>
                </a:cubicBezTo>
                <a:cubicBezTo>
                  <a:pt x="42745" y="43575"/>
                  <a:pt x="36322" y="40096"/>
                  <a:pt x="31076" y="34582"/>
                </a:cubicBezTo>
                <a:cubicBezTo>
                  <a:pt x="28908" y="32334"/>
                  <a:pt x="27275" y="29684"/>
                  <a:pt x="25856" y="26901"/>
                </a:cubicBezTo>
                <a:cubicBezTo>
                  <a:pt x="24224" y="23769"/>
                  <a:pt x="22966" y="20477"/>
                  <a:pt x="21922" y="17078"/>
                </a:cubicBezTo>
                <a:cubicBezTo>
                  <a:pt x="20931" y="13839"/>
                  <a:pt x="20771" y="10520"/>
                  <a:pt x="20583" y="7174"/>
                </a:cubicBezTo>
                <a:cubicBezTo>
                  <a:pt x="20503" y="5408"/>
                  <a:pt x="20316" y="3668"/>
                  <a:pt x="20102" y="1901"/>
                </a:cubicBezTo>
                <a:cubicBezTo>
                  <a:pt x="19941" y="590"/>
                  <a:pt x="19566" y="242"/>
                  <a:pt x="18255" y="162"/>
                </a:cubicBezTo>
                <a:cubicBezTo>
                  <a:pt x="16725" y="58"/>
                  <a:pt x="15195" y="1"/>
                  <a:pt x="136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125"/>
          <p:cNvSpPr/>
          <p:nvPr/>
        </p:nvSpPr>
        <p:spPr>
          <a:xfrm>
            <a:off x="4954450" y="1616000"/>
            <a:ext cx="2519650" cy="1227625"/>
          </a:xfrm>
          <a:custGeom>
            <a:avLst/>
            <a:gdLst/>
            <a:ahLst/>
            <a:cxnLst/>
            <a:rect l="l" t="t" r="r" b="b"/>
            <a:pathLst>
              <a:path w="100786" h="49105" extrusionOk="0">
                <a:moveTo>
                  <a:pt x="62744" y="0"/>
                </a:moveTo>
                <a:cubicBezTo>
                  <a:pt x="60072" y="0"/>
                  <a:pt x="57534" y="358"/>
                  <a:pt x="55325" y="1108"/>
                </a:cubicBezTo>
                <a:cubicBezTo>
                  <a:pt x="50972" y="2586"/>
                  <a:pt x="46781" y="3030"/>
                  <a:pt x="42725" y="3030"/>
                </a:cubicBezTo>
                <a:cubicBezTo>
                  <a:pt x="36625" y="3030"/>
                  <a:pt x="30830" y="2027"/>
                  <a:pt x="25245" y="2027"/>
                </a:cubicBezTo>
                <a:cubicBezTo>
                  <a:pt x="21023" y="2027"/>
                  <a:pt x="16922" y="2600"/>
                  <a:pt x="12901" y="4615"/>
                </a:cubicBezTo>
                <a:cubicBezTo>
                  <a:pt x="0" y="11038"/>
                  <a:pt x="12794" y="35904"/>
                  <a:pt x="19084" y="41123"/>
                </a:cubicBezTo>
                <a:cubicBezTo>
                  <a:pt x="24454" y="45600"/>
                  <a:pt x="33727" y="49105"/>
                  <a:pt x="44405" y="49105"/>
                </a:cubicBezTo>
                <a:cubicBezTo>
                  <a:pt x="56134" y="49105"/>
                  <a:pt x="69557" y="44877"/>
                  <a:pt x="81368" y="33067"/>
                </a:cubicBezTo>
                <a:cubicBezTo>
                  <a:pt x="100785" y="13649"/>
                  <a:pt x="79230" y="0"/>
                  <a:pt x="62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6736375" y="1673511"/>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1"/>
          <p:cNvGraphicFramePr>
            <a:graphicFrameLocks noGrp="1"/>
          </p:cNvGraphicFramePr>
          <p:nvPr/>
        </p:nvGraphicFramePr>
        <p:xfrm>
          <a:off x="1669900" y="867919"/>
          <a:ext cx="6490607" cy="3601570"/>
        </p:xfrm>
        <a:graphic>
          <a:graphicData uri="http://schemas.openxmlformats.org/drawingml/2006/table">
            <a:tbl>
              <a:tblPr firstRow="1" firstCol="1" bandRow="1">
                <a:tableStyleId>{EFB44F2F-25F6-4D7B-8CA7-E2BE315BEF4A}</a:tableStyleId>
              </a:tblPr>
              <a:tblGrid>
                <a:gridCol w="3262007">
                  <a:extLst>
                    <a:ext uri="{9D8B030D-6E8A-4147-A177-3AD203B41FA5}">
                      <a16:colId xmlns:a16="http://schemas.microsoft.com/office/drawing/2014/main" val="20000"/>
                    </a:ext>
                  </a:extLst>
                </a:gridCol>
                <a:gridCol w="3228600">
                  <a:extLst>
                    <a:ext uri="{9D8B030D-6E8A-4147-A177-3AD203B41FA5}">
                      <a16:colId xmlns:a16="http://schemas.microsoft.com/office/drawing/2014/main" val="20001"/>
                    </a:ext>
                  </a:extLst>
                </a:gridCol>
              </a:tblGrid>
              <a:tr h="360157">
                <a:tc>
                  <a:txBody>
                    <a:bodyPr/>
                    <a:lstStyle/>
                    <a:p>
                      <a:pPr marL="457200" algn="ctr">
                        <a:lnSpc>
                          <a:spcPct val="150000"/>
                        </a:lnSpc>
                        <a:spcAft>
                          <a:spcPts val="0"/>
                        </a:spcAft>
                      </a:pPr>
                      <a:r>
                        <a:rPr lang="id-ID" sz="1200">
                          <a:effectLst/>
                        </a:rPr>
                        <a:t>Uncertain</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50000"/>
                        </a:lnSpc>
                        <a:spcAft>
                          <a:spcPts val="0"/>
                        </a:spcAft>
                      </a:pPr>
                      <a:r>
                        <a:rPr lang="id-ID" sz="1200">
                          <a:effectLst/>
                        </a:rPr>
                        <a:t>CF</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60157">
                <a:tc>
                  <a:txBody>
                    <a:bodyPr/>
                    <a:lstStyle/>
                    <a:p>
                      <a:pPr marL="457200" algn="just">
                        <a:lnSpc>
                          <a:spcPct val="150000"/>
                        </a:lnSpc>
                        <a:spcAft>
                          <a:spcPts val="0"/>
                        </a:spcAft>
                      </a:pPr>
                      <a:r>
                        <a:rPr lang="en-US" sz="1200">
                          <a:effectLst/>
                        </a:rPr>
                        <a:t>Pasti tidak </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US" sz="1200">
                          <a:effectLst/>
                        </a:rPr>
                        <a:t>-1.0</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60157">
                <a:tc>
                  <a:txBody>
                    <a:bodyPr/>
                    <a:lstStyle/>
                    <a:p>
                      <a:pPr marL="457200" algn="just">
                        <a:lnSpc>
                          <a:spcPct val="150000"/>
                        </a:lnSpc>
                        <a:spcAft>
                          <a:spcPts val="0"/>
                        </a:spcAft>
                      </a:pPr>
                      <a:r>
                        <a:rPr lang="en-US" sz="1200" dirty="0" err="1">
                          <a:effectLst/>
                        </a:rPr>
                        <a:t>Hampir</a:t>
                      </a:r>
                      <a:r>
                        <a:rPr lang="en-US" sz="1200" dirty="0">
                          <a:effectLst/>
                        </a:rPr>
                        <a:t> </a:t>
                      </a:r>
                      <a:r>
                        <a:rPr lang="en-US" sz="1200" dirty="0" err="1">
                          <a:effectLst/>
                        </a:rPr>
                        <a:t>pasti</a:t>
                      </a:r>
                      <a:r>
                        <a:rPr lang="en-US" sz="1200" dirty="0">
                          <a:effectLst/>
                        </a:rPr>
                        <a:t> </a:t>
                      </a:r>
                      <a:r>
                        <a:rPr lang="en-US" sz="1200" dirty="0" err="1">
                          <a:effectLst/>
                        </a:rPr>
                        <a:t>tidak</a:t>
                      </a:r>
                      <a:r>
                        <a:rPr lang="en-US" sz="1200" dirty="0">
                          <a:effectLst/>
                        </a:rPr>
                        <a:t> </a:t>
                      </a:r>
                      <a:endParaRPr lang="id-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US" sz="1200">
                          <a:effectLst/>
                        </a:rPr>
                        <a:t>-0.8</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60157">
                <a:tc>
                  <a:txBody>
                    <a:bodyPr/>
                    <a:lstStyle/>
                    <a:p>
                      <a:pPr marL="457200" algn="just">
                        <a:lnSpc>
                          <a:spcPct val="150000"/>
                        </a:lnSpc>
                        <a:spcAft>
                          <a:spcPts val="0"/>
                        </a:spcAft>
                      </a:pPr>
                      <a:r>
                        <a:rPr lang="en-US" sz="1200">
                          <a:effectLst/>
                        </a:rPr>
                        <a:t>Kemungkin tidak </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US" sz="1200">
                          <a:effectLst/>
                        </a:rPr>
                        <a:t>-0.6</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60157">
                <a:tc>
                  <a:txBody>
                    <a:bodyPr/>
                    <a:lstStyle/>
                    <a:p>
                      <a:pPr marL="457200" algn="just">
                        <a:lnSpc>
                          <a:spcPct val="150000"/>
                        </a:lnSpc>
                        <a:spcAft>
                          <a:spcPts val="0"/>
                        </a:spcAft>
                      </a:pPr>
                      <a:r>
                        <a:rPr lang="en-US" sz="1200" dirty="0" err="1">
                          <a:effectLst/>
                        </a:rPr>
                        <a:t>Mungkin</a:t>
                      </a:r>
                      <a:r>
                        <a:rPr lang="en-US" sz="1200" dirty="0">
                          <a:effectLst/>
                        </a:rPr>
                        <a:t> </a:t>
                      </a:r>
                      <a:r>
                        <a:rPr lang="en-US" sz="1200" dirty="0" err="1">
                          <a:effectLst/>
                        </a:rPr>
                        <a:t>tidak</a:t>
                      </a:r>
                      <a:r>
                        <a:rPr lang="en-US" sz="1200" dirty="0">
                          <a:effectLst/>
                        </a:rPr>
                        <a:t> </a:t>
                      </a:r>
                      <a:endParaRPr lang="id-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US" sz="1200">
                          <a:effectLst/>
                        </a:rPr>
                        <a:t>-0.4</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60157">
                <a:tc>
                  <a:txBody>
                    <a:bodyPr/>
                    <a:lstStyle/>
                    <a:p>
                      <a:pPr marL="457200" algn="just">
                        <a:lnSpc>
                          <a:spcPct val="150000"/>
                        </a:lnSpc>
                        <a:spcAft>
                          <a:spcPts val="0"/>
                        </a:spcAft>
                      </a:pPr>
                      <a:r>
                        <a:rPr lang="en-US" sz="1200">
                          <a:effectLst/>
                        </a:rPr>
                        <a:t>Tidak tahu </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US" sz="1200" dirty="0">
                          <a:effectLst/>
                        </a:rPr>
                        <a:t>-0.2 to 0.2</a:t>
                      </a:r>
                      <a:endParaRPr lang="id-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60157">
                <a:tc>
                  <a:txBody>
                    <a:bodyPr/>
                    <a:lstStyle/>
                    <a:p>
                      <a:pPr marL="457200" algn="just">
                        <a:lnSpc>
                          <a:spcPct val="150000"/>
                        </a:lnSpc>
                        <a:spcAft>
                          <a:spcPts val="0"/>
                        </a:spcAft>
                      </a:pPr>
                      <a:r>
                        <a:rPr lang="en-US" sz="1200">
                          <a:effectLst/>
                        </a:rPr>
                        <a:t>Mungkin </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US" sz="1200">
                          <a:effectLst/>
                        </a:rPr>
                        <a:t>0.4</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60157">
                <a:tc>
                  <a:txBody>
                    <a:bodyPr/>
                    <a:lstStyle/>
                    <a:p>
                      <a:pPr marL="457200" algn="just">
                        <a:lnSpc>
                          <a:spcPct val="150000"/>
                        </a:lnSpc>
                        <a:spcAft>
                          <a:spcPts val="0"/>
                        </a:spcAft>
                      </a:pPr>
                      <a:r>
                        <a:rPr lang="en-US" sz="1200">
                          <a:effectLst/>
                        </a:rPr>
                        <a:t>Kemungkinan besar </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US" sz="1200">
                          <a:effectLst/>
                        </a:rPr>
                        <a:t>0.6</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360157">
                <a:tc>
                  <a:txBody>
                    <a:bodyPr/>
                    <a:lstStyle/>
                    <a:p>
                      <a:pPr marL="457200" algn="just">
                        <a:lnSpc>
                          <a:spcPct val="150000"/>
                        </a:lnSpc>
                        <a:spcAft>
                          <a:spcPts val="0"/>
                        </a:spcAft>
                      </a:pPr>
                      <a:r>
                        <a:rPr lang="en-US" sz="1200">
                          <a:effectLst/>
                        </a:rPr>
                        <a:t>Hampir pasti </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US" sz="1200" dirty="0">
                          <a:effectLst/>
                        </a:rPr>
                        <a:t>0.8</a:t>
                      </a:r>
                      <a:endParaRPr lang="id-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360157">
                <a:tc>
                  <a:txBody>
                    <a:bodyPr/>
                    <a:lstStyle/>
                    <a:p>
                      <a:pPr marL="457200" algn="just">
                        <a:lnSpc>
                          <a:spcPct val="150000"/>
                        </a:lnSpc>
                        <a:spcAft>
                          <a:spcPts val="0"/>
                        </a:spcAft>
                      </a:pPr>
                      <a:r>
                        <a:rPr lang="en-US" sz="1200">
                          <a:effectLst/>
                        </a:rPr>
                        <a:t>Pasti </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US" sz="1200" dirty="0">
                          <a:effectLst/>
                        </a:rPr>
                        <a:t>1.0</a:t>
                      </a:r>
                      <a:endParaRPr lang="id-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bl>
          </a:graphicData>
        </a:graphic>
      </p:graphicFrame>
      <p:sp>
        <p:nvSpPr>
          <p:cNvPr id="4" name="Title 3"/>
          <p:cNvSpPr>
            <a:spLocks noGrp="1"/>
          </p:cNvSpPr>
          <p:nvPr>
            <p:ph type="title"/>
          </p:nvPr>
        </p:nvSpPr>
        <p:spPr>
          <a:xfrm>
            <a:off x="713250" y="176488"/>
            <a:ext cx="7717500" cy="1104174"/>
          </a:xfrm>
        </p:spPr>
        <p:txBody>
          <a:bodyPr/>
          <a:lstStyle/>
          <a:p>
            <a:r>
              <a:rPr lang="en-US" sz="1800" dirty="0" err="1">
                <a:latin typeface="Andalus" panose="02020603050405020304" pitchFamily="18" charset="-78"/>
                <a:cs typeface="Andalus" panose="02020603050405020304" pitchFamily="18" charset="-78"/>
              </a:rPr>
              <a:t>Tabel</a:t>
            </a:r>
            <a:r>
              <a:rPr lang="en-US" sz="1800" dirty="0">
                <a:latin typeface="Andalus" panose="02020603050405020304" pitchFamily="18" charset="-78"/>
                <a:cs typeface="Andalus" panose="02020603050405020304" pitchFamily="18" charset="-78"/>
              </a:rPr>
              <a:t> 1</a:t>
            </a:r>
            <a:r>
              <a:rPr lang="id-ID" sz="1800" dirty="0">
                <a:latin typeface="Andalus" panose="02020603050405020304" pitchFamily="18" charset="-78"/>
                <a:cs typeface="Andalus" panose="02020603050405020304" pitchFamily="18" charset="-78"/>
              </a:rPr>
              <a:t>. </a:t>
            </a:r>
            <a:r>
              <a:rPr lang="id-ID" sz="1800" b="0" dirty="0">
                <a:latin typeface="Andalus" panose="02020603050405020304" pitchFamily="18" charset="-78"/>
                <a:cs typeface="Andalus" panose="02020603050405020304" pitchFamily="18" charset="-78"/>
              </a:rPr>
              <a:t>Nilai Interprestasi “tern” dari Pakar</a:t>
            </a:r>
            <a:br>
              <a:rPr lang="id-ID" dirty="0"/>
            </a:br>
            <a:endParaRPr lang="id-ID"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1"/>
        <p:cNvGrpSpPr/>
        <p:nvPr/>
      </p:nvGrpSpPr>
      <p:grpSpPr>
        <a:xfrm>
          <a:off x="0" y="0"/>
          <a:ext cx="0" cy="0"/>
          <a:chOff x="0" y="0"/>
          <a:chExt cx="0" cy="0"/>
        </a:xfrm>
      </p:grpSpPr>
      <p:sp>
        <p:nvSpPr>
          <p:cNvPr id="1624" name="Google Shape;1624;p73"/>
          <p:cNvSpPr/>
          <p:nvPr/>
        </p:nvSpPr>
        <p:spPr>
          <a:xfrm>
            <a:off x="2556334" y="3673611"/>
            <a:ext cx="44031" cy="44087"/>
          </a:xfrm>
          <a:custGeom>
            <a:avLst/>
            <a:gdLst/>
            <a:ahLst/>
            <a:cxnLst/>
            <a:rect l="l" t="t" r="r" b="b"/>
            <a:pathLst>
              <a:path w="791" h="792" extrusionOk="0">
                <a:moveTo>
                  <a:pt x="396" y="1"/>
                </a:moveTo>
                <a:cubicBezTo>
                  <a:pt x="183" y="1"/>
                  <a:pt x="0" y="183"/>
                  <a:pt x="0" y="396"/>
                </a:cubicBezTo>
                <a:cubicBezTo>
                  <a:pt x="0" y="609"/>
                  <a:pt x="183" y="791"/>
                  <a:pt x="396" y="791"/>
                </a:cubicBezTo>
                <a:cubicBezTo>
                  <a:pt x="608" y="791"/>
                  <a:pt x="791" y="609"/>
                  <a:pt x="791" y="396"/>
                </a:cubicBezTo>
                <a:cubicBezTo>
                  <a:pt x="791" y="183"/>
                  <a:pt x="608"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73"/>
          <p:cNvSpPr/>
          <p:nvPr/>
        </p:nvSpPr>
        <p:spPr>
          <a:xfrm>
            <a:off x="2556334" y="4035721"/>
            <a:ext cx="44031" cy="44031"/>
          </a:xfrm>
          <a:custGeom>
            <a:avLst/>
            <a:gdLst/>
            <a:ahLst/>
            <a:cxnLst/>
            <a:rect l="l" t="t" r="r" b="b"/>
            <a:pathLst>
              <a:path w="791" h="791" extrusionOk="0">
                <a:moveTo>
                  <a:pt x="396" y="1"/>
                </a:moveTo>
                <a:cubicBezTo>
                  <a:pt x="183" y="1"/>
                  <a:pt x="0" y="153"/>
                  <a:pt x="0" y="396"/>
                </a:cubicBezTo>
                <a:cubicBezTo>
                  <a:pt x="0" y="609"/>
                  <a:pt x="183" y="791"/>
                  <a:pt x="396" y="791"/>
                </a:cubicBezTo>
                <a:cubicBezTo>
                  <a:pt x="608" y="791"/>
                  <a:pt x="791" y="609"/>
                  <a:pt x="791" y="396"/>
                </a:cubicBezTo>
                <a:cubicBezTo>
                  <a:pt x="791" y="153"/>
                  <a:pt x="608"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73"/>
          <p:cNvSpPr txBox="1">
            <a:spLocks noGrp="1"/>
          </p:cNvSpPr>
          <p:nvPr>
            <p:ph type="title"/>
          </p:nvPr>
        </p:nvSpPr>
        <p:spPr>
          <a:xfrm>
            <a:off x="713250" y="47334"/>
            <a:ext cx="7717500" cy="541500"/>
          </a:xfrm>
          <a:prstGeom prst="rect">
            <a:avLst/>
          </a:prstGeom>
        </p:spPr>
        <p:txBody>
          <a:bodyPr spcFirstLastPara="1" wrap="square" lIns="91425" tIns="91425" rIns="91425" bIns="91425" anchor="b" anchorCtr="0">
            <a:noAutofit/>
          </a:bodyPr>
          <a:lstStyle/>
          <a:p>
            <a:r>
              <a:rPr lang="en-US" sz="1400" dirty="0" err="1">
                <a:latin typeface="Times New Roman" panose="02020603050405020304" pitchFamily="18" charset="0"/>
                <a:cs typeface="Times New Roman" panose="02020603050405020304" pitchFamily="18" charset="0"/>
              </a:rPr>
              <a:t>Tabel</a:t>
            </a:r>
            <a:r>
              <a:rPr lang="en-US" sz="1400" dirty="0">
                <a:latin typeface="Times New Roman" panose="02020603050405020304" pitchFamily="18" charset="0"/>
                <a:cs typeface="Times New Roman" panose="02020603050405020304" pitchFamily="18" charset="0"/>
              </a:rPr>
              <a:t> 2</a:t>
            </a:r>
            <a:r>
              <a:rPr lang="id-ID" sz="1400" dirty="0">
                <a:latin typeface="Times New Roman" panose="02020603050405020304" pitchFamily="18" charset="0"/>
                <a:cs typeface="Times New Roman" panose="02020603050405020304" pitchFamily="18" charset="0"/>
              </a:rPr>
              <a:t>. </a:t>
            </a:r>
            <a:r>
              <a:rPr lang="id-ID" sz="1400" b="0" dirty="0">
                <a:latin typeface="Times New Roman" panose="02020603050405020304" pitchFamily="18" charset="0"/>
                <a:cs typeface="Times New Roman" panose="02020603050405020304" pitchFamily="18" charset="0"/>
              </a:rPr>
              <a:t>Nilai Certanty Factor dari setiap Gejala</a:t>
            </a:r>
            <a:br>
              <a:rPr lang="id-ID" dirty="0"/>
            </a:br>
            <a:endParaRPr sz="800" dirty="0"/>
          </a:p>
        </p:txBody>
      </p:sp>
      <p:sp>
        <p:nvSpPr>
          <p:cNvPr id="1642" name="Google Shape;1642;p73"/>
          <p:cNvSpPr/>
          <p:nvPr/>
        </p:nvSpPr>
        <p:spPr>
          <a:xfrm flipV="1">
            <a:off x="6823849" y="1168425"/>
            <a:ext cx="1363221" cy="316152"/>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5" name="Google Shape;1645;p73">
            <a:hlinkClick r:id="rId3" action="ppaction://hlinksldjump"/>
          </p:cNvPr>
          <p:cNvSpPr/>
          <p:nvPr/>
        </p:nvSpPr>
        <p:spPr>
          <a:xfrm>
            <a:off x="6228813" y="2664438"/>
            <a:ext cx="129225" cy="206350"/>
          </a:xfrm>
          <a:custGeom>
            <a:avLst/>
            <a:gdLst/>
            <a:ahLst/>
            <a:cxnLst/>
            <a:rect l="l" t="t" r="r" b="b"/>
            <a:pathLst>
              <a:path w="5169" h="8254" extrusionOk="0">
                <a:moveTo>
                  <a:pt x="1827" y="1"/>
                </a:moveTo>
                <a:cubicBezTo>
                  <a:pt x="1674" y="1"/>
                  <a:pt x="1261" y="370"/>
                  <a:pt x="153" y="2204"/>
                </a:cubicBezTo>
                <a:cubicBezTo>
                  <a:pt x="1" y="5669"/>
                  <a:pt x="3253" y="8253"/>
                  <a:pt x="3253" y="8253"/>
                </a:cubicBezTo>
                <a:lnTo>
                  <a:pt x="5168" y="4545"/>
                </a:lnTo>
                <a:lnTo>
                  <a:pt x="1794" y="1505"/>
                </a:lnTo>
                <a:lnTo>
                  <a:pt x="1916" y="168"/>
                </a:lnTo>
                <a:cubicBezTo>
                  <a:pt x="1916" y="168"/>
                  <a:pt x="1931" y="1"/>
                  <a:pt x="18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6" name="Google Shape;1646;p73">
            <a:hlinkClick r:id="rId3" action="ppaction://hlinksldjump"/>
          </p:cNvPr>
          <p:cNvSpPr/>
          <p:nvPr/>
        </p:nvSpPr>
        <p:spPr>
          <a:xfrm>
            <a:off x="6358013" y="2664438"/>
            <a:ext cx="134525" cy="206350"/>
          </a:xfrm>
          <a:custGeom>
            <a:avLst/>
            <a:gdLst/>
            <a:ahLst/>
            <a:cxnLst/>
            <a:rect l="l" t="t" r="r" b="b"/>
            <a:pathLst>
              <a:path w="5381" h="8254" extrusionOk="0">
                <a:moveTo>
                  <a:pt x="3562" y="1"/>
                </a:moveTo>
                <a:cubicBezTo>
                  <a:pt x="3455" y="1"/>
                  <a:pt x="3465" y="168"/>
                  <a:pt x="3465" y="168"/>
                </a:cubicBezTo>
                <a:lnTo>
                  <a:pt x="3587" y="1505"/>
                </a:lnTo>
                <a:lnTo>
                  <a:pt x="0" y="4545"/>
                </a:lnTo>
                <a:lnTo>
                  <a:pt x="2128" y="8253"/>
                </a:lnTo>
                <a:cubicBezTo>
                  <a:pt x="2128" y="8253"/>
                  <a:pt x="5380" y="5669"/>
                  <a:pt x="5228" y="2204"/>
                </a:cubicBezTo>
                <a:cubicBezTo>
                  <a:pt x="4138" y="370"/>
                  <a:pt x="3721" y="1"/>
                  <a:pt x="3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73">
            <a:hlinkClick r:id="rId3" action="ppaction://hlinksldjump"/>
          </p:cNvPr>
          <p:cNvSpPr/>
          <p:nvPr/>
        </p:nvSpPr>
        <p:spPr>
          <a:xfrm>
            <a:off x="6348888" y="2860863"/>
            <a:ext cx="19775" cy="19800"/>
          </a:xfrm>
          <a:custGeom>
            <a:avLst/>
            <a:gdLst/>
            <a:ahLst/>
            <a:cxnLst/>
            <a:rect l="l" t="t" r="r" b="b"/>
            <a:pathLst>
              <a:path w="791" h="792" extrusionOk="0">
                <a:moveTo>
                  <a:pt x="396" y="1"/>
                </a:moveTo>
                <a:cubicBezTo>
                  <a:pt x="183" y="1"/>
                  <a:pt x="0" y="183"/>
                  <a:pt x="0" y="396"/>
                </a:cubicBezTo>
                <a:cubicBezTo>
                  <a:pt x="0" y="609"/>
                  <a:pt x="183" y="791"/>
                  <a:pt x="396" y="791"/>
                </a:cubicBezTo>
                <a:cubicBezTo>
                  <a:pt x="608" y="791"/>
                  <a:pt x="791" y="609"/>
                  <a:pt x="791" y="396"/>
                </a:cubicBezTo>
                <a:cubicBezTo>
                  <a:pt x="791" y="183"/>
                  <a:pt x="608"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73">
            <a:hlinkClick r:id="rId3" action="ppaction://hlinksldjump"/>
          </p:cNvPr>
          <p:cNvSpPr/>
          <p:nvPr/>
        </p:nvSpPr>
        <p:spPr>
          <a:xfrm>
            <a:off x="6348888" y="3023488"/>
            <a:ext cx="19775" cy="19775"/>
          </a:xfrm>
          <a:custGeom>
            <a:avLst/>
            <a:gdLst/>
            <a:ahLst/>
            <a:cxnLst/>
            <a:rect l="l" t="t" r="r" b="b"/>
            <a:pathLst>
              <a:path w="791" h="791" extrusionOk="0">
                <a:moveTo>
                  <a:pt x="396" y="1"/>
                </a:moveTo>
                <a:cubicBezTo>
                  <a:pt x="183" y="1"/>
                  <a:pt x="0" y="153"/>
                  <a:pt x="0" y="396"/>
                </a:cubicBezTo>
                <a:cubicBezTo>
                  <a:pt x="0" y="609"/>
                  <a:pt x="183" y="791"/>
                  <a:pt x="396" y="791"/>
                </a:cubicBezTo>
                <a:cubicBezTo>
                  <a:pt x="608" y="791"/>
                  <a:pt x="791" y="609"/>
                  <a:pt x="791" y="396"/>
                </a:cubicBezTo>
                <a:cubicBezTo>
                  <a:pt x="791" y="153"/>
                  <a:pt x="608"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 name="Table 4"/>
          <p:cNvGraphicFramePr>
            <a:graphicFrameLocks noGrp="1"/>
          </p:cNvGraphicFramePr>
          <p:nvPr/>
        </p:nvGraphicFramePr>
        <p:xfrm>
          <a:off x="713250" y="789704"/>
          <a:ext cx="7927830" cy="3754388"/>
        </p:xfrm>
        <a:graphic>
          <a:graphicData uri="http://schemas.openxmlformats.org/drawingml/2006/table">
            <a:tbl>
              <a:tblPr firstRow="1" bandRow="1">
                <a:tableStyleId>{EFB44F2F-25F6-4D7B-8CA7-E2BE315BEF4A}</a:tableStyleId>
              </a:tblPr>
              <a:tblGrid>
                <a:gridCol w="521190">
                  <a:extLst>
                    <a:ext uri="{9D8B030D-6E8A-4147-A177-3AD203B41FA5}">
                      <a16:colId xmlns:a16="http://schemas.microsoft.com/office/drawing/2014/main" val="20000"/>
                    </a:ext>
                  </a:extLst>
                </a:gridCol>
                <a:gridCol w="2377440">
                  <a:extLst>
                    <a:ext uri="{9D8B030D-6E8A-4147-A177-3AD203B41FA5}">
                      <a16:colId xmlns:a16="http://schemas.microsoft.com/office/drawing/2014/main" val="20001"/>
                    </a:ext>
                  </a:extLst>
                </a:gridCol>
                <a:gridCol w="4087368">
                  <a:extLst>
                    <a:ext uri="{9D8B030D-6E8A-4147-A177-3AD203B41FA5}">
                      <a16:colId xmlns:a16="http://schemas.microsoft.com/office/drawing/2014/main" val="20002"/>
                    </a:ext>
                  </a:extLst>
                </a:gridCol>
                <a:gridCol w="941832">
                  <a:extLst>
                    <a:ext uri="{9D8B030D-6E8A-4147-A177-3AD203B41FA5}">
                      <a16:colId xmlns:a16="http://schemas.microsoft.com/office/drawing/2014/main" val="20003"/>
                    </a:ext>
                  </a:extLst>
                </a:gridCol>
              </a:tblGrid>
              <a:tr h="462548">
                <a:tc>
                  <a:txBody>
                    <a:bodyPr/>
                    <a:lstStyle/>
                    <a:p>
                      <a:pPr algn="ctr"/>
                      <a:r>
                        <a:rPr lang="en-US" b="1" dirty="0">
                          <a:latin typeface="Times New Roman" panose="02020603050405020304" pitchFamily="18" charset="0"/>
                          <a:cs typeface="Times New Roman" panose="02020603050405020304" pitchFamily="18" charset="0"/>
                        </a:rPr>
                        <a:t>NO</a:t>
                      </a:r>
                      <a:endParaRPr lang="id-ID" b="1" dirty="0">
                        <a:latin typeface="Times New Roman" panose="02020603050405020304" pitchFamily="18" charset="0"/>
                        <a:cs typeface="Times New Roman" panose="02020603050405020304" pitchFamily="18" charset="0"/>
                      </a:endParaRPr>
                    </a:p>
                  </a:txBody>
                  <a:tcPr/>
                </a:tc>
                <a:tc>
                  <a:txBody>
                    <a:bodyPr/>
                    <a:lstStyle/>
                    <a:p>
                      <a:pPr algn="ctr"/>
                      <a:r>
                        <a:rPr lang="en-US" dirty="0" err="1"/>
                        <a:t>Penyakit</a:t>
                      </a:r>
                      <a:endParaRPr lang="id-ID" dirty="0"/>
                    </a:p>
                  </a:txBody>
                  <a:tcPr/>
                </a:tc>
                <a:tc>
                  <a:txBody>
                    <a:bodyPr/>
                    <a:lstStyle/>
                    <a:p>
                      <a:pPr algn="ctr"/>
                      <a:r>
                        <a:rPr lang="en-US" dirty="0" err="1"/>
                        <a:t>Gejala</a:t>
                      </a:r>
                      <a:endParaRPr lang="id-ID" dirty="0"/>
                    </a:p>
                  </a:txBody>
                  <a:tcPr/>
                </a:tc>
                <a:tc>
                  <a:txBody>
                    <a:bodyPr/>
                    <a:lstStyle/>
                    <a:p>
                      <a:pPr algn="ctr"/>
                      <a:r>
                        <a:rPr lang="en-US" dirty="0"/>
                        <a:t>Nilai CF</a:t>
                      </a:r>
                      <a:endParaRPr lang="id-ID" dirty="0"/>
                    </a:p>
                  </a:txBody>
                  <a:tcPr/>
                </a:tc>
                <a:extLst>
                  <a:ext uri="{0D108BD9-81ED-4DB2-BD59-A6C34878D82A}">
                    <a16:rowId xmlns:a16="http://schemas.microsoft.com/office/drawing/2014/main" val="10000"/>
                  </a:ext>
                </a:extLst>
              </a:tr>
              <a:tr h="1314708">
                <a:tc>
                  <a:txBody>
                    <a:bodyPr/>
                    <a:lstStyle/>
                    <a:p>
                      <a:r>
                        <a:rPr lang="en-US" dirty="0"/>
                        <a:t>1.</a:t>
                      </a:r>
                    </a:p>
                    <a:p>
                      <a:endParaRPr lang="en-US" dirty="0"/>
                    </a:p>
                    <a:p>
                      <a:endParaRPr lang="en-US" dirty="0"/>
                    </a:p>
                    <a:p>
                      <a:endParaRPr lang="en-US" dirty="0"/>
                    </a:p>
                    <a:p>
                      <a:endParaRPr lang="en-US" dirty="0"/>
                    </a:p>
                    <a:p>
                      <a:r>
                        <a:rPr lang="en-US" dirty="0"/>
                        <a:t>2.</a:t>
                      </a:r>
                    </a:p>
                    <a:p>
                      <a:endParaRPr lang="en-US" dirty="0"/>
                    </a:p>
                    <a:p>
                      <a:endParaRPr lang="en-US" dirty="0"/>
                    </a:p>
                    <a:p>
                      <a:endParaRPr lang="en-US" dirty="0"/>
                    </a:p>
                    <a:p>
                      <a:endParaRPr lang="en-US" dirty="0"/>
                    </a:p>
                    <a:p>
                      <a:r>
                        <a:rPr lang="en-US" dirty="0"/>
                        <a:t>3.</a:t>
                      </a:r>
                    </a:p>
                  </a:txBody>
                  <a:tcPr/>
                </a:tc>
                <a:tc>
                  <a:txBody>
                    <a:bodyPr/>
                    <a:lstStyle/>
                    <a:p>
                      <a:r>
                        <a:rPr lang="en-US" dirty="0" err="1"/>
                        <a:t>Osteocchondroma</a:t>
                      </a:r>
                      <a:r>
                        <a:rPr lang="en-US" dirty="0"/>
                        <a:t> </a:t>
                      </a:r>
                      <a:r>
                        <a:rPr lang="en-US" dirty="0" err="1"/>
                        <a:t>Biasa</a:t>
                      </a:r>
                      <a:endParaRPr lang="en-US" dirty="0"/>
                    </a:p>
                    <a:p>
                      <a:endParaRPr lang="en-US" dirty="0"/>
                    </a:p>
                    <a:p>
                      <a:endParaRPr lang="en-US" dirty="0"/>
                    </a:p>
                    <a:p>
                      <a:endParaRPr lang="en-US" dirty="0"/>
                    </a:p>
                    <a:p>
                      <a:endParaRPr lang="en-US" dirty="0"/>
                    </a:p>
                    <a:p>
                      <a:r>
                        <a:rPr lang="en-US" dirty="0" err="1"/>
                        <a:t>Osteocchondroma</a:t>
                      </a:r>
                      <a:r>
                        <a:rPr lang="en-US" dirty="0"/>
                        <a:t> </a:t>
                      </a:r>
                      <a:r>
                        <a:rPr lang="en-US" dirty="0" err="1"/>
                        <a:t>sedang</a:t>
                      </a:r>
                      <a:endParaRPr lang="en-US" dirty="0"/>
                    </a:p>
                    <a:p>
                      <a:endParaRPr lang="en-US" dirty="0"/>
                    </a:p>
                    <a:p>
                      <a:endParaRPr lang="en-US" dirty="0"/>
                    </a:p>
                    <a:p>
                      <a:endParaRPr lang="en-US" dirty="0"/>
                    </a:p>
                    <a:p>
                      <a:endParaRPr lang="en-US" dirty="0"/>
                    </a:p>
                    <a:p>
                      <a:r>
                        <a:rPr lang="en-US" dirty="0" err="1"/>
                        <a:t>Oteocchondroma</a:t>
                      </a:r>
                      <a:r>
                        <a:rPr lang="en-US" dirty="0"/>
                        <a:t> </a:t>
                      </a:r>
                      <a:r>
                        <a:rPr lang="en-US" dirty="0" err="1"/>
                        <a:t>kronis</a:t>
                      </a:r>
                      <a:endParaRPr lang="id-ID" dirty="0"/>
                    </a:p>
                  </a:txBody>
                  <a:tcPr/>
                </a:tc>
                <a:tc>
                  <a:txBody>
                    <a:bodyPr/>
                    <a:lstStyle/>
                    <a:p>
                      <a:r>
                        <a:rPr lang="en-US" dirty="0"/>
                        <a:t>Mati rasa (G001)</a:t>
                      </a:r>
                    </a:p>
                    <a:p>
                      <a:r>
                        <a:rPr lang="en-US" dirty="0" err="1"/>
                        <a:t>Merasa</a:t>
                      </a:r>
                      <a:r>
                        <a:rPr lang="en-US" dirty="0"/>
                        <a:t> </a:t>
                      </a:r>
                      <a:r>
                        <a:rPr lang="en-US" dirty="0" err="1"/>
                        <a:t>lemas</a:t>
                      </a:r>
                      <a:r>
                        <a:rPr lang="en-US" dirty="0"/>
                        <a:t> (G002)</a:t>
                      </a:r>
                    </a:p>
                    <a:p>
                      <a:r>
                        <a:rPr lang="en-US" dirty="0" err="1"/>
                        <a:t>Penggumpalan</a:t>
                      </a:r>
                      <a:r>
                        <a:rPr lang="en-US" dirty="0"/>
                        <a:t> </a:t>
                      </a:r>
                      <a:r>
                        <a:rPr lang="en-US" dirty="0" err="1"/>
                        <a:t>darah</a:t>
                      </a:r>
                      <a:r>
                        <a:rPr lang="en-US" dirty="0"/>
                        <a:t> (G003)</a:t>
                      </a:r>
                    </a:p>
                    <a:p>
                      <a:r>
                        <a:rPr lang="en-US" dirty="0" err="1"/>
                        <a:t>Sensasi</a:t>
                      </a:r>
                      <a:r>
                        <a:rPr lang="en-US" dirty="0"/>
                        <a:t> </a:t>
                      </a:r>
                      <a:r>
                        <a:rPr lang="en-US" dirty="0" err="1"/>
                        <a:t>menggelitik</a:t>
                      </a:r>
                      <a:r>
                        <a:rPr lang="en-US" dirty="0"/>
                        <a:t> (G004)</a:t>
                      </a:r>
                    </a:p>
                    <a:p>
                      <a:endParaRPr lang="en-US" dirty="0"/>
                    </a:p>
                    <a:p>
                      <a:r>
                        <a:rPr lang="en-US" dirty="0"/>
                        <a:t>Mati rasa (G001)</a:t>
                      </a:r>
                    </a:p>
                    <a:p>
                      <a:r>
                        <a:rPr lang="en-US" dirty="0" err="1"/>
                        <a:t>Penggumpalan</a:t>
                      </a:r>
                      <a:r>
                        <a:rPr lang="en-US" dirty="0"/>
                        <a:t> </a:t>
                      </a:r>
                      <a:r>
                        <a:rPr lang="en-US" dirty="0" err="1"/>
                        <a:t>darah</a:t>
                      </a:r>
                      <a:r>
                        <a:rPr lang="en-US" dirty="0"/>
                        <a:t> (G003)</a:t>
                      </a:r>
                    </a:p>
                    <a:p>
                      <a:r>
                        <a:rPr lang="en-US" dirty="0" err="1"/>
                        <a:t>Pengerakan</a:t>
                      </a:r>
                      <a:r>
                        <a:rPr lang="en-US" dirty="0"/>
                        <a:t> </a:t>
                      </a:r>
                      <a:r>
                        <a:rPr lang="en-US" dirty="0" err="1"/>
                        <a:t>sendi</a:t>
                      </a:r>
                      <a:r>
                        <a:rPr lang="en-US" dirty="0"/>
                        <a:t> </a:t>
                      </a:r>
                      <a:r>
                        <a:rPr lang="en-US" dirty="0" err="1"/>
                        <a:t>terbatas</a:t>
                      </a:r>
                      <a:r>
                        <a:rPr lang="en-US" dirty="0"/>
                        <a:t> (G005)</a:t>
                      </a:r>
                    </a:p>
                    <a:p>
                      <a:r>
                        <a:rPr lang="en-US" dirty="0" err="1"/>
                        <a:t>Melemahnya</a:t>
                      </a:r>
                      <a:r>
                        <a:rPr lang="en-US" dirty="0"/>
                        <a:t> </a:t>
                      </a:r>
                      <a:r>
                        <a:rPr lang="en-US" dirty="0" err="1"/>
                        <a:t>otot</a:t>
                      </a:r>
                      <a:r>
                        <a:rPr lang="en-US" dirty="0"/>
                        <a:t> (G006)</a:t>
                      </a:r>
                    </a:p>
                    <a:p>
                      <a:endParaRPr lang="en-US" dirty="0"/>
                    </a:p>
                    <a:p>
                      <a:r>
                        <a:rPr lang="en-US" dirty="0" err="1"/>
                        <a:t>Melemahnya</a:t>
                      </a:r>
                      <a:r>
                        <a:rPr lang="en-US" dirty="0"/>
                        <a:t> </a:t>
                      </a:r>
                      <a:r>
                        <a:rPr lang="en-US" dirty="0" err="1"/>
                        <a:t>otot</a:t>
                      </a:r>
                      <a:r>
                        <a:rPr lang="en-US" dirty="0"/>
                        <a:t> (G006)</a:t>
                      </a:r>
                    </a:p>
                    <a:p>
                      <a:r>
                        <a:rPr lang="en-US" dirty="0" err="1"/>
                        <a:t>Iritasi</a:t>
                      </a:r>
                      <a:r>
                        <a:rPr lang="en-US" dirty="0"/>
                        <a:t> </a:t>
                      </a:r>
                      <a:r>
                        <a:rPr lang="en-US" dirty="0" err="1"/>
                        <a:t>saraf</a:t>
                      </a:r>
                      <a:r>
                        <a:rPr lang="en-US" dirty="0"/>
                        <a:t> (G007)</a:t>
                      </a:r>
                    </a:p>
                    <a:p>
                      <a:r>
                        <a:rPr lang="en-US" dirty="0" err="1"/>
                        <a:t>Peradangan</a:t>
                      </a:r>
                      <a:r>
                        <a:rPr lang="en-US" dirty="0"/>
                        <a:t> pada </a:t>
                      </a:r>
                      <a:r>
                        <a:rPr lang="en-US" dirty="0" err="1"/>
                        <a:t>otot</a:t>
                      </a:r>
                      <a:r>
                        <a:rPr lang="en-US" dirty="0"/>
                        <a:t> di </a:t>
                      </a:r>
                      <a:r>
                        <a:rPr lang="en-US" dirty="0" err="1"/>
                        <a:t>sekitarnya</a:t>
                      </a:r>
                      <a:r>
                        <a:rPr lang="en-US" dirty="0"/>
                        <a:t> (G008)</a:t>
                      </a:r>
                    </a:p>
                    <a:p>
                      <a:r>
                        <a:rPr lang="en-US" dirty="0"/>
                        <a:t>Nyeri </a:t>
                      </a:r>
                      <a:r>
                        <a:rPr lang="en-US" dirty="0" err="1"/>
                        <a:t>didekat</a:t>
                      </a:r>
                      <a:r>
                        <a:rPr lang="en-US" dirty="0"/>
                        <a:t> </a:t>
                      </a:r>
                      <a:r>
                        <a:rPr lang="en-US" dirty="0" err="1"/>
                        <a:t>lokasi</a:t>
                      </a:r>
                      <a:r>
                        <a:rPr lang="en-US" dirty="0"/>
                        <a:t> </a:t>
                      </a:r>
                      <a:r>
                        <a:rPr lang="en-US" dirty="0" err="1"/>
                        <a:t>perkembangan</a:t>
                      </a:r>
                      <a:r>
                        <a:rPr lang="en-US" dirty="0"/>
                        <a:t> tumor (G009)</a:t>
                      </a:r>
                    </a:p>
                    <a:p>
                      <a:r>
                        <a:rPr lang="en-US" dirty="0" err="1"/>
                        <a:t>Merasa</a:t>
                      </a:r>
                      <a:r>
                        <a:rPr lang="en-US" dirty="0"/>
                        <a:t> </a:t>
                      </a:r>
                      <a:r>
                        <a:rPr lang="en-US" dirty="0" err="1"/>
                        <a:t>ada</a:t>
                      </a:r>
                      <a:r>
                        <a:rPr lang="en-US" dirty="0"/>
                        <a:t> </a:t>
                      </a:r>
                      <a:r>
                        <a:rPr lang="en-US" dirty="0" err="1"/>
                        <a:t>tekanan</a:t>
                      </a:r>
                      <a:r>
                        <a:rPr lang="en-US" dirty="0"/>
                        <a:t> pada </a:t>
                      </a:r>
                      <a:r>
                        <a:rPr lang="en-US" dirty="0" err="1"/>
                        <a:t>daerah</a:t>
                      </a:r>
                      <a:r>
                        <a:rPr lang="en-US" dirty="0"/>
                        <a:t> tumor (G010)</a:t>
                      </a:r>
                      <a:endParaRPr lang="id-ID" dirty="0"/>
                    </a:p>
                  </a:txBody>
                  <a:tcPr/>
                </a:tc>
                <a:tc>
                  <a:txBody>
                    <a:bodyPr/>
                    <a:lstStyle/>
                    <a:p>
                      <a:r>
                        <a:rPr lang="en-US" dirty="0"/>
                        <a:t>0,6</a:t>
                      </a:r>
                    </a:p>
                    <a:p>
                      <a:r>
                        <a:rPr lang="en-US" dirty="0"/>
                        <a:t>0,4</a:t>
                      </a:r>
                    </a:p>
                    <a:p>
                      <a:r>
                        <a:rPr lang="en-US" dirty="0"/>
                        <a:t>0,8</a:t>
                      </a:r>
                    </a:p>
                    <a:p>
                      <a:r>
                        <a:rPr lang="en-US" dirty="0"/>
                        <a:t>0,2</a:t>
                      </a:r>
                    </a:p>
                    <a:p>
                      <a:endParaRPr lang="en-US" dirty="0"/>
                    </a:p>
                    <a:p>
                      <a:r>
                        <a:rPr lang="en-US" dirty="0"/>
                        <a:t>0,6</a:t>
                      </a:r>
                    </a:p>
                    <a:p>
                      <a:r>
                        <a:rPr lang="en-US" dirty="0"/>
                        <a:t>0,8</a:t>
                      </a:r>
                    </a:p>
                    <a:p>
                      <a:r>
                        <a:rPr lang="en-US" dirty="0"/>
                        <a:t>0,8</a:t>
                      </a:r>
                    </a:p>
                    <a:p>
                      <a:r>
                        <a:rPr lang="en-US" dirty="0"/>
                        <a:t>0,6</a:t>
                      </a:r>
                    </a:p>
                    <a:p>
                      <a:endParaRPr lang="en-US" dirty="0"/>
                    </a:p>
                    <a:p>
                      <a:r>
                        <a:rPr lang="en-US" dirty="0"/>
                        <a:t>0,8</a:t>
                      </a:r>
                    </a:p>
                    <a:p>
                      <a:r>
                        <a:rPr lang="en-US" dirty="0"/>
                        <a:t>0,6</a:t>
                      </a:r>
                    </a:p>
                    <a:p>
                      <a:r>
                        <a:rPr lang="en-US" dirty="0"/>
                        <a:t>0,8</a:t>
                      </a:r>
                    </a:p>
                    <a:p>
                      <a:r>
                        <a:rPr lang="en-US" dirty="0"/>
                        <a:t>0,6</a:t>
                      </a:r>
                    </a:p>
                    <a:p>
                      <a:r>
                        <a:rPr lang="en-US" dirty="0"/>
                        <a:t>0,4</a:t>
                      </a:r>
                      <a:endParaRPr lang="id-ID"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Elegant Education Pack for Students by Slidesgo">
  <a:themeElements>
    <a:clrScheme name="Simple Light">
      <a:dk1>
        <a:srgbClr val="FFFFFF"/>
      </a:dk1>
      <a:lt1>
        <a:srgbClr val="DEEBF1"/>
      </a:lt1>
      <a:dk2>
        <a:srgbClr val="91C4DB"/>
      </a:dk2>
      <a:lt2>
        <a:srgbClr val="FFFFFF"/>
      </a:lt2>
      <a:accent1>
        <a:srgbClr val="B9AAB5"/>
      </a:accent1>
      <a:accent2>
        <a:srgbClr val="40474B"/>
      </a:accent2>
      <a:accent3>
        <a:srgbClr val="91C4DB"/>
      </a:accent3>
      <a:accent4>
        <a:srgbClr val="DEEBF1"/>
      </a:accent4>
      <a:accent5>
        <a:srgbClr val="B9AAB5"/>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1632</Words>
  <Application>Microsoft Office PowerPoint</Application>
  <PresentationFormat>Peragaan Layar (16:9)</PresentationFormat>
  <Paragraphs>199</Paragraphs>
  <Slides>21</Slides>
  <Notes>21</Notes>
  <HiddenSlides>0</HiddenSlides>
  <MMClips>0</MMClips>
  <ScaleCrop>false</ScaleCrop>
  <HeadingPairs>
    <vt:vector size="6" baseType="variant">
      <vt:variant>
        <vt:lpstr>Font Dipakai</vt:lpstr>
      </vt:variant>
      <vt:variant>
        <vt:i4>12</vt:i4>
      </vt:variant>
      <vt:variant>
        <vt:lpstr>Tema</vt:lpstr>
      </vt:variant>
      <vt:variant>
        <vt:i4>1</vt:i4>
      </vt:variant>
      <vt:variant>
        <vt:lpstr>Judul Slide</vt:lpstr>
      </vt:variant>
      <vt:variant>
        <vt:i4>21</vt:i4>
      </vt:variant>
    </vt:vector>
  </HeadingPairs>
  <TitlesOfParts>
    <vt:vector size="34" baseType="lpstr">
      <vt:lpstr>Agency FB</vt:lpstr>
      <vt:lpstr>Algerian</vt:lpstr>
      <vt:lpstr>Anaheim</vt:lpstr>
      <vt:lpstr>Andalus</vt:lpstr>
      <vt:lpstr>Arial</vt:lpstr>
      <vt:lpstr>Calibri</vt:lpstr>
      <vt:lpstr>Hammersmith One</vt:lpstr>
      <vt:lpstr>Manjari</vt:lpstr>
      <vt:lpstr>Nunito</vt:lpstr>
      <vt:lpstr>Roboto Condensed Light</vt:lpstr>
      <vt:lpstr>Times New Roman</vt:lpstr>
      <vt:lpstr>Ubuntu</vt:lpstr>
      <vt:lpstr>Elegant Education Pack for Students by Slidesgo</vt:lpstr>
      <vt:lpstr>SISTEM PAKAR MENDIAGNOSA PENYAKIT OSTEOCHONDROMA MENGGUNAKAN METODE CERTAINTY FACTOR</vt:lpstr>
      <vt:lpstr>PENYAKIT OSTEOCHONDROMA ADALAH :</vt:lpstr>
      <vt:lpstr>Osteochondroma biasanya di temukan pada metafisis tulang Panjang dan tulang pipih,hal ini menjadi permasalahan ketika tidak di atasi dengan baik dan benar karena dapat menyebabkan terganggunya  fungsi tulang tersebut ,bahkan adapun yang lebih parah dapat menyembabkan kelumpuhan dan kematian secara mendadak.</vt:lpstr>
      <vt:lpstr>CERTAINTY  FACTOR</vt:lpstr>
      <vt:lpstr>Perhitungan Certainty Factor dari setiap masukan gejala pengguna.kelas yang dipilih dari proses klarifikasi adalah implementasi dari Certainty Factor untuk menemukan nilai kepastian.</vt:lpstr>
      <vt:lpstr>Presentasi PowerPoint</vt:lpstr>
      <vt:lpstr>Presentasi PowerPoint</vt:lpstr>
      <vt:lpstr>Tabel 1. Nilai Interprestasi “tern” dari Pakar </vt:lpstr>
      <vt:lpstr>Tabel 2. Nilai Certanty Factor dari setiap Gejala </vt:lpstr>
      <vt:lpstr> Tabel 3. Konsultasi Pasien  </vt:lpstr>
      <vt:lpstr>Penyakit 1( Osteocchondroma Biasa)</vt:lpstr>
      <vt:lpstr>1.) Mengalihkan Hipotesa denagn bobot pilihan:</vt:lpstr>
      <vt:lpstr>2.) Melakukan kombinasi nilai CF dengan gejala pasien:</vt:lpstr>
      <vt:lpstr>CF Combine [H,E]old3         =CF[H,E]old2+CF[H,E]4*(1-CF[H,Eold2)                                              =0.438308 + 0.8 * (1-0.438308)                                              =0.438308 + 0.4493536                                              =0.8876616  jadi untuk CF =0.8876616 * 100%=88.76%</vt:lpstr>
      <vt:lpstr>Penyakit 2(Osteocchondroma sedang)</vt:lpstr>
      <vt:lpstr>1.) Menggalihkan hipotesa dengan bobot pilihan:</vt:lpstr>
      <vt:lpstr>2.) Melakukan kombinasi nilai CF dengan gejala pasien:  CF Combine [H,E]old       =CF[H,E]1+CF[H,E]2 *(1-CF[H,E]1)                                           =0.12+0.16 * (1-0.12)                                           =0.12+0.1408                                           =0,2608 CF Combine[H,E]old2      =CF[H,E]old+CF[H,E]3 * (1-CF[H,Eold)                                            =0,2608 + 0,32 * (1-0,2608)                                            =0,2608 + 0236544                                            =0,497344 CF Combine[H,E]old3       =CF[H,E]old2 + CF[H,E]4 * (1-CF[H,Eold2)                                            =0,497344 + 0,24 * (1-0,497344)                                            =0,497344 + 0,12063744                                            =0,61798144 jadi untuk CF=0,61798144 *100%=61,79%</vt:lpstr>
      <vt:lpstr>Penyakit 3 (osteochondroma Kronis)</vt:lpstr>
      <vt:lpstr>1.) Mengalihkan hipotesa dengan bobot pilihan :</vt:lpstr>
      <vt:lpstr>Melakukan kombinasi nilai CF dengan gejala pasien:  CF Combine [H,E]old         =CF[HE]1+CF[H,E]2 *(1-CF[H,E]1)                                             =0.32 + 0.12 * (1-0.32)                                             =0.32 + 0.0816                                             =0.4016 CF Combine [H,E]old2      =CF[H,E]old + CF[H,E)3 * (1-CF[H,Eold]                                             =0,4616+0,32 * (1-0,4016)                                             =0,4616 + 0,191488                                             =0,593088 CF Combine [H,E]old3       =CF[H,E]old + CF[H,E]4 * (1-CF[H,Eold)                                             =0.593088 + 0.48 * (1-0.593088)                                             =0.593088 + 0.19531776                                             =0.78840576 CF Combine [H,E]old4      =CF[H,E]old+CF[H,E]5 * (1-CF[H,Eold)                                             =0.78840576 + 0.32 * (1-0.78840576)                                             =0.78840576 + 0.0677101586                                             =0.8561159168</vt:lpstr>
      <vt:lpstr>Jadi untuk CF = 0.8561159168 * 100%= 85.61%  Dengan perhitungan certainty factor seperti data di atas dapat disimpulkan bahwa pasien tersebut terkena penyakit Osteocchondroma biasa, yang memiliki persentase tingkat keyakinan 88.76%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PAKAR MENDIAGNOSA PENYAKIT OSTEOCHONDROMA MENGGUNAKAN METODE CERTAINTY FACTOR</dc:title>
  <dc:creator>Laelasari</dc:creator>
  <cp:lastModifiedBy>agilrahmat00@gmail.com</cp:lastModifiedBy>
  <cp:revision>6</cp:revision>
  <dcterms:created xsi:type="dcterms:W3CDTF">2023-04-07T13:14:43Z</dcterms:created>
  <dcterms:modified xsi:type="dcterms:W3CDTF">2023-04-07T13:52:55Z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12AC2CECED22487ABA8E25446E7DF5C9</vt:lpwstr>
  </property>
  <property fmtid="{D5CDD505-2E9C-101B-9397-08002B2CF9AE}" pid="3" name="KSOProductBuildVer">
    <vt:lpwstr>1033-11.2.0.11513</vt:lpwstr>
  </property>
</Properties>
</file>