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3399"/>
    <a:srgbClr val="006666"/>
    <a:srgbClr val="006699"/>
    <a:srgbClr val="FF66CC"/>
    <a:srgbClr val="FF00FF"/>
    <a:srgbClr val="FF99CC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F595-5806-44A5-B3AF-0E0E4ED6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04298-F7E0-40B7-BF12-C4FA14A9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AB29B-DD7D-4415-A3E8-937165C5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6321-DD80-485A-9705-1C3F161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8690-0E68-4B7A-9D56-91F515D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221FF-6530-4546-8F6D-0746446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BF54A-E494-452D-887D-B3A53F4A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DCA64-FEF4-47D6-8C5B-9D4E0B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28CFE-AFC1-4D88-B1B7-51D2AC2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E4899-2492-4E2F-AB30-6D2E197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FADEB3-D791-4E25-9039-6227F80C5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7DBDF-DB27-4A20-9C1A-CD8FAED8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C5CD-746A-482B-83DF-05AA58B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89C-D3F4-46E6-BE5A-0C55D248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257A2-599A-46A0-8F65-EDE7DD7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AB3E3-186A-4DC7-BE82-484B7001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9DFC-FBCA-4039-9916-B87D357D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728B6-9A71-4973-8765-00EEBA4D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9D74-9FD3-47E1-98E2-1206185E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01EA-E930-4E04-A5D3-2C694EBD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8B369-C192-43DE-B77F-C852D695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346F4-263E-45B1-B306-558A7872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3A7E-1318-41F6-8548-E67172E3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A52E6-57A8-4902-96AD-493A952B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64A02-DBFB-4EDB-B7ED-C81EA33C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1D977-8BB3-40E7-BE63-80DE643F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1A835-0A37-4C10-B1A8-92D90970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0D400-4CF8-47F0-A387-6104C485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95DA1-8F7D-4A8A-831E-54BC4D2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03513-7B95-4D91-B62C-4989E49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554AB-3DAD-49C4-8023-A922DF30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36A47-C41D-4109-93B2-FCEC0FF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28C6B-0FA2-4449-8361-340EF34D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40D7D-FD78-456F-9F55-7F12AB45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04585B-088A-4573-81A8-9A802FAF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FFE50-3786-41F3-8687-829B74B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52B9F-4F62-4AC5-B846-2DFF56A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FE9FC-1201-4747-B8A8-31649E72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DFB7E-BA82-4B29-B2C7-D666A00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275D-05F3-4B94-B2EC-8BF213AF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9678FA-CE10-4191-8C71-C2B2E96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A4F75-F679-4571-9321-ED746E0B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4633BD-DFAE-49B7-991D-6BDEA3BB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79287-300F-4482-98F2-D06ED3A7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450EDF-B15F-4580-9FB4-757CAE00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0F818-DF6D-41E3-85C7-87829B17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C80DC-A68E-4350-BF63-540DDE6C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799DD-797F-4F56-BE1E-042C3F7D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AB4C9-FCE1-4C64-982A-291F9339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52A2B-22FF-445B-A3B4-A40926A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C4F3E-7568-4736-882F-308BD05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A0577-F01A-46BB-9C0D-8D3D414B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1262-8956-4022-BA58-09126FA5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33635-F38C-45EA-B0E4-6FF27F2FA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298EA-E97D-415E-A1EE-72F383F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D44E7-83EC-49D9-B34C-823FD767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993EE-83C3-4A9E-AB1F-AEEF851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D2C6E-2E54-46D3-B207-DF93C82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32D7D-F303-43EB-B190-E2D43E87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2FE8-A315-49AB-9ECA-49B737F5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43ABA-5C12-44E6-A327-A7926048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52F6-3BC8-426C-A9C6-2EC996D25DC1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FFDD-627D-493F-A1A3-68CAC1BA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8D286-E592-48B2-B59A-0962F9956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16BB631-248A-49F7-BE22-F3D2D45B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257176"/>
            <a:ext cx="3867149" cy="3867149"/>
          </a:xfrm>
          <a:prstGeom prst="ellipse">
            <a:avLst/>
          </a:prstGeom>
          <a:ln w="190500" cap="rnd">
            <a:solidFill>
              <a:srgbClr val="FF3399"/>
            </a:solidFill>
            <a:prstDash val="solid"/>
          </a:ln>
          <a:effectLst>
            <a:glow rad="254000">
              <a:srgbClr val="FF3399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76F6C2-0832-4A2E-B2D3-8516208E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6" y="419101"/>
            <a:ext cx="3867149" cy="3867149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rgbClr val="008080"/>
            </a:solidFill>
            <a:prstDash val="solid"/>
          </a:ln>
          <a:effectLst>
            <a:glow rad="254000">
              <a:srgbClr val="008080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F76776-0241-454C-ACD3-631647485100}"/>
              </a:ext>
            </a:extLst>
          </p:cNvPr>
          <p:cNvSpPr/>
          <p:nvPr/>
        </p:nvSpPr>
        <p:spPr>
          <a:xfrm rot="230647">
            <a:off x="2557086" y="533748"/>
            <a:ext cx="128553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18386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C1E8AE-AE1B-4BE5-A6D8-6D7A6620729F}"/>
              </a:ext>
            </a:extLst>
          </p:cNvPr>
          <p:cNvGrpSpPr/>
          <p:nvPr/>
        </p:nvGrpSpPr>
        <p:grpSpPr>
          <a:xfrm>
            <a:off x="619126" y="257176"/>
            <a:ext cx="3867149" cy="3867149"/>
            <a:chOff x="619126" y="257176"/>
            <a:chExt cx="3867149" cy="386714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6BB631-248A-49F7-BE22-F3D2D45B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6" y="257176"/>
              <a:ext cx="3867149" cy="3867149"/>
            </a:xfrm>
            <a:prstGeom prst="ellipse">
              <a:avLst/>
            </a:prstGeom>
            <a:ln w="190500" cap="rnd">
              <a:solidFill>
                <a:srgbClr val="FF3399"/>
              </a:solidFill>
              <a:prstDash val="solid"/>
            </a:ln>
            <a:effectLst>
              <a:glow rad="254000">
                <a:srgbClr val="FF3399">
                  <a:alpha val="45000"/>
                </a:srgbClr>
              </a:glow>
              <a:outerShdw blurRad="203200" dist="38100" dir="2700000" sx="103000" sy="103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F76776-0241-454C-ACD3-631647485100}"/>
                </a:ext>
              </a:extLst>
            </p:cNvPr>
            <p:cNvSpPr/>
            <p:nvPr/>
          </p:nvSpPr>
          <p:spPr>
            <a:xfrm rot="230647">
              <a:off x="2555354" y="489358"/>
              <a:ext cx="12855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800" b="1" i="0" u="none" strike="noStrike" kern="120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339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latin typeface="华文琥珀" panose="02010800040101010101" pitchFamily="2" charset="-122"/>
                  <a:ea typeface="华文琥珀" panose="02010800040101010101" pitchFamily="2" charset="-122"/>
                </a:rPr>
                <a:t>先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388A-C8AD-4305-94E3-998C6F76B6D9}"/>
              </a:ext>
            </a:extLst>
          </p:cNvPr>
          <p:cNvGrpSpPr/>
          <p:nvPr/>
        </p:nvGrpSpPr>
        <p:grpSpPr>
          <a:xfrm>
            <a:off x="6296026" y="419101"/>
            <a:ext cx="3867149" cy="3867149"/>
            <a:chOff x="6296026" y="419101"/>
            <a:chExt cx="3867149" cy="386714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076F6C2-0832-4A2E-B2D3-8516208E3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026" y="419101"/>
              <a:ext cx="3867149" cy="3867149"/>
            </a:xfrm>
            <a:prstGeom prst="ellipse">
              <a:avLst/>
            </a:prstGeom>
            <a:solidFill>
              <a:schemeClr val="accent1"/>
            </a:solidFill>
            <a:ln w="190500" cap="rnd">
              <a:solidFill>
                <a:srgbClr val="008080"/>
              </a:solidFill>
              <a:prstDash val="solid"/>
            </a:ln>
            <a:effectLst>
              <a:glow rad="254000">
                <a:srgbClr val="008080">
                  <a:alpha val="45000"/>
                </a:srgbClr>
              </a:glow>
              <a:outerShdw blurRad="203200" dist="38100" dir="2700000" sx="103000" sy="103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40ADAE-E335-414B-90DC-6609035043CC}"/>
                </a:ext>
              </a:extLst>
            </p:cNvPr>
            <p:cNvSpPr/>
            <p:nvPr/>
          </p:nvSpPr>
          <p:spPr>
            <a:xfrm rot="230647">
              <a:off x="8232254" y="570739"/>
              <a:ext cx="12855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808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后</a:t>
              </a:r>
              <a:endParaRPr kumimoji="0" lang="zh-CN" altLang="en-US" sz="8800" b="1" i="0" u="none" strike="noStrike" kern="120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0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0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01B292-2482-40AF-B5F2-4D6C2D7E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" y="410222"/>
            <a:ext cx="3867149" cy="3867149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rgbClr val="008080"/>
            </a:solidFill>
            <a:prstDash val="solid"/>
          </a:ln>
          <a:effectLst>
            <a:glow rad="254000">
              <a:srgbClr val="008080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124FD3-B0D1-46BF-BC03-2415365E586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7" y="685154"/>
            <a:ext cx="3866400" cy="3867149"/>
          </a:xfrm>
          <a:prstGeom prst="ellipse">
            <a:avLst/>
          </a:prstGeom>
          <a:noFill/>
          <a:ln w="381000" cap="rnd" cmpd="sng">
            <a:solidFill>
              <a:schemeClr val="accent4">
                <a:lumMod val="75000"/>
              </a:schemeClr>
            </a:solidFill>
            <a:prstDash val="solid"/>
          </a:ln>
          <a:effectLst>
            <a:glow rad="127000">
              <a:schemeClr val="accent4">
                <a:lumMod val="60000"/>
                <a:lumOff val="4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5351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25E777C-F2CF-4CEB-823F-ED86BE628A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7" y="685528"/>
            <a:ext cx="3866400" cy="3866400"/>
          </a:xfrm>
          <a:prstGeom prst="ellipse">
            <a:avLst/>
          </a:prstGeom>
          <a:noFill/>
          <a:ln w="444500" cap="rnd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glow rad="457200">
              <a:schemeClr val="accent4">
                <a:lumMod val="40000"/>
                <a:lumOff val="60000"/>
                <a:alpha val="6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44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华文琥珀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萧 叶</dc:creator>
  <cp:lastModifiedBy>萧 叶</cp:lastModifiedBy>
  <cp:revision>15</cp:revision>
  <dcterms:created xsi:type="dcterms:W3CDTF">2018-09-02T13:04:40Z</dcterms:created>
  <dcterms:modified xsi:type="dcterms:W3CDTF">2018-09-06T12:50:54Z</dcterms:modified>
</cp:coreProperties>
</file>