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BE51"/>
    <a:srgbClr val="588937"/>
    <a:srgbClr val="5E913B"/>
    <a:srgbClr val="1E0F00"/>
    <a:srgbClr val="663300"/>
    <a:srgbClr val="D9BA89"/>
    <a:srgbClr val="D4B584"/>
    <a:srgbClr val="DFBF8E"/>
    <a:srgbClr val="50DC50"/>
    <a:srgbClr val="FEF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4F595-5806-44A5-B3AF-0E0E4ED69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C04298-F7E0-40B7-BF12-C4FA14A91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AB29B-DD7D-4415-A3E8-937165C5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2F6-3BC8-426C-A9C6-2EC996D25DC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F6321-DD80-485A-9705-1C3F1618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A8690-0E68-4B7A-9D56-91F515D5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375D-43C8-4EE3-A8DF-780943B64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02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221FF-6530-4546-8F6D-0746446B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8BF54A-E494-452D-887D-B3A53F4AA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CDCA64-FEF4-47D6-8C5B-9D4E0B7B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2F6-3BC8-426C-A9C6-2EC996D25DC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28CFE-AFC1-4D88-B1B7-51D2AC2D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2E4899-2492-4E2F-AB30-6D2E197B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375D-43C8-4EE3-A8DF-780943B64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21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FADEB3-D791-4E25-9039-6227F80C5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7DBDF-DB27-4A20-9C1A-CD8FAED88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CC5CD-746A-482B-83DF-05AA58BD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2F6-3BC8-426C-A9C6-2EC996D25DC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2D89C-D3F4-46E6-BE5A-0C55D248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257A2-599A-46A0-8F65-EDE7DD71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375D-43C8-4EE3-A8DF-780943B64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68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AB3E3-186A-4DC7-BE82-484B7001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39DFC-FBCA-4039-9916-B87D357DF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728B6-9A71-4973-8765-00EEBA4D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2F6-3BC8-426C-A9C6-2EC996D25DC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39D74-9FD3-47E1-98E2-1206185E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501EA-E930-4E04-A5D3-2C694EBD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375D-43C8-4EE3-A8DF-780943B64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3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8B369-C192-43DE-B77F-C852D695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D346F4-263E-45B1-B306-558A7872B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E3A7E-1318-41F6-8548-E67172E3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2F6-3BC8-426C-A9C6-2EC996D25DC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1A52E6-57A8-4902-96AD-493A952B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64A02-DBFB-4EDB-B7ED-C81EA33C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375D-43C8-4EE3-A8DF-780943B64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67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1D977-8BB3-40E7-BE63-80DE643F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1A835-0A37-4C10-B1A8-92D909700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20D400-4CF8-47F0-A387-6104C4856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795DA1-8F7D-4A8A-831E-54BC4D24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2F6-3BC8-426C-A9C6-2EC996D25DC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B03513-7B95-4D91-B62C-4989E494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6554AB-3DAD-49C4-8023-A922DF30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375D-43C8-4EE3-A8DF-780943B64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62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36A47-C41D-4109-93B2-FCEC0FF7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328C6B-0FA2-4449-8361-340EF34D8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440D7D-FD78-456F-9F55-7F12AB456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04585B-088A-4573-81A8-9A802FAFA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7FFE50-3786-41F3-8687-829B74BA2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852B9F-4F62-4AC5-B846-2DFF56AC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2F6-3BC8-426C-A9C6-2EC996D25DC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4FE9FC-1201-4747-B8A8-31649E72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0DFB7E-BA82-4B29-B2C7-D666A00D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375D-43C8-4EE3-A8DF-780943B64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89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4275D-05F3-4B94-B2EC-8BF213AF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9678FA-CE10-4191-8C71-C2B2E965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2F6-3BC8-426C-A9C6-2EC996D25DC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3A4F75-F679-4571-9321-ED746E0B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4633BD-DFAE-49B7-991D-6BDEA3BB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375D-43C8-4EE3-A8DF-780943B64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5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C79287-300F-4482-98F2-D06ED3A7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2F6-3BC8-426C-A9C6-2EC996D25DC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450EDF-B15F-4580-9FB4-757CAE00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F0F818-DF6D-41E3-85C7-87829B17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375D-43C8-4EE3-A8DF-780943B64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5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C80DC-A68E-4350-BF63-540DDE6C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799DD-797F-4F56-BE1E-042C3F7DF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AAB4C9-FCE1-4C64-982A-291F93398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952A2B-22FF-445B-A3B4-A40926AD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2F6-3BC8-426C-A9C6-2EC996D25DC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C4F3E-7568-4736-882F-308BD059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CA0577-F01A-46BB-9C0D-8D3D414B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375D-43C8-4EE3-A8DF-780943B64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63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B1262-8956-4022-BA58-09126FA5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733635-F38C-45EA-B0E4-6FF27F2FA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D298EA-E97D-415E-A1EE-72F383F2C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DD44E7-83EC-49D9-B34C-823FD767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2F6-3BC8-426C-A9C6-2EC996D25DC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8993EE-83C3-4A9E-AB1F-AEEF8519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5D2C6E-2E54-46D3-B207-DF93C827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375D-43C8-4EE3-A8DF-780943B64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97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B32D7D-F303-43EB-B190-E2D43E87A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32FE8-A315-49AB-9ECA-49B737F5A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943ABA-5C12-44E6-A327-A7926048D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752F6-3BC8-426C-A9C6-2EC996D25DC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FFFDD-627D-493F-A1A3-68CAC1BA3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8D286-E592-48B2-B59A-0962F9956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2375D-43C8-4EE3-A8DF-780943B64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7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16BB631-248A-49F7-BE22-F3D2D45BC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6" y="257176"/>
            <a:ext cx="3867149" cy="3867149"/>
          </a:xfrm>
          <a:prstGeom prst="ellipse">
            <a:avLst/>
          </a:prstGeom>
          <a:ln w="190500" cap="rnd">
            <a:solidFill>
              <a:srgbClr val="FF3399"/>
            </a:solidFill>
            <a:prstDash val="solid"/>
          </a:ln>
          <a:effectLst>
            <a:glow rad="254000">
              <a:srgbClr val="FF3399">
                <a:alpha val="45000"/>
              </a:srgbClr>
            </a:glow>
            <a:outerShdw blurRad="203200" dist="38100" dir="2700000" sx="103000" sy="103000" algn="tl" rotWithShape="0">
              <a:prstClr val="black">
                <a:alpha val="40000"/>
              </a:prstClr>
            </a:outerShdw>
            <a:softEdge rad="0"/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076F6C2-0832-4A2E-B2D3-8516208E3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26" y="419101"/>
            <a:ext cx="3867149" cy="3867149"/>
          </a:xfrm>
          <a:prstGeom prst="ellipse">
            <a:avLst/>
          </a:prstGeom>
          <a:solidFill>
            <a:schemeClr val="accent1"/>
          </a:solidFill>
          <a:ln w="190500" cap="rnd">
            <a:solidFill>
              <a:srgbClr val="008080"/>
            </a:solidFill>
            <a:prstDash val="solid"/>
          </a:ln>
          <a:effectLst>
            <a:glow rad="254000">
              <a:srgbClr val="008080">
                <a:alpha val="45000"/>
              </a:srgbClr>
            </a:glow>
            <a:outerShdw blurRad="203200" dist="38100" dir="2700000" sx="103000" sy="103000" algn="tl" rotWithShape="0">
              <a:prstClr val="black">
                <a:alpha val="40000"/>
              </a:prstClr>
            </a:outerShdw>
            <a:softEdge rad="0"/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83866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2915486-6A3F-45E1-AA8C-FBD54218709A}"/>
              </a:ext>
            </a:extLst>
          </p:cNvPr>
          <p:cNvGrpSpPr/>
          <p:nvPr/>
        </p:nvGrpSpPr>
        <p:grpSpPr>
          <a:xfrm>
            <a:off x="619126" y="257176"/>
            <a:ext cx="3867149" cy="3867149"/>
            <a:chOff x="619126" y="257176"/>
            <a:chExt cx="3867149" cy="386714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16BB631-248A-49F7-BE22-F3D2D45BC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6" y="257176"/>
              <a:ext cx="3867149" cy="3867149"/>
            </a:xfrm>
            <a:prstGeom prst="ellipse">
              <a:avLst/>
            </a:prstGeom>
            <a:ln w="190500" cap="rnd">
              <a:solidFill>
                <a:srgbClr val="FF3399"/>
              </a:solidFill>
              <a:prstDash val="solid"/>
            </a:ln>
            <a:effectLst>
              <a:glow rad="254000">
                <a:srgbClr val="FF3399">
                  <a:alpha val="45000"/>
                </a:srgbClr>
              </a:glow>
              <a:outerShdw blurRad="203200" dist="38100" dir="2700000" sx="103000" sy="103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FF76776-0241-454C-ACD3-631647485100}"/>
                </a:ext>
              </a:extLst>
            </p:cNvPr>
            <p:cNvSpPr/>
            <p:nvPr/>
          </p:nvSpPr>
          <p:spPr>
            <a:xfrm rot="230647">
              <a:off x="2555354" y="489358"/>
              <a:ext cx="1285539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800" b="1" i="0" u="none" strike="noStrike" kern="1200" normalizeH="0" baseline="0" noProof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3399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uLnTx/>
                  <a:uFillTx/>
                  <a:latin typeface="华文琥珀" panose="02010800040101010101" pitchFamily="2" charset="-122"/>
                  <a:ea typeface="华文琥珀" panose="02010800040101010101" pitchFamily="2" charset="-122"/>
                </a:rPr>
                <a:t>先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F7C388A-C8AD-4305-94E3-998C6F76B6D9}"/>
              </a:ext>
            </a:extLst>
          </p:cNvPr>
          <p:cNvGrpSpPr/>
          <p:nvPr/>
        </p:nvGrpSpPr>
        <p:grpSpPr>
          <a:xfrm>
            <a:off x="6296026" y="419101"/>
            <a:ext cx="3867149" cy="3867149"/>
            <a:chOff x="6296026" y="419101"/>
            <a:chExt cx="3867149" cy="3867149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076F6C2-0832-4A2E-B2D3-8516208E3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6026" y="419101"/>
              <a:ext cx="3867149" cy="3867149"/>
            </a:xfrm>
            <a:prstGeom prst="ellipse">
              <a:avLst/>
            </a:prstGeom>
            <a:solidFill>
              <a:schemeClr val="accent1"/>
            </a:solidFill>
            <a:ln w="190500" cap="rnd">
              <a:solidFill>
                <a:srgbClr val="008080"/>
              </a:solidFill>
              <a:prstDash val="solid"/>
            </a:ln>
            <a:effectLst>
              <a:glow rad="254000">
                <a:srgbClr val="008080">
                  <a:alpha val="45000"/>
                </a:srgbClr>
              </a:glow>
              <a:outerShdw blurRad="203200" dist="38100" dir="2700000" sx="103000" sy="103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740ADAE-E335-414B-90DC-6609035043CC}"/>
                </a:ext>
              </a:extLst>
            </p:cNvPr>
            <p:cNvSpPr/>
            <p:nvPr/>
          </p:nvSpPr>
          <p:spPr>
            <a:xfrm rot="230647">
              <a:off x="8232254" y="570739"/>
              <a:ext cx="1285539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88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808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华文琥珀" panose="02010800040101010101" pitchFamily="2" charset="-122"/>
                  <a:ea typeface="华文琥珀" panose="02010800040101010101" pitchFamily="2" charset="-122"/>
                </a:rPr>
                <a:t>后</a:t>
              </a:r>
              <a:endParaRPr kumimoji="0" lang="zh-CN" altLang="en-US" sz="8800" b="1" i="0" u="none" strike="noStrike" kern="1200" normalizeH="0" baseline="0" noProof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808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00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319620-8778-478B-BCAA-8981B04E9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6" y="257176"/>
            <a:ext cx="3867149" cy="3867149"/>
          </a:xfrm>
          <a:prstGeom prst="ellipse">
            <a:avLst/>
          </a:prstGeom>
          <a:ln w="190500" cap="rnd">
            <a:solidFill>
              <a:srgbClr val="FF3399"/>
            </a:solidFill>
            <a:prstDash val="solid"/>
          </a:ln>
          <a:effectLst>
            <a:glow rad="254000">
              <a:srgbClr val="FF3399">
                <a:alpha val="45000"/>
              </a:srgbClr>
            </a:glow>
            <a:outerShdw blurRad="203200" dist="38100" dir="2700000" sx="103000" sy="103000" algn="tl" rotWithShape="0">
              <a:prstClr val="black">
                <a:alpha val="40000"/>
              </a:prstClr>
            </a:outerShdw>
            <a:softEdge rad="0"/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51388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01B292-2482-40AF-B5F2-4D6C2D7E5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96" y="410222"/>
            <a:ext cx="3867149" cy="3867149"/>
          </a:xfrm>
          <a:prstGeom prst="ellipse">
            <a:avLst/>
          </a:prstGeom>
          <a:solidFill>
            <a:schemeClr val="accent1"/>
          </a:solidFill>
          <a:ln w="190500" cap="rnd">
            <a:solidFill>
              <a:srgbClr val="008080"/>
            </a:solidFill>
            <a:prstDash val="solid"/>
          </a:ln>
          <a:effectLst>
            <a:glow rad="254000">
              <a:srgbClr val="008080">
                <a:alpha val="45000"/>
              </a:srgbClr>
            </a:glow>
            <a:outerShdw blurRad="203200" dist="38100" dir="2700000" sx="103000" sy="103000" algn="tl" rotWithShape="0">
              <a:prstClr val="black">
                <a:alpha val="40000"/>
              </a:prstClr>
            </a:outerShdw>
            <a:softEdge rad="0"/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124FD3-B0D1-46BF-BC03-2415365E586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7" y="685154"/>
            <a:ext cx="3866400" cy="3867149"/>
          </a:xfrm>
          <a:prstGeom prst="ellipse">
            <a:avLst/>
          </a:prstGeom>
          <a:noFill/>
          <a:ln w="381000" cap="rnd" cmpd="sng">
            <a:solidFill>
              <a:schemeClr val="accent4">
                <a:lumMod val="75000"/>
              </a:schemeClr>
            </a:solidFill>
            <a:prstDash val="solid"/>
          </a:ln>
          <a:effectLst>
            <a:glow rad="127000">
              <a:schemeClr val="accent4">
                <a:lumMod val="60000"/>
                <a:lumOff val="40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endPos="0" dist="50800" dir="5400000" sy="-100000" algn="bl" rotWithShape="0"/>
            <a:softEdge rad="0"/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55351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25E777C-F2CF-4CEB-823F-ED86BE628A1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7" y="685528"/>
            <a:ext cx="3866400" cy="3866400"/>
          </a:xfrm>
          <a:prstGeom prst="ellipse">
            <a:avLst/>
          </a:prstGeom>
          <a:noFill/>
          <a:ln w="444500" cap="rnd" cmpd="sng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>
            <a:glow rad="457200">
              <a:schemeClr val="accent4">
                <a:lumMod val="40000"/>
                <a:lumOff val="60000"/>
                <a:alpha val="64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endPos="0" dist="50800" dir="5400000" sy="-100000" algn="bl" rotWithShape="0"/>
            <a:softEdge rad="0"/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963F00C-CAD8-4918-8230-5B5BB7073ECE}"/>
              </a:ext>
            </a:extLst>
          </p:cNvPr>
          <p:cNvSpPr/>
          <p:nvPr/>
        </p:nvSpPr>
        <p:spPr>
          <a:xfrm>
            <a:off x="146981" y="1548622"/>
            <a:ext cx="5115504" cy="156966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5400" dist="101600" dir="3420000" algn="t" rotWithShape="0">
              <a:prstClr val="black">
                <a:alpha val="63000"/>
              </a:prstClr>
            </a:outerShdw>
          </a:effectLst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zh-CN" altLang="en-US" sz="9600" dirty="0">
                <a:ln w="0"/>
                <a:solidFill>
                  <a:srgbClr val="50DC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围追堵截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75A927-7254-48D3-9AC7-D06FF95B8F6D}"/>
              </a:ext>
            </a:extLst>
          </p:cNvPr>
          <p:cNvSpPr/>
          <p:nvPr/>
        </p:nvSpPr>
        <p:spPr>
          <a:xfrm>
            <a:off x="814100" y="4367510"/>
            <a:ext cx="5115503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9600" b="1" cap="none" spc="0" dirty="0">
                <a:ln/>
                <a:solidFill>
                  <a:srgbClr val="00FFCC"/>
                </a:solidFill>
                <a:effectLst/>
                <a:latin typeface="华文琥珀" panose="02010800040101010101" pitchFamily="2" charset="-122"/>
                <a:ea typeface="华文琥珀" panose="02010800040101010101" pitchFamily="2" charset="-122"/>
              </a:rPr>
              <a:t>围追堵截</a:t>
            </a:r>
          </a:p>
        </p:txBody>
      </p:sp>
    </p:spTree>
    <p:extLst>
      <p:ext uri="{BB962C8B-B14F-4D97-AF65-F5344CB8AC3E}">
        <p14:creationId xmlns:p14="http://schemas.microsoft.com/office/powerpoint/2010/main" val="408446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F553CD9-2EEA-4588-8F91-0A234898DA99}"/>
              </a:ext>
            </a:extLst>
          </p:cNvPr>
          <p:cNvSpPr/>
          <p:nvPr/>
        </p:nvSpPr>
        <p:spPr>
          <a:xfrm>
            <a:off x="6298914" y="644556"/>
            <a:ext cx="1415772" cy="156966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lumMod val="60000"/>
                <a:lumOff val="40000"/>
                <a:alpha val="40000"/>
              </a:schemeClr>
            </a:glow>
            <a:outerShdw blurRad="50800" dist="38100" dir="2700000" sx="97000" sy="97000" algn="tl" rotWithShape="0">
              <a:schemeClr val="accent6">
                <a:lumMod val="75000"/>
                <a:alpha val="40000"/>
              </a:scheme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dirty="0">
                <a:ln w="0"/>
                <a:solidFill>
                  <a:srgbClr val="71BE5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围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521E1A-2DEB-48BB-8713-51821030EA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1" t="11519" r="19022" b="24771"/>
          <a:stretch/>
        </p:blipFill>
        <p:spPr>
          <a:xfrm>
            <a:off x="7917600" y="3511321"/>
            <a:ext cx="1821599" cy="17633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901B814-EF76-453E-92ED-7BCBBD4FF04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105" y="356967"/>
            <a:ext cx="3867149" cy="3714498"/>
          </a:xfrm>
          <a:prstGeom prst="ellipse">
            <a:avLst/>
          </a:prstGeom>
          <a:noFill/>
          <a:ln w="254000" cap="rnd">
            <a:solidFill>
              <a:srgbClr val="71BE51"/>
            </a:solidFill>
            <a:prstDash val="solid"/>
          </a:ln>
          <a:effectLst>
            <a:glow>
              <a:schemeClr val="accent6">
                <a:lumMod val="75000"/>
                <a:alpha val="51000"/>
              </a:schemeClr>
            </a:glow>
            <a:outerShdw blurRad="279400" dist="38100" dir="2400000" algn="tl" rotWithShape="0">
              <a:schemeClr val="accent6">
                <a:lumMod val="75000"/>
                <a:alpha val="45000"/>
              </a:schemeClr>
            </a:outerShdw>
            <a:softEdge rad="0"/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0FBCD6F-2C6B-47E4-AADE-F453856383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5" t="13036" r="18324" b="24363"/>
          <a:stretch/>
        </p:blipFill>
        <p:spPr>
          <a:xfrm>
            <a:off x="4933950" y="3256676"/>
            <a:ext cx="2333625" cy="223617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B398B31-0F53-47BF-B0F5-157B0D2603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t="983" r="1484" b="1839"/>
          <a:stretch/>
        </p:blipFill>
        <p:spPr>
          <a:xfrm>
            <a:off x="428625" y="356967"/>
            <a:ext cx="4437548" cy="429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4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F591B7-A8AE-4A99-A4F1-71FF17B672AF}"/>
              </a:ext>
            </a:extLst>
          </p:cNvPr>
          <p:cNvSpPr/>
          <p:nvPr/>
        </p:nvSpPr>
        <p:spPr>
          <a:xfrm>
            <a:off x="4272428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莉莉专享版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1E0FFB-F258-4D7C-BC2F-2B6E778F133C}"/>
              </a:ext>
            </a:extLst>
          </p:cNvPr>
          <p:cNvSpPr/>
          <p:nvPr/>
        </p:nvSpPr>
        <p:spPr>
          <a:xfrm>
            <a:off x="5437832" y="862310"/>
            <a:ext cx="29546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cap="none" spc="0" dirty="0">
                <a:ln w="0"/>
                <a:solidFill>
                  <a:srgbClr val="D9BA8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假装我是</a:t>
            </a:r>
            <a:endParaRPr lang="en-US" altLang="zh-CN" sz="5400" cap="none" spc="0" dirty="0">
              <a:ln w="0"/>
              <a:solidFill>
                <a:srgbClr val="D9BA8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5400" cap="none" spc="0" dirty="0">
                <a:ln w="0"/>
                <a:solidFill>
                  <a:srgbClr val="D9BA8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一个土豆</a:t>
            </a:r>
          </a:p>
        </p:txBody>
      </p:sp>
    </p:spTree>
    <p:extLst>
      <p:ext uri="{BB962C8B-B14F-4D97-AF65-F5344CB8AC3E}">
        <p14:creationId xmlns:p14="http://schemas.microsoft.com/office/powerpoint/2010/main" val="407496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68F5AF8-1EE6-44B3-A38F-64B1D8D07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994" y="0"/>
            <a:ext cx="4623453" cy="685800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D156FC44-6B91-447C-A262-F6ED9A912856}"/>
              </a:ext>
            </a:extLst>
          </p:cNvPr>
          <p:cNvGrpSpPr/>
          <p:nvPr/>
        </p:nvGrpSpPr>
        <p:grpSpPr>
          <a:xfrm>
            <a:off x="-349579" y="-157218"/>
            <a:ext cx="4623453" cy="6858000"/>
            <a:chOff x="-349579" y="-157218"/>
            <a:chExt cx="4623453" cy="685800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98084CB-BC91-4B6F-AAD4-15A7C970E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49579" y="-157218"/>
              <a:ext cx="4623453" cy="6858000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32773C0-8CE0-48D6-8A13-63C2FE411BEB}"/>
                </a:ext>
              </a:extLst>
            </p:cNvPr>
            <p:cNvGrpSpPr/>
            <p:nvPr/>
          </p:nvGrpSpPr>
          <p:grpSpPr>
            <a:xfrm>
              <a:off x="406340" y="165050"/>
              <a:ext cx="3438525" cy="6147109"/>
              <a:chOff x="3711515" y="157218"/>
              <a:chExt cx="3438525" cy="6147109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924A7CC-A070-4255-85C9-B29369D646E4}"/>
                  </a:ext>
                </a:extLst>
              </p:cNvPr>
              <p:cNvSpPr/>
              <p:nvPr/>
            </p:nvSpPr>
            <p:spPr>
              <a:xfrm>
                <a:off x="3711515" y="979792"/>
                <a:ext cx="3438525" cy="532453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zh-CN" altLang="en-US" sz="2000" b="1" dirty="0">
                    <a:ln w="0"/>
                    <a:solidFill>
                      <a:srgbClr val="1E0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双方把各自棋子放到底线中央。开局后，轮流移动棋子或放置障碍，先到对方底线为赢家。</a:t>
                </a:r>
                <a:endParaRPr lang="en-US" altLang="zh-CN" sz="2000" b="1" dirty="0">
                  <a:ln w="0"/>
                  <a:solidFill>
                    <a:srgbClr val="1E0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b="1" dirty="0">
                  <a:ln w="0"/>
                  <a:solidFill>
                    <a:srgbClr val="1E0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b="1" dirty="0">
                    <a:ln w="0"/>
                    <a:solidFill>
                      <a:srgbClr val="1E0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棋子可前后左右移动，但不能跨越障碍。碰上对方棋子时，可跨越到该棋子背后的空格，若背后的空格有障碍阻隔，可改放到该棋子两侧的空格上。</a:t>
                </a:r>
                <a:endParaRPr lang="en-US" altLang="zh-CN" sz="2000" b="1" dirty="0">
                  <a:ln w="0"/>
                  <a:solidFill>
                    <a:srgbClr val="1E0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b="1" dirty="0">
                  <a:ln w="0"/>
                  <a:solidFill>
                    <a:srgbClr val="1E0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b="1" dirty="0">
                    <a:ln w="0"/>
                    <a:solidFill>
                      <a:srgbClr val="1E0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双方各有</a:t>
                </a:r>
                <a:r>
                  <a:rPr lang="en-US" altLang="zh-CN" sz="2000" b="1" dirty="0">
                    <a:ln w="0"/>
                    <a:solidFill>
                      <a:srgbClr val="1E0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5~15</a:t>
                </a:r>
                <a:r>
                  <a:rPr lang="zh-CN" altLang="en-US" sz="2000" b="1" dirty="0">
                    <a:ln w="0"/>
                    <a:solidFill>
                      <a:srgbClr val="1E0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个障碍，放置后分隔两个格子边线。已放的障碍不可移动。放置障碍时，必须留下最少一条路使对方棋子可以移动到底线。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27CB52B-665A-4D03-B252-4D7E951C968D}"/>
                  </a:ext>
                </a:extLst>
              </p:cNvPr>
              <p:cNvSpPr/>
              <p:nvPr/>
            </p:nvSpPr>
            <p:spPr>
              <a:xfrm>
                <a:off x="4175065" y="157218"/>
                <a:ext cx="2441694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CN" altLang="en-US" sz="4400" b="1" cap="none" spc="0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1E0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游戏帮助</a:t>
                </a: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00A96D81-A92D-41DC-A989-294A73FA5249}"/>
              </a:ext>
            </a:extLst>
          </p:cNvPr>
          <p:cNvSpPr/>
          <p:nvPr/>
        </p:nvSpPr>
        <p:spPr>
          <a:xfrm>
            <a:off x="5791200" y="607786"/>
            <a:ext cx="3427595" cy="483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200" u="sng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献给莉莉：</a:t>
            </a:r>
            <a:endParaRPr lang="en-US" altLang="zh-CN" sz="2200" u="sng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200" u="sng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200" u="sng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这是小土豆亲手设计并制作的一款安卓游戏。我把它送给我的小可爱。</a:t>
            </a:r>
            <a:endParaRPr lang="en-US" altLang="zh-CN" sz="2200" u="sng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200" u="sng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200" u="sng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我盼着莉莉回来，到时候可以一起玩这个游戏。</a:t>
            </a:r>
            <a:endParaRPr lang="en-US" altLang="zh-CN" sz="2200" u="sng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2200" u="sng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200" u="sng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么么哒，小萌莉</a:t>
            </a:r>
            <a:r>
              <a:rPr lang="en-US" altLang="zh-CN" sz="2200" u="sng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~</a:t>
            </a:r>
            <a:r>
              <a:rPr lang="zh-CN" altLang="en-US" sz="2200" u="sng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愿我能和你每天分享各种各样的开心事。</a:t>
            </a:r>
          </a:p>
          <a:p>
            <a:r>
              <a:rPr lang="en-US" altLang="zh-CN" sz="22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</a:t>
            </a:r>
            <a:r>
              <a:rPr lang="en-US" altLang="zh-CN" sz="2200" u="sng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2018.9.9</a:t>
            </a:r>
          </a:p>
          <a:p>
            <a:r>
              <a:rPr lang="zh-CN" altLang="en-US" sz="22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</a:t>
            </a:r>
            <a:r>
              <a:rPr lang="en-US" altLang="zh-CN" sz="2200" u="sng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2200" u="sng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你的小土豆 </a:t>
            </a:r>
            <a:endParaRPr lang="zh-CN" altLang="en-US" sz="2200" u="sng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75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A0974116-9B0F-46DB-AC2E-317328305434}"/>
              </a:ext>
            </a:extLst>
          </p:cNvPr>
          <p:cNvGrpSpPr/>
          <p:nvPr/>
        </p:nvGrpSpPr>
        <p:grpSpPr>
          <a:xfrm>
            <a:off x="552719" y="0"/>
            <a:ext cx="4623453" cy="6858000"/>
            <a:chOff x="552719" y="0"/>
            <a:chExt cx="4623453" cy="685800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BAB9679-4182-47C4-8E98-36E51305AC7C}"/>
                </a:ext>
              </a:extLst>
            </p:cNvPr>
            <p:cNvGrpSpPr/>
            <p:nvPr/>
          </p:nvGrpSpPr>
          <p:grpSpPr>
            <a:xfrm>
              <a:off x="552719" y="0"/>
              <a:ext cx="4623453" cy="6858000"/>
              <a:chOff x="4362719" y="0"/>
              <a:chExt cx="4623453" cy="6858000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F68F5AF8-1EE6-44B3-A38F-64B1D8D07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2719" y="0"/>
                <a:ext cx="4623453" cy="6858000"/>
              </a:xfrm>
              <a:prstGeom prst="rect">
                <a:avLst/>
              </a:prstGeom>
            </p:spPr>
          </p:pic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0A96D81-A92D-41DC-A989-294A73FA5249}"/>
                  </a:ext>
                </a:extLst>
              </p:cNvPr>
              <p:cNvSpPr/>
              <p:nvPr/>
            </p:nvSpPr>
            <p:spPr>
              <a:xfrm>
                <a:off x="5114925" y="369661"/>
                <a:ext cx="3427595" cy="493981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100" b="0" i="0" u="sng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献给莉莉：</a:t>
                </a:r>
                <a:endParaRPr kumimoji="0" lang="en-US" altLang="zh-CN" sz="2100" b="0" i="0" u="sng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100" b="0" i="0" u="sng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100" b="0" i="0" u="sng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这是小土豆亲手设计并制作的一款安卓游戏。我把它送给我的小可爱。</a:t>
                </a:r>
                <a:endParaRPr kumimoji="0" lang="en-US" altLang="zh-CN" sz="2100" b="0" i="0" u="sng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100" b="0" i="0" u="sng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100" b="0" i="0" u="sng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我盼着莉莉回来，到时候可以一起玩这个游戏。</a:t>
                </a:r>
                <a:endParaRPr kumimoji="0" lang="en-US" altLang="zh-CN" sz="2100" b="0" i="0" u="sng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sng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100" b="0" i="0" u="sng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么么哒，小萌莉</a:t>
                </a:r>
                <a:r>
                  <a:rPr kumimoji="0" lang="en-US" altLang="zh-CN" sz="2100" b="0" i="0" u="sng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~</a:t>
                </a:r>
                <a:r>
                  <a:rPr kumimoji="0" lang="zh-CN" altLang="en-US" sz="2100" b="0" i="0" u="sng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愿我能每天和你分享各种各样的开心事。</a:t>
                </a:r>
                <a:endParaRPr kumimoji="0" lang="en-US" altLang="zh-CN" sz="2100" b="0" i="0" u="sng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sng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1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                    </a:t>
                </a:r>
                <a:r>
                  <a:rPr kumimoji="0" lang="en-US" altLang="zh-CN" sz="2100" b="0" i="0" u="sng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2018</a:t>
                </a:r>
                <a:r>
                  <a:rPr kumimoji="0" lang="zh-CN" altLang="en-US" sz="2100" b="0" i="0" u="sng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年</a:t>
                </a:r>
                <a:r>
                  <a:rPr kumimoji="0" lang="en-US" altLang="zh-CN" sz="2100" b="0" i="0" u="sng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9</a:t>
                </a:r>
                <a:r>
                  <a:rPr kumimoji="0" lang="zh-CN" altLang="en-US" sz="2100" b="0" i="0" u="sng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月</a:t>
                </a:r>
                <a:r>
                  <a:rPr kumimoji="0" lang="en-US" altLang="zh-CN" sz="2100" b="0" i="0" u="sng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9</a:t>
                </a:r>
                <a:r>
                  <a:rPr kumimoji="0" lang="zh-CN" altLang="en-US" sz="2100" b="0" i="0" u="sng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日</a:t>
                </a:r>
                <a:endParaRPr kumimoji="0" lang="en-US" altLang="zh-CN" sz="2100" b="0" i="0" u="sng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1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                 </a:t>
                </a:r>
                <a:r>
                  <a:rPr kumimoji="0" lang="en-US" altLang="zh-CN" sz="2100" b="0" i="0" u="sng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——</a:t>
                </a:r>
                <a:r>
                  <a:rPr kumimoji="0" lang="zh-CN" altLang="en-US" sz="2100" b="0" i="0" u="sng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你的小土豆 </a:t>
                </a:r>
              </a:p>
            </p:txBody>
          </p:sp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F8BD2A8-9288-4A5C-86A1-A3DC42CDB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431" y="5429250"/>
              <a:ext cx="968239" cy="968239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3095708-CC2E-43A9-B530-F183BC43B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245" y="5429250"/>
              <a:ext cx="968239" cy="968239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79A8CD6-4712-43A8-ADF9-08D4AE81CCDD}"/>
              </a:ext>
            </a:extLst>
          </p:cNvPr>
          <p:cNvGrpSpPr/>
          <p:nvPr/>
        </p:nvGrpSpPr>
        <p:grpSpPr>
          <a:xfrm>
            <a:off x="5981026" y="0"/>
            <a:ext cx="4623453" cy="6858000"/>
            <a:chOff x="5981026" y="0"/>
            <a:chExt cx="4623453" cy="685800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49B9D64-CBCF-452D-AE91-D295BA8E4602}"/>
                </a:ext>
              </a:extLst>
            </p:cNvPr>
            <p:cNvGrpSpPr/>
            <p:nvPr/>
          </p:nvGrpSpPr>
          <p:grpSpPr>
            <a:xfrm>
              <a:off x="5981026" y="0"/>
              <a:ext cx="4623453" cy="6858000"/>
              <a:chOff x="4362719" y="0"/>
              <a:chExt cx="4623453" cy="6858000"/>
            </a:xfrm>
          </p:grpSpPr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0895C04B-FBA6-48B7-A235-8C14A27B2A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2719" y="0"/>
                <a:ext cx="4623453" cy="6858000"/>
              </a:xfrm>
              <a:prstGeom prst="rect">
                <a:avLst/>
              </a:prstGeom>
            </p:spPr>
          </p:pic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12354AD-7FD5-4995-BD03-4FFB3F650C3B}"/>
                  </a:ext>
                </a:extLst>
              </p:cNvPr>
              <p:cNvSpPr/>
              <p:nvPr/>
            </p:nvSpPr>
            <p:spPr>
              <a:xfrm>
                <a:off x="5114925" y="369661"/>
                <a:ext cx="3427595" cy="493981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100" b="0" i="0" u="sng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献给莉莉：</a:t>
                </a:r>
                <a:endParaRPr kumimoji="0" lang="en-US" altLang="zh-CN" sz="2100" b="0" i="0" u="sng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100" b="0" i="0" u="sng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100" b="0" i="0" u="sng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这是小土豆亲手设计并制作的一款安卓游戏。我把它送给我的小可爱。</a:t>
                </a:r>
                <a:endParaRPr kumimoji="0" lang="en-US" altLang="zh-CN" sz="2100" b="0" i="0" u="sng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100" b="0" i="0" u="sng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100" b="0" i="0" u="sng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我盼着莉莉回来，到时候可以一起玩这个游戏。</a:t>
                </a:r>
                <a:endParaRPr kumimoji="0" lang="en-US" altLang="zh-CN" sz="2100" b="0" i="0" u="sng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sng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100" b="0" i="0" u="sng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么么哒，小萌莉</a:t>
                </a:r>
                <a:r>
                  <a:rPr kumimoji="0" lang="en-US" altLang="zh-CN" sz="2100" b="0" i="0" u="sng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~</a:t>
                </a:r>
                <a:r>
                  <a:rPr kumimoji="0" lang="zh-CN" altLang="en-US" sz="2100" b="0" i="0" u="sng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愿我能每天和你分享各种各样的开心事。</a:t>
                </a:r>
                <a:endParaRPr kumimoji="0" lang="en-US" altLang="zh-CN" sz="2100" b="0" i="0" u="sng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sng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1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                    </a:t>
                </a:r>
                <a:r>
                  <a:rPr kumimoji="0" lang="en-US" altLang="zh-CN" sz="2100" b="0" i="0" u="sng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2018</a:t>
                </a:r>
                <a:r>
                  <a:rPr kumimoji="0" lang="zh-CN" altLang="en-US" sz="2100" b="0" i="0" u="sng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年</a:t>
                </a:r>
                <a:r>
                  <a:rPr kumimoji="0" lang="en-US" altLang="zh-CN" sz="2100" b="0" i="0" u="sng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9</a:t>
                </a:r>
                <a:r>
                  <a:rPr kumimoji="0" lang="zh-CN" altLang="en-US" sz="2100" b="0" i="0" u="sng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月</a:t>
                </a:r>
                <a:r>
                  <a:rPr kumimoji="0" lang="en-US" altLang="zh-CN" sz="2100" b="0" i="0" u="sng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9</a:t>
                </a:r>
                <a:r>
                  <a:rPr kumimoji="0" lang="zh-CN" altLang="en-US" sz="2100" b="0" i="0" u="sng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日</a:t>
                </a:r>
                <a:endParaRPr kumimoji="0" lang="en-US" altLang="zh-CN" sz="2100" b="0" i="0" u="sng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1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                 </a:t>
                </a:r>
                <a:r>
                  <a:rPr kumimoji="0" lang="en-US" altLang="zh-CN" sz="2100" b="0" i="0" u="sng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——</a:t>
                </a:r>
                <a:r>
                  <a:rPr kumimoji="0" lang="zh-CN" altLang="en-US" sz="2100" b="0" i="0" u="sng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你的小土豆 </a:t>
                </a:r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2F55BDB2-09A9-4791-927F-555FF80E7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1738" y="5429250"/>
              <a:ext cx="968239" cy="968239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950FC36-7BA6-4C33-8017-F372EDFAB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8552" y="5429250"/>
              <a:ext cx="968239" cy="968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613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347</Words>
  <Application>Microsoft Office PowerPoint</Application>
  <PresentationFormat>宽屏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华文琥珀</vt:lpstr>
      <vt:lpstr>华文新魏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萧 叶</dc:creator>
  <cp:lastModifiedBy>萧 叶</cp:lastModifiedBy>
  <cp:revision>39</cp:revision>
  <dcterms:created xsi:type="dcterms:W3CDTF">2018-09-02T13:04:40Z</dcterms:created>
  <dcterms:modified xsi:type="dcterms:W3CDTF">2018-09-13T07:10:39Z</dcterms:modified>
</cp:coreProperties>
</file>