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852012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11760" y="2976840"/>
            <a:ext cx="852012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415764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7840" y="1225080"/>
            <a:ext cx="415764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7840" y="2976840"/>
            <a:ext cx="415764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11760" y="2976840"/>
            <a:ext cx="415764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8520120" cy="33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11760" y="1225080"/>
            <a:ext cx="8520120" cy="33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469960" y="1225080"/>
            <a:ext cx="4203000" cy="33537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469960" y="1225080"/>
            <a:ext cx="4203000" cy="3353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1760" y="1225080"/>
            <a:ext cx="8520120" cy="335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8520120" cy="33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4157640" cy="33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7840" y="1225080"/>
            <a:ext cx="4157640" cy="33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11760" y="316080"/>
            <a:ext cx="8520120" cy="385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415764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311760" y="2976840"/>
            <a:ext cx="415764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7840" y="1225080"/>
            <a:ext cx="4157640" cy="33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11760" y="1225080"/>
            <a:ext cx="8520120" cy="335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4157640" cy="33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7840" y="1225080"/>
            <a:ext cx="415764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7840" y="2976840"/>
            <a:ext cx="415764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415764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7840" y="1225080"/>
            <a:ext cx="415764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1760" y="2976840"/>
            <a:ext cx="852012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852012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1760" y="2976840"/>
            <a:ext cx="852012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415764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7840" y="1225080"/>
            <a:ext cx="415764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7840" y="2976840"/>
            <a:ext cx="415764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311760" y="2976840"/>
            <a:ext cx="415764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8520120" cy="33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11760" y="1225080"/>
            <a:ext cx="8520120" cy="33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2469960" y="1225080"/>
            <a:ext cx="4203000" cy="335376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2469960" y="1225080"/>
            <a:ext cx="4203000" cy="3353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8520120" cy="33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4157640" cy="33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7840" y="1225080"/>
            <a:ext cx="4157640" cy="33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11760" y="316080"/>
            <a:ext cx="8520120" cy="385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415764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11760" y="2976840"/>
            <a:ext cx="415764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7840" y="1225080"/>
            <a:ext cx="4157640" cy="33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4157640" cy="33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7840" y="1225080"/>
            <a:ext cx="415764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7840" y="2976840"/>
            <a:ext cx="415764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415764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7840" y="1225080"/>
            <a:ext cx="415764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11760" y="2976840"/>
            <a:ext cx="852012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743920" y="756720"/>
            <a:ext cx="1081440" cy="112464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chemeClr val="l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10800000">
            <a:off x="6400080" y="4391640"/>
            <a:ext cx="1081440" cy="112464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chemeClr val="l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044880" y="1444320"/>
            <a:ext cx="3054240" cy="153684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4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28B2FC59-5B3D-4F93-B40E-5B9AA8E41DEF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conomica"/>
                <a:ea typeface="Economic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4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11760" y="1225080"/>
            <a:ext cx="8520120" cy="335376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16FE533F-008C-4B9D-9117-84951E377020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conomica"/>
                <a:ea typeface="Economic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3044880" y="1444320"/>
            <a:ext cx="3054240" cy="15368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conomica"/>
                <a:ea typeface="Economica"/>
              </a:rPr>
              <a:t>Arabic in Space</a:t>
            </a:r>
            <a:endParaRPr b="0" lang="en-US" sz="4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3044880" y="3116520"/>
            <a:ext cx="3054240" cy="700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conomica"/>
                <a:ea typeface="Economica"/>
              </a:rPr>
              <a:t>Gilad Schreiber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conomica"/>
                <a:ea typeface="Economica"/>
              </a:rPr>
              <a:t>Motivation</a:t>
            </a:r>
            <a:endParaRPr b="0" lang="en-US" sz="4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311760" y="1225080"/>
            <a:ext cx="4835880" cy="3353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The Arabic language in the eyes of Hebrew speakers may be unpleasant and even frightening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But maybe we can look at it in different perspective.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rcRect l="52201" t="51549" r="0" b="0"/>
          <a:stretch/>
        </p:blipFill>
        <p:spPr>
          <a:xfrm>
            <a:off x="5212080" y="1146960"/>
            <a:ext cx="3474720" cy="249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conomica"/>
                <a:ea typeface="Economica"/>
              </a:rPr>
              <a:t>Sonification approach</a:t>
            </a:r>
            <a:endParaRPr b="0" lang="en-US" sz="4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311760" y="1225080"/>
            <a:ext cx="8520120" cy="3353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Demonstrate the ratio between Hebrew speakers and Arabic speakers along Israel in two different perspectives.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The choice is in your hands!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LibreOffice/5.2.7.2$Linux_X86_64 LibreOffice_project/20m0$Build-2</Application>
  <Words>193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גלעד שרייבר</dc:creator>
  <dc:description/>
  <dc:language>en-US</dc:language>
  <cp:lastModifiedBy/>
  <dcterms:modified xsi:type="dcterms:W3CDTF">2018-04-24T16:13:00Z</dcterms:modified>
  <cp:revision>8</cp:revision>
  <dc:subject/>
  <dc:title>Motivation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‫הצגה על המסך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