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-150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TUGAS BESAR PEMROGRAMAN BERORIENTASI OBJEK </a:t>
            </a:r>
            <a:r>
              <a:rPr lang="en-US" sz="2800" dirty="0" smtClean="0"/>
              <a:t>2021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NAMA KELOMPOK (CROSSOVER PROJECT)</a:t>
            </a:r>
          </a:p>
          <a:p>
            <a:r>
              <a:rPr lang="en-US" dirty="0" smtClean="0"/>
              <a:t>-GILANG RIZKY RAMADHAN (119140081)</a:t>
            </a:r>
          </a:p>
          <a:p>
            <a:r>
              <a:rPr lang="en-US" dirty="0" smtClean="0"/>
              <a:t>-HEKSA DANANJAYA (119140057)</a:t>
            </a:r>
          </a:p>
          <a:p>
            <a:r>
              <a:rPr lang="en-US" dirty="0" smtClean="0"/>
              <a:t>-HAFIZH LONDATA (119140049)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0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826" y="3065289"/>
            <a:ext cx="9404723" cy="1400530"/>
          </a:xfrm>
        </p:spPr>
        <p:txBody>
          <a:bodyPr/>
          <a:lstStyle/>
          <a:p>
            <a:pPr algn="ctr"/>
            <a:r>
              <a:rPr lang="en-US" b="1" dirty="0" smtClean="0"/>
              <a:t>TERIMAKASIH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891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84943"/>
            <a:ext cx="8825659" cy="985157"/>
          </a:xfrm>
        </p:spPr>
        <p:txBody>
          <a:bodyPr/>
          <a:lstStyle/>
          <a:p>
            <a:r>
              <a:rPr lang="en-US" dirty="0" smtClean="0"/>
              <a:t>ACTIVITY INDIVIDU 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432957"/>
            <a:ext cx="8825659" cy="3586843"/>
          </a:xfrm>
        </p:spPr>
        <p:txBody>
          <a:bodyPr>
            <a:normAutofit/>
          </a:bodyPr>
          <a:lstStyle/>
          <a:p>
            <a:pPr fontAlgn="base"/>
            <a:r>
              <a:rPr lang="en-ID" dirty="0" smtClean="0"/>
              <a:t>NAMA</a:t>
            </a:r>
            <a:r>
              <a:rPr lang="en-ID" dirty="0"/>
              <a:t>		</a:t>
            </a:r>
            <a:r>
              <a:rPr lang="en-ID" dirty="0" smtClean="0"/>
              <a:t>	: </a:t>
            </a:r>
            <a:r>
              <a:rPr lang="en-ID" dirty="0"/>
              <a:t>Gilang </a:t>
            </a:r>
            <a:r>
              <a:rPr lang="en-ID" dirty="0" err="1"/>
              <a:t>Rizky</a:t>
            </a:r>
            <a:r>
              <a:rPr lang="en-ID" dirty="0"/>
              <a:t> Ramadhan</a:t>
            </a:r>
            <a:endParaRPr lang="en-US" dirty="0"/>
          </a:p>
          <a:p>
            <a:r>
              <a:rPr lang="en-ID" dirty="0" err="1" smtClean="0"/>
              <a:t>Lingkup</a:t>
            </a:r>
            <a:r>
              <a:rPr lang="en-ID" dirty="0" smtClean="0"/>
              <a:t> </a:t>
            </a:r>
            <a:r>
              <a:rPr lang="en-ID" dirty="0" err="1"/>
              <a:t>Kerja</a:t>
            </a:r>
            <a:r>
              <a:rPr lang="en-ID" dirty="0"/>
              <a:t>	: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, </a:t>
            </a:r>
            <a:r>
              <a:rPr lang="en-ID" dirty="0" err="1"/>
              <a:t>Laporan</a:t>
            </a:r>
            <a:r>
              <a:rPr lang="en-ID" dirty="0"/>
              <a:t> BAB III</a:t>
            </a:r>
            <a:endParaRPr lang="en-US" dirty="0"/>
          </a:p>
          <a:p>
            <a:r>
              <a:rPr lang="en-ID" dirty="0"/>
              <a:t> </a:t>
            </a:r>
            <a:endParaRPr lang="en-US" dirty="0"/>
          </a:p>
          <a:p>
            <a:pPr fontAlgn="base"/>
            <a:r>
              <a:rPr lang="en-ID" dirty="0" smtClean="0"/>
              <a:t>NAMA</a:t>
            </a:r>
            <a:r>
              <a:rPr lang="en-ID" dirty="0"/>
              <a:t>		</a:t>
            </a:r>
            <a:r>
              <a:rPr lang="en-ID" dirty="0" smtClean="0"/>
              <a:t>	: </a:t>
            </a:r>
            <a:r>
              <a:rPr lang="en-ID" dirty="0" err="1"/>
              <a:t>Heksa</a:t>
            </a:r>
            <a:r>
              <a:rPr lang="en-ID" dirty="0"/>
              <a:t> </a:t>
            </a:r>
            <a:r>
              <a:rPr lang="en-ID" dirty="0" err="1"/>
              <a:t>Dananjaya</a:t>
            </a:r>
            <a:endParaRPr lang="en-US" dirty="0"/>
          </a:p>
          <a:p>
            <a:r>
              <a:rPr lang="en-ID" dirty="0" err="1" smtClean="0"/>
              <a:t>Lingkup</a:t>
            </a:r>
            <a:r>
              <a:rPr lang="en-ID" dirty="0" smtClean="0"/>
              <a:t> </a:t>
            </a:r>
            <a:r>
              <a:rPr lang="en-ID" dirty="0" err="1"/>
              <a:t>Kerja</a:t>
            </a:r>
            <a:r>
              <a:rPr lang="en-ID" dirty="0"/>
              <a:t>	: </a:t>
            </a:r>
            <a:r>
              <a:rPr lang="en-ID" dirty="0" err="1"/>
              <a:t>Mengerjakan</a:t>
            </a:r>
            <a:r>
              <a:rPr lang="en-ID" dirty="0"/>
              <a:t> BAB II,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lang="en-US" dirty="0"/>
          </a:p>
          <a:p>
            <a:r>
              <a:rPr lang="en-ID" dirty="0"/>
              <a:t> </a:t>
            </a:r>
            <a:endParaRPr lang="en-US" dirty="0"/>
          </a:p>
          <a:p>
            <a:pPr fontAlgn="base"/>
            <a:r>
              <a:rPr lang="en-ID" dirty="0" smtClean="0"/>
              <a:t>NAMA</a:t>
            </a:r>
            <a:r>
              <a:rPr lang="en-ID" dirty="0"/>
              <a:t>	</a:t>
            </a:r>
            <a:r>
              <a:rPr lang="en-ID" dirty="0" smtClean="0"/>
              <a:t>		: </a:t>
            </a:r>
            <a:r>
              <a:rPr lang="en-ID" dirty="0" err="1"/>
              <a:t>Hafizh</a:t>
            </a:r>
            <a:r>
              <a:rPr lang="en-ID" dirty="0"/>
              <a:t> </a:t>
            </a:r>
            <a:r>
              <a:rPr lang="en-ID" dirty="0" err="1"/>
              <a:t>Londata</a:t>
            </a:r>
            <a:endParaRPr lang="en-US" dirty="0"/>
          </a:p>
          <a:p>
            <a:r>
              <a:rPr lang="en-ID" dirty="0" err="1" smtClean="0"/>
              <a:t>Lingkup</a:t>
            </a:r>
            <a:r>
              <a:rPr lang="en-ID" dirty="0" smtClean="0"/>
              <a:t> </a:t>
            </a:r>
            <a:r>
              <a:rPr lang="en-ID" dirty="0" err="1"/>
              <a:t>Kerja</a:t>
            </a:r>
            <a:r>
              <a:rPr lang="en-ID" dirty="0"/>
              <a:t>	: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Penyempurnaan</a:t>
            </a:r>
            <a:r>
              <a:rPr lang="en-ID" dirty="0"/>
              <a:t> </a:t>
            </a:r>
            <a:r>
              <a:rPr lang="en-ID" dirty="0" err="1"/>
              <a:t>Laporan</a:t>
            </a:r>
            <a:endParaRPr lang="en-US" dirty="0"/>
          </a:p>
          <a:p>
            <a:r>
              <a:rPr lang="en-ID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2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FITUR DAN KONSEP OBJEK ORIENTASI  PADA APLIKASI MANAJEMEN PERPUSTAKAAN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DIDALAM FITUR TERDAPAT FASILITAS :</a:t>
            </a:r>
          </a:p>
          <a:p>
            <a:pPr marL="457200" indent="-457200">
              <a:buAutoNum type="arabicPeriod"/>
            </a:pPr>
            <a:r>
              <a:rPr lang="en-US" dirty="0" smtClean="0"/>
              <a:t>MENAMBAHKAN DATA PADA MASING – MASING DATA DAN TABEL.</a:t>
            </a:r>
          </a:p>
          <a:p>
            <a:pPr marL="457200" indent="-457200">
              <a:buAutoNum type="arabicPeriod"/>
            </a:pPr>
            <a:r>
              <a:rPr lang="en-US" dirty="0" smtClean="0"/>
              <a:t>MENGUPDATE DATA PADA MASING – MASING DATA DAN TABEL.</a:t>
            </a:r>
          </a:p>
          <a:p>
            <a:pPr marL="457200" indent="-457200">
              <a:buAutoNum type="arabicPeriod"/>
            </a:pPr>
            <a:r>
              <a:rPr lang="en-US" dirty="0" smtClean="0"/>
              <a:t>MENGHAPUS DATA PADA MASING – MASING DATA DAN TABEL.</a:t>
            </a:r>
          </a:p>
          <a:p>
            <a:pPr marL="457200" indent="-457200">
              <a:buAutoNum type="arabicPeriod"/>
            </a:pPr>
            <a:r>
              <a:rPr lang="en-US" dirty="0" smtClean="0"/>
              <a:t>MENAMPILKAN DATA PADA MASING – MASING TABEL.</a:t>
            </a:r>
          </a:p>
          <a:p>
            <a:pPr marL="457200" indent="-457200">
              <a:buAutoNum type="arabicPeriod"/>
            </a:pPr>
            <a:r>
              <a:rPr lang="en-US" dirty="0" smtClean="0"/>
              <a:t>MENCETAK DATA LAPORAN PEMINJAMAN BAGI YANG TERLAMBAT.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KONSEP OBJEK ORIENTED PADA PROGRAM APLIKASI MANEJEMEN PERPUSTAKAAN :</a:t>
            </a:r>
          </a:p>
          <a:p>
            <a:pPr marL="457200" indent="-457200">
              <a:buAutoNum type="arabicPeriod"/>
            </a:pPr>
            <a:r>
              <a:rPr lang="en-US" dirty="0" smtClean="0"/>
              <a:t>MENERAPKAN KONSEP INHERITANCE</a:t>
            </a:r>
          </a:p>
          <a:p>
            <a:pPr marL="457200" indent="-457200">
              <a:buAutoNum type="arabicPeriod"/>
            </a:pPr>
            <a:r>
              <a:rPr lang="en-US" dirty="0" smtClean="0"/>
              <a:t>MENERAPKAN KONSEP </a:t>
            </a:r>
            <a:r>
              <a:rPr lang="en-US" dirty="0" err="1"/>
              <a:t>Modularitas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/>
              <a:t>MENERAPKAN KONSEP </a:t>
            </a:r>
            <a:r>
              <a:rPr lang="en-US" dirty="0" err="1" smtClean="0"/>
              <a:t>Fungsional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Class python 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/>
              <a:t>MENERAPKAN KONSEP </a:t>
            </a:r>
            <a:r>
              <a:rPr lang="en-US" dirty="0" err="1" smtClean="0"/>
              <a:t>Pewarisan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/>
              <a:t>MENERAPKAN KONSEP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/>
              <a:t>MENERAPKAN KONSEP </a:t>
            </a:r>
            <a:r>
              <a:rPr lang="en-US" dirty="0" err="1" smtClean="0"/>
              <a:t>Polimorpism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/>
              <a:t>MENERAPKAN KONSEP </a:t>
            </a:r>
            <a:r>
              <a:rPr lang="en-US" dirty="0" smtClean="0"/>
              <a:t>Magic </a:t>
            </a:r>
            <a:r>
              <a:rPr lang="en-US" dirty="0"/>
              <a:t>method 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/>
              <a:t>MENERAPKAN KONSEP </a:t>
            </a:r>
            <a:r>
              <a:rPr lang="en-US" dirty="0" err="1" smtClean="0"/>
              <a:t>Abstraksi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950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1" y="2876604"/>
            <a:ext cx="9404723" cy="1400530"/>
          </a:xfrm>
        </p:spPr>
        <p:txBody>
          <a:bodyPr/>
          <a:lstStyle/>
          <a:p>
            <a:pPr lvl="0"/>
            <a:r>
              <a:rPr lang="en-ID" b="1" dirty="0"/>
              <a:t>UML ( Unified </a:t>
            </a:r>
            <a:r>
              <a:rPr lang="en-ID" b="1" dirty="0" err="1"/>
              <a:t>Modeling</a:t>
            </a:r>
            <a:r>
              <a:rPr lang="en-ID" b="1" dirty="0"/>
              <a:t> Language 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857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ID" b="1" dirty="0" smtClean="0"/>
              <a:t>Diagram </a:t>
            </a:r>
            <a:r>
              <a:rPr lang="en-ID" b="1" dirty="0"/>
              <a:t>Use Case</a:t>
            </a:r>
            <a:endParaRPr lang="en-US" b="1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41" y="1475877"/>
            <a:ext cx="7332662" cy="4697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31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ID" b="1" dirty="0"/>
              <a:t>Diagram Class </a:t>
            </a:r>
            <a:endParaRPr lang="en-US" b="1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966" y="1272948"/>
            <a:ext cx="8842148" cy="5046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606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ID" b="1" dirty="0" smtClean="0"/>
              <a:t>Diagram </a:t>
            </a:r>
            <a:r>
              <a:rPr lang="en-ID" b="1" dirty="0"/>
              <a:t>Activity</a:t>
            </a:r>
            <a:endParaRPr lang="en-US" b="1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152982"/>
            <a:ext cx="7768092" cy="5144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032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ID" b="1" dirty="0"/>
              <a:t>Diagram Sequence</a:t>
            </a:r>
            <a:endParaRPr lang="en-US" b="1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7" y="1316717"/>
            <a:ext cx="8145463" cy="4689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268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454" y="2557289"/>
            <a:ext cx="9404723" cy="1400530"/>
          </a:xfrm>
        </p:spPr>
        <p:txBody>
          <a:bodyPr/>
          <a:lstStyle/>
          <a:p>
            <a:r>
              <a:rPr lang="en-US" dirty="0" smtClean="0"/>
              <a:t>DEMO APLIKASI AKAN DIPERJELAS BERDASARKAN PRESENTASI.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02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155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TUGAS BESAR PEMROGRAMAN BERORIENTASI OBJEK 2021</vt:lpstr>
      <vt:lpstr>ACTIVITY INDIVIDU :</vt:lpstr>
      <vt:lpstr>FITUR DAN KONSEP OBJEK ORIENTASI  PADA APLIKASI MANAJEMEN PERPUSTAKAAN</vt:lpstr>
      <vt:lpstr>UML ( Unified Modeling Language )</vt:lpstr>
      <vt:lpstr>Diagram Use Case</vt:lpstr>
      <vt:lpstr>Diagram Class </vt:lpstr>
      <vt:lpstr>Diagram Activity</vt:lpstr>
      <vt:lpstr>Diagram Sequence</vt:lpstr>
      <vt:lpstr>DEMO APLIKASI AKAN DIPERJELAS BERDASARKAN PRESENTASI.</vt:lpstr>
      <vt:lpstr>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PEMROGRAMAN BERORIENTASI OBJEK 2021</dc:title>
  <dc:creator>acer</dc:creator>
  <cp:lastModifiedBy>acer</cp:lastModifiedBy>
  <cp:revision>5</cp:revision>
  <dcterms:created xsi:type="dcterms:W3CDTF">2021-05-25T16:09:15Z</dcterms:created>
  <dcterms:modified xsi:type="dcterms:W3CDTF">2021-05-25T16:51:07Z</dcterms:modified>
</cp:coreProperties>
</file>