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JC9lWA3UfsASjdoErgYr3k8T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8e5dae0c7_1_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g2f8e5dae0c7_1_13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5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7" name="Google Shape;357;g26a059c9113_2_10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195444006_1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6" name="Google Shape;366;g33195444006_1_0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8e5dae0c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7" name="Google Shape;377;g2f8e5dae0c7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0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s://github.com/anwarraif/R_ExploratoryDataAnalysi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s://medium.com/dot-intern/jenis-flowchart-dan-simbol-simbolnya-ef6553c53d7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5" Type="http://schemas.openxmlformats.org/officeDocument/2006/relationships/hyperlink" Target="https://scikit-learn.org/1.5/datasets/toy_dataset.html" TargetMode="External"/><Relationship Id="rId6" Type="http://schemas.openxmlformats.org/officeDocument/2006/relationships/hyperlink" Target="https://www.geeksforgeeks.org/top-6-machine-learning-algorithms-for-classification/" TargetMode="External"/><Relationship Id="rId7" Type="http://schemas.openxmlformats.org/officeDocument/2006/relationships/hyperlink" Target="https://www.geeksforgeeks.org/python-sklearn-sklearn-datasets-load_breast_cancer-function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github.com/anwarraif/R_ExploratoryData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/>
          <p:nvPr>
            <p:ph type="title"/>
          </p:nvPr>
        </p:nvSpPr>
        <p:spPr>
          <a:xfrm>
            <a:off x="5707259" y="1313854"/>
            <a:ext cx="6309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i="0" lang="en-US" sz="4800" u="none" strike="noStrike">
                <a:latin typeface="Montserrat"/>
                <a:ea typeface="Montserrat"/>
                <a:cs typeface="Montserrat"/>
                <a:sym typeface="Montserrat"/>
              </a:rPr>
              <a:t>Portfolio Building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5184307" y="440921"/>
            <a:ext cx="67497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description, goals, insight dependency, advice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t/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300" y="2404949"/>
            <a:ext cx="5335702" cy="3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5354500" y="6161950"/>
            <a:ext cx="57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https://github.com/anwarraif/R_ExploratoryDataAnalysis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17" name="Google Shape;217;p1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5184307" y="440921"/>
            <a:ext cx="6749689" cy="1668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line of codes that needs further explanation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475" y="2578276"/>
            <a:ext cx="5910425" cy="34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2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28" name="Google Shape;228;p12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/>
          <p:nvPr/>
        </p:nvSpPr>
        <p:spPr>
          <a:xfrm>
            <a:off x="5184307" y="440919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t/>
            </a:r>
            <a:endParaRPr b="0" i="0" sz="15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repo can be indexed and searched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2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0850" y="2385560"/>
            <a:ext cx="32766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3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3"/>
          <p:cNvSpPr txBox="1"/>
          <p:nvPr/>
        </p:nvSpPr>
        <p:spPr>
          <a:xfrm>
            <a:off x="5184307" y="440920"/>
            <a:ext cx="67497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t/>
            </a:r>
            <a:endParaRPr b="0" i="0" sz="15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 (Optional)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other people can see your slide-making skill as well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13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6174768" y="2557808"/>
            <a:ext cx="4768129" cy="3680597"/>
            <a:chOff x="8108075" y="2818375"/>
            <a:chExt cx="8667750" cy="6877050"/>
          </a:xfrm>
        </p:grpSpPr>
        <p:pic>
          <p:nvPicPr>
            <p:cNvPr id="245" name="Google Shape;24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075" y="2818375"/>
              <a:ext cx="8667750" cy="68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3"/>
            <p:cNvSpPr/>
            <p:nvPr/>
          </p:nvSpPr>
          <p:spPr>
            <a:xfrm>
              <a:off x="8217075" y="2841600"/>
              <a:ext cx="2038200" cy="353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8401575" y="9125625"/>
              <a:ext cx="5223900" cy="353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>
            <a:off x="10656" y="464"/>
            <a:ext cx="4768206" cy="6857086"/>
            <a:chOff x="0" y="0"/>
            <a:chExt cx="7153275" cy="10287019"/>
          </a:xfrm>
        </p:grpSpPr>
        <p:sp>
          <p:nvSpPr>
            <p:cNvPr id="253" name="Google Shape;253;p14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4"/>
          <p:cNvSpPr txBox="1"/>
          <p:nvPr/>
        </p:nvSpPr>
        <p:spPr>
          <a:xfrm>
            <a:off x="5042235" y="27322"/>
            <a:ext cx="6749689" cy="680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823" y="1933619"/>
            <a:ext cx="37770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2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73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28126" y="3843378"/>
            <a:ext cx="4255225" cy="12076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t" bIns="60925" lIns="60925" spcFirstLastPara="1" rIns="60925" wrap="square" tIns="60925">
            <a:spAutoFit/>
          </a:bodyPr>
          <a:lstStyle/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place where you can </a:t>
            </a:r>
            <a:r>
              <a:rPr b="1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gain audiences</a:t>
            </a: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your project</a:t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66"/>
              <a:buFont typeface="Arial"/>
              <a:buNone/>
            </a:pPr>
            <a:r>
              <a:t/>
            </a:r>
            <a:endParaRPr b="0" i="0" sz="666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f8e5dae0c7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6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g2f8e5dae0c7_1_13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265" name="Google Shape;265;g2f8e5dae0c7_1_13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2f8e5dae0c7_1_13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g2f8e5dae0c7_1_13"/>
          <p:cNvSpPr txBox="1"/>
          <p:nvPr/>
        </p:nvSpPr>
        <p:spPr>
          <a:xfrm>
            <a:off x="5184307" y="440920"/>
            <a:ext cx="67497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3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1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f8e5dae0c7_1_13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f8e5dae0c7_1_13"/>
          <p:cNvSpPr/>
          <p:nvPr/>
        </p:nvSpPr>
        <p:spPr>
          <a:xfrm>
            <a:off x="4843525" y="3024125"/>
            <a:ext cx="36822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f8e5dae0c7_1_13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f8e5dae0c7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4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6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78" name="Google Shape;278;p16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6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16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</a:t>
            </a: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portfolio</a:t>
            </a: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4822425" y="3274700"/>
            <a:ext cx="3867000" cy="123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364" y="2477772"/>
            <a:ext cx="3962425" cy="38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tend to be happier when they saw something that is beneficial for them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92" name="Google Shape;292;p17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6156375" y="4342075"/>
            <a:ext cx="38889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502" y="25221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8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03" name="Google Shape;303;p18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18"/>
          <p:cNvSpPr txBox="1"/>
          <p:nvPr/>
        </p:nvSpPr>
        <p:spPr>
          <a:xfrm>
            <a:off x="5184307" y="440919"/>
            <a:ext cx="6749689" cy="17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your reader’s eye wide open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8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713500" y="3142825"/>
            <a:ext cx="3962400" cy="123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14" name="Google Shape;314;p19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9"/>
          <p:cNvSpPr txBox="1"/>
          <p:nvPr/>
        </p:nvSpPr>
        <p:spPr>
          <a:xfrm>
            <a:off x="5184307" y="440920"/>
            <a:ext cx="6749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LinkedIn’s algorithm will share your post to a broader audience when you don’t put any external link in your post body. Adding github repository link.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575" y="2889195"/>
            <a:ext cx="4733926" cy="362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spAutoFit/>
          </a:bodyPr>
          <a:lstStyle/>
          <a:p>
            <a:pPr indent="0" lvl="0" marL="8465" marR="3387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b="1" i="0" lang="en-US" sz="3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33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5184200" y="599175"/>
            <a:ext cx="68670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details is not good (Screenshot of flowchart projects or video)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0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1258251" y="93869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000" y="2814449"/>
            <a:ext cx="5680249" cy="350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4838550" y="6242200"/>
            <a:ext cx="62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https://medium.com/dot-intern/jenis-flowchart-dan-simbol-simbolnya-ef6553c53d73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852" y="25353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38" name="Google Shape;338;p2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1"/>
          <p:cNvSpPr txBox="1"/>
          <p:nvPr/>
        </p:nvSpPr>
        <p:spPr>
          <a:xfrm>
            <a:off x="5184307" y="440920"/>
            <a:ext cx="6749689" cy="1398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post can be indexed by LinkedIn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1"/>
          <p:cNvSpPr txBox="1"/>
          <p:nvPr>
            <p:ph type="title"/>
          </p:nvPr>
        </p:nvSpPr>
        <p:spPr>
          <a:xfrm>
            <a:off x="228118" y="2064750"/>
            <a:ext cx="43137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6926848" y="6175924"/>
            <a:ext cx="13512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144314" y="1977271"/>
            <a:ext cx="6113937" cy="83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: If there are &gt;1 images, save them in a PDF</a:t>
            </a:r>
            <a:endParaRPr b="0" i="0" sz="23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 creating Portfolio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/>
          <p:cNvSpPr txBox="1"/>
          <p:nvPr/>
        </p:nvSpPr>
        <p:spPr>
          <a:xfrm>
            <a:off x="5583975" y="239125"/>
            <a:ext cx="5478300" cy="6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6927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I creating Portfolio :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Buatlah portofolio yang di-posting ke github untuk code, dataset dan ppt (opsional) yang sudah dibuat.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portofolio anda ke linkedin sesuai tips-tips yang diberikan beserta lampiran ppt nya juga.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33195444006_1_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9" name="Google Shape;369;g33195444006_1_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33195444006_1_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g33195444006_1_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33195444006_1_0"/>
          <p:cNvSpPr txBox="1"/>
          <p:nvPr/>
        </p:nvSpPr>
        <p:spPr>
          <a:xfrm>
            <a:off x="5431575" y="10525"/>
            <a:ext cx="5478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Assignment II : dari mentor sebelumnya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3" name="Google Shape;373;g3319544400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500" y="1275525"/>
            <a:ext cx="9775501" cy="55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33195444006_1_0"/>
          <p:cNvSpPr txBox="1"/>
          <p:nvPr/>
        </p:nvSpPr>
        <p:spPr>
          <a:xfrm>
            <a:off x="0" y="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https://scikit-learn.org/1.5/datasets/toy_dataset.html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ml-algoritma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https://www.geeksforgeeks.org/top-6-machine-learning-algorithms-for-classification/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cara load datasetnya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https://www.geeksforgeeks.org/python-sklearn-sklearn-datasets-load_breast_cancer-function/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g2f8e5dae0c7_1_26"/>
          <p:cNvGrpSpPr/>
          <p:nvPr/>
        </p:nvGrpSpPr>
        <p:grpSpPr>
          <a:xfrm>
            <a:off x="823" y="0"/>
            <a:ext cx="5155684" cy="6858343"/>
            <a:chOff x="0" y="0"/>
            <a:chExt cx="7734300" cy="10287000"/>
          </a:xfrm>
        </p:grpSpPr>
        <p:sp>
          <p:nvSpPr>
            <p:cNvPr id="380" name="Google Shape;380;g2f8e5dae0c7_1_2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2f8e5dae0c7_1_2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2f8e5dae0c7_1_2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g2f8e5dae0c7_1_26"/>
          <p:cNvSpPr txBox="1"/>
          <p:nvPr>
            <p:ph idx="1" type="body"/>
          </p:nvPr>
        </p:nvSpPr>
        <p:spPr>
          <a:xfrm>
            <a:off x="5476501" y="2356635"/>
            <a:ext cx="6714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Q	 &amp; A</a:t>
            </a:r>
            <a:endParaRPr/>
          </a:p>
        </p:txBody>
      </p:sp>
      <p:sp>
        <p:nvSpPr>
          <p:cNvPr id="384" name="Google Shape;384;g2f8e5dae0c7_1_26"/>
          <p:cNvSpPr/>
          <p:nvPr/>
        </p:nvSpPr>
        <p:spPr>
          <a:xfrm>
            <a:off x="10944738" y="72753"/>
            <a:ext cx="1123800" cy="10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5302211" y="905390"/>
            <a:ext cx="67146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/>
              <a:t>Outline :</a:t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Impact Portfolio to get the jobs</a:t>
            </a:r>
            <a:endParaRPr/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Step by step to create portfolio</a:t>
            </a:r>
            <a:endParaRPr/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Brief Assignment pembuatan Portfolio</a:t>
            </a:r>
            <a:endParaRPr/>
          </a:p>
          <a:p>
            <a:pPr indent="-101663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r>
              <a:t/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63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r>
              <a:t/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20" name="Google Shape;120;p4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/>
          </a:p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71041" y="6429383"/>
            <a:ext cx="179090" cy="17989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71041" y="6133735"/>
            <a:ext cx="179090" cy="17989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23" y="464"/>
            <a:ext cx="516242" cy="6854280"/>
          </a:xfrm>
          <a:custGeom>
            <a:rect b="b" l="l" r="r" t="t"/>
            <a:pathLst>
              <a:path extrusionOk="0" h="3479800" w="624571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  <p:txBody>
          <a:bodyPr anchorCtr="0" anchor="t" bIns="30450" lIns="60925" spcFirstLastPara="1" rIns="60925" wrap="square" tIns="30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275503" y="1994894"/>
            <a:ext cx="6196164" cy="1972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encompasses the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offerings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deliver; the assortment of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advocate for; and the unique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resources, skills and knowledge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bring to the table. Effective personal branding will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differentiate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from the competition and allow you to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build trust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with prospective clients and employers.</a:t>
            </a:r>
            <a:endParaRPr b="0" i="1" sz="152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187513" y="635378"/>
            <a:ext cx="9609302" cy="6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is what people say about you when you are not in the room.</a:t>
            </a:r>
            <a:endParaRPr b="1" i="0" sz="933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1187505" y="1779541"/>
            <a:ext cx="3126295" cy="2310833"/>
            <a:chOff x="13320800" y="6639625"/>
            <a:chExt cx="4690075" cy="3466718"/>
          </a:xfrm>
        </p:grpSpPr>
        <p:sp>
          <p:nvSpPr>
            <p:cNvPr id="136" name="Google Shape;136;p5"/>
            <p:cNvSpPr/>
            <p:nvPr/>
          </p:nvSpPr>
          <p:spPr>
            <a:xfrm>
              <a:off x="13320800" y="6639625"/>
              <a:ext cx="2831400" cy="2831400"/>
            </a:xfrm>
            <a:prstGeom prst="ellipse">
              <a:avLst/>
            </a:prstGeom>
            <a:noFill/>
            <a:ln cap="flat" cmpd="sng" w="38100">
              <a:solidFill>
                <a:srgbClr val="FDC0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5179475" y="6639625"/>
              <a:ext cx="2831400" cy="2831400"/>
            </a:xfrm>
            <a:prstGeom prst="ellipse">
              <a:avLst/>
            </a:prstGeom>
            <a:noFill/>
            <a:ln cap="flat" cmpd="sng" w="38100">
              <a:solidFill>
                <a:srgbClr val="0194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13724375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you see yourself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6290200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others see you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40" name="Google Shape;140;p5"/>
            <p:cNvCxnSpPr/>
            <p:nvPr/>
          </p:nvCxnSpPr>
          <p:spPr>
            <a:xfrm>
              <a:off x="15684375" y="8030250"/>
              <a:ext cx="0" cy="1523400"/>
            </a:xfrm>
            <a:prstGeom prst="straightConnector1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1" name="Google Shape;141;p5"/>
            <p:cNvSpPr txBox="1"/>
            <p:nvPr/>
          </p:nvSpPr>
          <p:spPr>
            <a:xfrm>
              <a:off x="13757924" y="9644674"/>
              <a:ext cx="3852901" cy="461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your personal brand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2" name="Google Shape;142;p5"/>
          <p:cNvSpPr txBox="1"/>
          <p:nvPr/>
        </p:nvSpPr>
        <p:spPr>
          <a:xfrm>
            <a:off x="1187505" y="4703562"/>
            <a:ext cx="5031121" cy="282362"/>
          </a:xfrm>
          <a:prstGeom prst="rect">
            <a:avLst/>
          </a:prstGeom>
          <a:solidFill>
            <a:srgbClr val="FDC0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Key elements of a successful personal branding:</a:t>
            </a:r>
            <a:endParaRPr b="1" i="1" sz="152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696385" y="5745767"/>
            <a:ext cx="3242999" cy="459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screen candidates during hiring process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181788" y="5084563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042382" y="5654638"/>
            <a:ext cx="2042056" cy="688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check on current employees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281445" y="5000031"/>
            <a:ext cx="913985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884377" y="5700444"/>
            <a:ext cx="2444696" cy="688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a candidate’s social profiles are important to consider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128590" y="5141292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913360" y="5585575"/>
            <a:ext cx="2128097" cy="9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good culture-fitness is more important than a candidate’s skills or experience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364039" y="5000031"/>
            <a:ext cx="880444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 b="0" i="0" sz="666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313697" y="1491432"/>
            <a:ext cx="3875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Portfolio = personal brand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5476501" y="2356635"/>
            <a:ext cx="6714676" cy="7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Step by step to create portfolio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822" y="-55505"/>
            <a:ext cx="4305530" cy="6913044"/>
          </a:xfrm>
          <a:prstGeom prst="rtTriangle">
            <a:avLst/>
          </a:prstGeom>
          <a:solidFill>
            <a:srgbClr val="1195A3"/>
          </a:solidFill>
          <a:ln cap="flat" cmpd="sng" w="25400">
            <a:solidFill>
              <a:srgbClr val="329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517604" y="1569684"/>
            <a:ext cx="4878546" cy="2004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What can be included in your </a:t>
            </a:r>
            <a:r>
              <a:rPr lang="en-US" sz="4798">
                <a:solidFill>
                  <a:srgbClr val="2E75B5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portofolio</a:t>
            </a: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b="1" sz="4798">
              <a:solidFill>
                <a:srgbClr val="01949E"/>
              </a:solidFill>
              <a:highlight>
                <a:srgbClr val="FDC03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22635" y="4707752"/>
            <a:ext cx="4328616" cy="130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Anything that can </a:t>
            </a:r>
            <a:r>
              <a:rPr b="1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proof </a:t>
            </a: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skills OR </a:t>
            </a:r>
            <a:r>
              <a:rPr b="1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shows </a:t>
            </a: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interest.</a:t>
            </a:r>
            <a:endParaRPr b="0" i="0" sz="27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513969" y="770844"/>
            <a:ext cx="544756" cy="544756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505503" y="816898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218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Interactive Dashboard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528271" y="3614010"/>
            <a:ext cx="544756" cy="544756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6519799" y="3660075"/>
            <a:ext cx="54777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94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lang="en-US" sz="2133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SQL Projects &amp; RDBMS Warehouse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6513969" y="2193051"/>
            <a:ext cx="544756" cy="544756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6505503" y="2239106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218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ML Prediction Model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528271" y="4934632"/>
            <a:ext cx="544756" cy="544756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519804" y="4980686"/>
            <a:ext cx="46362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9428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</a:pPr>
            <a:r>
              <a:rPr b="1" lang="en-US" sz="2666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4" rtl="0" algn="l">
              <a:spcBef>
                <a:spcPts val="2836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b="1" lang="en-US" sz="2133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Business Case Analysis : Cohort Analysis, etc</a:t>
            </a:r>
            <a:endParaRPr b="1" sz="2666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561085" y="967136"/>
            <a:ext cx="11811686" cy="6187178"/>
          </a:xfrm>
          <a:prstGeom prst="diagStripe">
            <a:avLst>
              <a:gd fmla="val 78874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94762" y="670360"/>
            <a:ext cx="11811686" cy="6187178"/>
          </a:xfrm>
          <a:prstGeom prst="diagStripe">
            <a:avLst>
              <a:gd fmla="val 78874" name="adj"/>
            </a:avLst>
          </a:prstGeom>
          <a:solidFill>
            <a:srgbClr val="1195A3"/>
          </a:solidFill>
          <a:ln cap="flat" cmpd="sng" w="25400">
            <a:solidFill>
              <a:srgbClr val="1195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730" y="1108334"/>
            <a:ext cx="10829072" cy="56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25129" y="202636"/>
            <a:ext cx="11197488" cy="897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84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eorgia"/>
              <a:buNone/>
            </a:pPr>
            <a:r>
              <a:rPr lang="en-US" sz="40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Where to find Dataset ? Kaggle Dataset </a:t>
            </a:r>
            <a:r>
              <a:rPr lang="en-US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(kaggle.com/datasets)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1314394" y="5387917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 txBox="1"/>
          <p:nvPr/>
        </p:nvSpPr>
        <p:spPr>
          <a:xfrm>
            <a:off x="5214186" y="2459283"/>
            <a:ext cx="6749689" cy="166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b="0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b="0" i="0" sz="14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b="0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b="1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228118" y="1759993"/>
            <a:ext cx="4313618" cy="1398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28127" y="3792584"/>
            <a:ext cx="4105446" cy="909185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t" bIns="60925" lIns="60925" spcFirstLastPara="1" rIns="60925" wrap="square" tIns="60925">
            <a:spAutoFit/>
          </a:bodyPr>
          <a:lstStyle/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where you can share your </a:t>
            </a:r>
            <a:r>
              <a:rPr b="1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repository</a:t>
            </a:r>
            <a:endParaRPr b="1" i="0" sz="6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5214186" y="5994913"/>
            <a:ext cx="6125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Repository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https://github.com/anwarraif/R_ExploratoryDataAnalysis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2024-02-25T07:40:25Z</dcterms:created>
  <dc:creator>20222007@mahasiswa.itb.ac.id Liwa4321six</dc:creator>
</cp:coreProperties>
</file>