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8368D1B-8BDD-48F9-A486-7AEA3090FFA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pertama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latin typeface="Arial"/>
              </a:rPr>
              <a:t>Operator perbandingan</a:t>
            </a:r>
          </a:p>
          <a:p>
            <a:r>
              <a:rPr lang="en-US" sz="3200" b="0" strike="noStrike" spc="-1">
                <a:latin typeface="Arial"/>
              </a:rPr>
              <a:t>Operator penugasan</a:t>
            </a:r>
          </a:p>
          <a:p>
            <a:r>
              <a:rPr lang="en-US" sz="3200" b="0" strike="noStrike" spc="-1">
                <a:latin typeface="Arial"/>
              </a:rPr>
              <a:t>Operator logika</a:t>
            </a:r>
          </a:p>
          <a:p>
            <a:r>
              <a:rPr lang="en-US" sz="3200" b="0" strike="noStrike" spc="-1">
                <a:latin typeface="Arial"/>
              </a:rPr>
              <a:t>Operator bitwise</a:t>
            </a:r>
          </a:p>
          <a:p>
            <a:r>
              <a:rPr lang="en-US" sz="3200" b="0" strike="noStrike" spc="-1">
                <a:latin typeface="Arial"/>
              </a:rPr>
              <a:t>Operator tenary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503640" y="2040120"/>
            <a:ext cx="4426920" cy="18612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or , not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Screensoot hasil output program kalian disini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4CB26-FB65-B345-26BF-5F7414E4F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98" y="1326600"/>
            <a:ext cx="5244684" cy="2574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bitwise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Bitwise adalah operator untuk melakukan operasi berdasarkan bit/biner.</a:t>
            </a: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5152320" y="1371600"/>
            <a:ext cx="4426920" cy="28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503640" y="1514520"/>
            <a:ext cx="4426920" cy="186876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| ,^, ~,&lt;&lt;,&gt;&gt;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Screenshoot hasil kalian disini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E64AF-EEA4-3C63-74AD-E80B26FD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208" y="1172520"/>
            <a:ext cx="3874440" cy="3626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Silahkan kerjakan sesuai intruksi dalam file PPT ini.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Cara pengumpulan tugas: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Buat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Upload file PPT hasil kalian mengerjakan tugas didalam PPT ke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Kirim link akun github kalian pada slot pada classroom yang telah disediakan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perbandingan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1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digunakan untuk membandingkan dua buah nilai. Operator ini juga dikenal dengan operator relasi dan sering digunakan untuk membuat sebuah logika atau kondisi.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5152320" y="1434960"/>
            <a:ext cx="4426920" cy="30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503640" y="1380600"/>
            <a:ext cx="4426920" cy="317988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5152320" y="1554480"/>
            <a:ext cx="4426920" cy="219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612720" y="1326600"/>
            <a:ext cx="4209120" cy="32882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 program disini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5DFDD-F8A8-2259-AE0C-51A3525FA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5" y="1345523"/>
            <a:ext cx="4017110" cy="19537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Penugasan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berfungsi untuk memberi tugas pada suatu variabel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contoh: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a=25</a:t>
            </a:r>
          </a:p>
          <a:p>
            <a:pPr marL="571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Variabel a di beri tugas untuk menampung nilai 25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5152320" y="1612080"/>
            <a:ext cx="4426920" cy="27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5152320" y="1737360"/>
            <a:ext cx="4426920" cy="16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program disamping untuk pengurangan, perkalian, pembagian, modules dan pangkat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hasilnya disini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55188-1720-A656-1C84-E73740327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96" y="1269692"/>
            <a:ext cx="4543744" cy="31878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logika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logika digunakan untuk membuat operasi logika, seperti logika AND, OR, dan NOT</a:t>
            </a: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5152320" y="1496160"/>
            <a:ext cx="4426920" cy="24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190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dc:description/>
  <cp:lastModifiedBy>LENOVO</cp:lastModifiedBy>
  <cp:revision>6</cp:revision>
  <dcterms:created xsi:type="dcterms:W3CDTF">2023-03-20T10:47:14Z</dcterms:created>
  <dcterms:modified xsi:type="dcterms:W3CDTF">2023-03-20T09:07:52Z</dcterms:modified>
  <dc:language>en-US</dc:language>
</cp:coreProperties>
</file>