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 err="1"/>
              <a:t>Binar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Data Science Challenge </a:t>
            </a:r>
            <a:br>
              <a:rPr lang="en-US" sz="6600" dirty="0"/>
            </a:br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(Gold Level)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Gilang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dewantara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9178-2DD1-DCDD-D93A-691683C9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A5F4-8350-8738-6EB9-E0F3F51B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>
                <a:latin typeface="Franklin Gothic Book (Body)"/>
              </a:rPr>
              <a:t>Data </a:t>
            </a:r>
            <a:r>
              <a:rPr lang="en-ID" dirty="0" err="1">
                <a:latin typeface="Franklin Gothic Book (Body)"/>
              </a:rPr>
              <a:t>ibarat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emas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baru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dalam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kehidupan</a:t>
            </a:r>
            <a:r>
              <a:rPr lang="en-ID" dirty="0">
                <a:latin typeface="Franklin Gothic Book (Body)"/>
              </a:rPr>
              <a:t> di zaman </a:t>
            </a:r>
            <a:r>
              <a:rPr lang="en-ID" dirty="0" err="1">
                <a:latin typeface="Franklin Gothic Book (Body)"/>
              </a:rPr>
              <a:t>sekarang</a:t>
            </a:r>
            <a:r>
              <a:rPr lang="en-ID" dirty="0">
                <a:latin typeface="Franklin Gothic Book (Body)"/>
              </a:rPr>
              <a:t>. </a:t>
            </a:r>
            <a:r>
              <a:rPr lang="en-ID" dirty="0" err="1">
                <a:latin typeface="Franklin Gothic Book (Body)"/>
              </a:rPr>
              <a:t>Hampir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semua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bidang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pekerjaan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membutuhkan</a:t>
            </a:r>
            <a:r>
              <a:rPr lang="en-ID" dirty="0">
                <a:latin typeface="Franklin Gothic Book (Body)"/>
              </a:rPr>
              <a:t> data </a:t>
            </a:r>
            <a:r>
              <a:rPr lang="en-ID" dirty="0" err="1">
                <a:latin typeface="Franklin Gothic Book (Body)"/>
              </a:rPr>
              <a:t>dalam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menentukan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keputusan-keputusan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penting</a:t>
            </a:r>
            <a:r>
              <a:rPr lang="en-ID" dirty="0">
                <a:latin typeface="Franklin Gothic Book (Body)"/>
              </a:rPr>
              <a:t> yang </a:t>
            </a:r>
            <a:r>
              <a:rPr lang="en-ID" dirty="0" err="1">
                <a:latin typeface="Franklin Gothic Book (Body)"/>
              </a:rPr>
              <a:t>akan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diambil</a:t>
            </a:r>
            <a:r>
              <a:rPr lang="en-ID" dirty="0">
                <a:latin typeface="Franklin Gothic Book (Body)"/>
              </a:rPr>
              <a:t>. Data </a:t>
            </a:r>
            <a:r>
              <a:rPr lang="en-ID" dirty="0" err="1">
                <a:latin typeface="Franklin Gothic Book (Body)"/>
              </a:rPr>
              <a:t>tersebut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bisa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dikumpulkan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dengan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berbagai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cara</a:t>
            </a:r>
            <a:r>
              <a:rPr lang="en-ID" dirty="0">
                <a:latin typeface="Franklin Gothic Book (Body)"/>
              </a:rPr>
              <a:t>. Salah </a:t>
            </a:r>
            <a:r>
              <a:rPr lang="en-ID" dirty="0" err="1">
                <a:latin typeface="Franklin Gothic Book (Body)"/>
              </a:rPr>
              <a:t>satu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cara</a:t>
            </a:r>
            <a:r>
              <a:rPr lang="en-ID" dirty="0">
                <a:latin typeface="Franklin Gothic Book (Body)"/>
              </a:rPr>
              <a:t> yang paling </a:t>
            </a:r>
            <a:r>
              <a:rPr lang="en-ID" dirty="0" err="1">
                <a:latin typeface="Franklin Gothic Book (Body)"/>
              </a:rPr>
              <a:t>mudah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untuk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mengumpulkan</a:t>
            </a:r>
            <a:r>
              <a:rPr lang="en-ID" dirty="0">
                <a:latin typeface="Franklin Gothic Book (Body)"/>
              </a:rPr>
              <a:t> data </a:t>
            </a:r>
            <a:r>
              <a:rPr lang="en-ID" dirty="0" err="1">
                <a:latin typeface="Franklin Gothic Book (Body)"/>
              </a:rPr>
              <a:t>adalah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dengan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memanfaatkan</a:t>
            </a:r>
            <a:r>
              <a:rPr lang="en-ID" dirty="0">
                <a:latin typeface="Franklin Gothic Book (Body)"/>
              </a:rPr>
              <a:t> internet, </a:t>
            </a:r>
            <a:r>
              <a:rPr lang="en-ID" dirty="0" err="1">
                <a:latin typeface="Franklin Gothic Book (Body)"/>
              </a:rPr>
              <a:t>terutama</a:t>
            </a:r>
            <a:r>
              <a:rPr lang="en-ID" dirty="0">
                <a:latin typeface="Franklin Gothic Book (Body)"/>
              </a:rPr>
              <a:t> media </a:t>
            </a:r>
            <a:r>
              <a:rPr lang="en-ID" dirty="0" err="1">
                <a:latin typeface="Franklin Gothic Book (Body)"/>
              </a:rPr>
              <a:t>sosial</a:t>
            </a:r>
            <a:r>
              <a:rPr lang="en-ID" dirty="0">
                <a:latin typeface="Franklin Gothic Book (Body)"/>
              </a:rPr>
              <a:t>. Media </a:t>
            </a:r>
            <a:r>
              <a:rPr lang="en-ID" dirty="0" err="1">
                <a:latin typeface="Franklin Gothic Book (Body)"/>
              </a:rPr>
              <a:t>sosial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digunakan</a:t>
            </a:r>
            <a:r>
              <a:rPr lang="en-ID" dirty="0">
                <a:latin typeface="Franklin Gothic Book (Body)"/>
              </a:rPr>
              <a:t> oleh </a:t>
            </a:r>
            <a:r>
              <a:rPr lang="en-ID" dirty="0" err="1">
                <a:latin typeface="Franklin Gothic Book (Body)"/>
              </a:rPr>
              <a:t>banyak</a:t>
            </a:r>
            <a:r>
              <a:rPr lang="en-ID" dirty="0">
                <a:latin typeface="Franklin Gothic Book (Body)"/>
              </a:rPr>
              <a:t> orang dan </a:t>
            </a:r>
            <a:r>
              <a:rPr lang="en-ID" dirty="0" err="1">
                <a:latin typeface="Franklin Gothic Book (Body)"/>
              </a:rPr>
              <a:t>diakses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setiap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waktu</a:t>
            </a:r>
            <a:r>
              <a:rPr lang="en-ID" dirty="0">
                <a:latin typeface="Franklin Gothic Book (Body)"/>
              </a:rPr>
              <a:t>. Hal </a:t>
            </a:r>
            <a:r>
              <a:rPr lang="en-ID" dirty="0" err="1">
                <a:latin typeface="Franklin Gothic Book (Body)"/>
              </a:rPr>
              <a:t>ini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membuat</a:t>
            </a:r>
            <a:r>
              <a:rPr lang="en-ID" dirty="0">
                <a:latin typeface="Franklin Gothic Book (Body)"/>
              </a:rPr>
              <a:t> media </a:t>
            </a:r>
            <a:r>
              <a:rPr lang="en-ID" dirty="0" err="1">
                <a:latin typeface="Franklin Gothic Book (Body)"/>
              </a:rPr>
              <a:t>sosial</a:t>
            </a:r>
            <a:r>
              <a:rPr lang="en-ID" dirty="0">
                <a:latin typeface="Franklin Gothic Book (Body)"/>
              </a:rPr>
              <a:t> sangat </a:t>
            </a:r>
            <a:r>
              <a:rPr lang="en-ID" dirty="0" err="1">
                <a:latin typeface="Franklin Gothic Book (Body)"/>
              </a:rPr>
              <a:t>berharga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bagi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peneliti</a:t>
            </a:r>
            <a:r>
              <a:rPr lang="en-ID" dirty="0">
                <a:latin typeface="Franklin Gothic Book (Body)"/>
              </a:rPr>
              <a:t> data </a:t>
            </a:r>
            <a:r>
              <a:rPr lang="en-ID" dirty="0" err="1">
                <a:latin typeface="Franklin Gothic Book (Body)"/>
              </a:rPr>
              <a:t>untuk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memperoleh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informasi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berharga</a:t>
            </a:r>
            <a:r>
              <a:rPr lang="en-ID" dirty="0">
                <a:latin typeface="Franklin Gothic Book (Body)"/>
              </a:rPr>
              <a:t> di </a:t>
            </a:r>
            <a:r>
              <a:rPr lang="en-ID" dirty="0" err="1">
                <a:latin typeface="Franklin Gothic Book (Body)"/>
              </a:rPr>
              <a:t>dalamnya</a:t>
            </a:r>
            <a:r>
              <a:rPr lang="en-ID" dirty="0">
                <a:latin typeface="Franklin Gothic Book (Body)"/>
              </a:rPr>
              <a:t>. </a:t>
            </a:r>
          </a:p>
          <a:p>
            <a:r>
              <a:rPr lang="en-ID" dirty="0">
                <a:latin typeface="Franklin Gothic Book (Body)"/>
              </a:rPr>
              <a:t>Salah </a:t>
            </a:r>
            <a:r>
              <a:rPr lang="en-ID" dirty="0" err="1">
                <a:latin typeface="Franklin Gothic Book (Body)"/>
              </a:rPr>
              <a:t>satu</a:t>
            </a:r>
            <a:r>
              <a:rPr lang="en-ID" dirty="0">
                <a:latin typeface="Franklin Gothic Book (Body)"/>
              </a:rPr>
              <a:t> media </a:t>
            </a:r>
            <a:r>
              <a:rPr lang="en-ID" dirty="0" err="1">
                <a:latin typeface="Franklin Gothic Book (Body)"/>
              </a:rPr>
              <a:t>sosial</a:t>
            </a:r>
            <a:r>
              <a:rPr lang="en-ID" dirty="0">
                <a:latin typeface="Franklin Gothic Book (Body)"/>
              </a:rPr>
              <a:t> yang paling </a:t>
            </a:r>
            <a:r>
              <a:rPr lang="en-ID" dirty="0" err="1">
                <a:latin typeface="Franklin Gothic Book (Body)"/>
              </a:rPr>
              <a:t>sering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digunakan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adalah</a:t>
            </a:r>
            <a:r>
              <a:rPr lang="en-ID" dirty="0">
                <a:latin typeface="Franklin Gothic Book (Body)"/>
              </a:rPr>
              <a:t> </a:t>
            </a:r>
            <a:r>
              <a:rPr lang="en-ID" i="1" dirty="0">
                <a:latin typeface="Franklin Gothic Book (Body)"/>
              </a:rPr>
              <a:t>twitter. </a:t>
            </a:r>
            <a:r>
              <a:rPr lang="en-ID" dirty="0">
                <a:latin typeface="Franklin Gothic Book (Body)"/>
              </a:rPr>
              <a:t>Di </a:t>
            </a:r>
            <a:r>
              <a:rPr lang="en-ID" dirty="0" err="1">
                <a:latin typeface="Franklin Gothic Book (Body)"/>
              </a:rPr>
              <a:t>dalam</a:t>
            </a:r>
            <a:r>
              <a:rPr lang="en-ID" dirty="0">
                <a:latin typeface="Franklin Gothic Book (Body)"/>
              </a:rPr>
              <a:t> </a:t>
            </a:r>
            <a:r>
              <a:rPr lang="en-ID" i="1" dirty="0">
                <a:latin typeface="Franklin Gothic Book (Body)"/>
              </a:rPr>
              <a:t>twitter, </a:t>
            </a:r>
            <a:r>
              <a:rPr lang="en-ID" dirty="0" err="1">
                <a:latin typeface="Franklin Gothic Book (Body)"/>
              </a:rPr>
              <a:t>informasi</a:t>
            </a:r>
            <a:r>
              <a:rPr lang="en-ID" dirty="0">
                <a:latin typeface="Franklin Gothic Book (Body)"/>
              </a:rPr>
              <a:t> sangat </a:t>
            </a:r>
            <a:r>
              <a:rPr lang="en-ID" dirty="0" err="1">
                <a:latin typeface="Franklin Gothic Book (Body)"/>
              </a:rPr>
              <a:t>cepat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beredar</a:t>
            </a:r>
            <a:r>
              <a:rPr lang="en-ID" dirty="0">
                <a:latin typeface="Franklin Gothic Book (Body)"/>
              </a:rPr>
              <a:t>. Kita </a:t>
            </a:r>
            <a:r>
              <a:rPr lang="en-ID" dirty="0" err="1">
                <a:latin typeface="Franklin Gothic Book (Body)"/>
              </a:rPr>
              <a:t>bisa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memperoleh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informasi</a:t>
            </a:r>
            <a:r>
              <a:rPr lang="en-ID" dirty="0">
                <a:latin typeface="Franklin Gothic Book (Body)"/>
              </a:rPr>
              <a:t> yang </a:t>
            </a:r>
            <a:r>
              <a:rPr lang="en-ID" dirty="0" err="1">
                <a:latin typeface="Franklin Gothic Book (Body)"/>
              </a:rPr>
              <a:t>kita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butuhkan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dengan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menelusuri</a:t>
            </a:r>
            <a:r>
              <a:rPr lang="en-ID" dirty="0">
                <a:latin typeface="Franklin Gothic Book (Body)"/>
              </a:rPr>
              <a:t> </a:t>
            </a:r>
            <a:r>
              <a:rPr lang="en-ID" i="1" dirty="0">
                <a:latin typeface="Franklin Gothic Book (Body)"/>
              </a:rPr>
              <a:t>twitter. </a:t>
            </a:r>
            <a:r>
              <a:rPr lang="en-ID" dirty="0">
                <a:latin typeface="Franklin Gothic Book (Body)"/>
              </a:rPr>
              <a:t>Akan </a:t>
            </a:r>
            <a:r>
              <a:rPr lang="en-ID" dirty="0" err="1">
                <a:latin typeface="Franklin Gothic Book (Body)"/>
              </a:rPr>
              <a:t>tetapi</a:t>
            </a:r>
            <a:r>
              <a:rPr lang="en-ID" dirty="0">
                <a:latin typeface="Franklin Gothic Book (Body)"/>
              </a:rPr>
              <a:t>, </a:t>
            </a:r>
            <a:r>
              <a:rPr lang="en-ID" dirty="0" err="1">
                <a:latin typeface="Franklin Gothic Book (Body)"/>
              </a:rPr>
              <a:t>bahasa</a:t>
            </a:r>
            <a:r>
              <a:rPr lang="en-ID" dirty="0">
                <a:latin typeface="Franklin Gothic Book (Body)"/>
              </a:rPr>
              <a:t> dan </a:t>
            </a:r>
            <a:r>
              <a:rPr lang="en-ID" dirty="0" err="1">
                <a:latin typeface="Franklin Gothic Book (Body)"/>
              </a:rPr>
              <a:t>penulisan</a:t>
            </a:r>
            <a:r>
              <a:rPr lang="en-ID" dirty="0">
                <a:latin typeface="Franklin Gothic Book (Body)"/>
              </a:rPr>
              <a:t> di </a:t>
            </a:r>
            <a:r>
              <a:rPr lang="en-ID" i="1" dirty="0">
                <a:latin typeface="Franklin Gothic Book (Body)"/>
              </a:rPr>
              <a:t>twitter </a:t>
            </a:r>
            <a:r>
              <a:rPr lang="en-ID" dirty="0" err="1">
                <a:latin typeface="Franklin Gothic Book (Body)"/>
              </a:rPr>
              <a:t>seringkali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tidak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teratur</a:t>
            </a:r>
            <a:r>
              <a:rPr lang="en-ID" dirty="0">
                <a:latin typeface="Franklin Gothic Book (Body)"/>
              </a:rPr>
              <a:t> dan </a:t>
            </a:r>
            <a:r>
              <a:rPr lang="en-ID" dirty="0" err="1">
                <a:latin typeface="Franklin Gothic Book (Body)"/>
              </a:rPr>
              <a:t>tidak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bisa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diproses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dengan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cepat</a:t>
            </a:r>
            <a:r>
              <a:rPr lang="en-ID" dirty="0">
                <a:latin typeface="Franklin Gothic Book (Body)"/>
              </a:rPr>
              <a:t> oleh </a:t>
            </a:r>
            <a:r>
              <a:rPr lang="en-ID" dirty="0" err="1">
                <a:latin typeface="Franklin Gothic Book (Body)"/>
              </a:rPr>
              <a:t>komputer</a:t>
            </a:r>
            <a:r>
              <a:rPr lang="en-ID" dirty="0">
                <a:latin typeface="Franklin Gothic Book (Body)"/>
              </a:rPr>
              <a:t>. </a:t>
            </a:r>
            <a:r>
              <a:rPr lang="en-ID" dirty="0" err="1">
                <a:latin typeface="Franklin Gothic Book (Body)"/>
              </a:rPr>
              <a:t>Untuk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itu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diperlukan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pembersihan</a:t>
            </a:r>
            <a:r>
              <a:rPr lang="en-ID" dirty="0">
                <a:latin typeface="Franklin Gothic Book (Body)"/>
              </a:rPr>
              <a:t> data </a:t>
            </a:r>
            <a:r>
              <a:rPr lang="en-ID" dirty="0" err="1">
                <a:latin typeface="Franklin Gothic Book (Body)"/>
              </a:rPr>
              <a:t>sehingga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kita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dapat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memanfaatkan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komputer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untuk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menganalisis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informasi</a:t>
            </a:r>
            <a:r>
              <a:rPr lang="en-ID" dirty="0">
                <a:latin typeface="Franklin Gothic Book (Body)"/>
              </a:rPr>
              <a:t> yang </a:t>
            </a:r>
            <a:r>
              <a:rPr lang="en-ID" dirty="0" err="1">
                <a:latin typeface="Franklin Gothic Book (Body)"/>
              </a:rPr>
              <a:t>banyak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tersebut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dalam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waktu</a:t>
            </a:r>
            <a:r>
              <a:rPr lang="en-ID" dirty="0">
                <a:latin typeface="Franklin Gothic Book (Body)"/>
              </a:rPr>
              <a:t> yang </a:t>
            </a:r>
            <a:r>
              <a:rPr lang="en-ID" dirty="0" err="1">
                <a:latin typeface="Franklin Gothic Book (Body)"/>
              </a:rPr>
              <a:t>singkat</a:t>
            </a:r>
            <a:r>
              <a:rPr lang="en-ID" dirty="0">
                <a:latin typeface="Franklin Gothic Book (Body)"/>
              </a:rPr>
              <a:t>.</a:t>
            </a:r>
          </a:p>
          <a:p>
            <a:r>
              <a:rPr lang="en-ID" dirty="0" err="1">
                <a:latin typeface="Franklin Gothic Book (Body)"/>
              </a:rPr>
              <a:t>Penelitian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ini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bermaksud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untuk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menganalisis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apakah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sebuah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teks</a:t>
            </a:r>
            <a:r>
              <a:rPr lang="en-ID" dirty="0">
                <a:latin typeface="Franklin Gothic Book (Body)"/>
              </a:rPr>
              <a:t> yang </a:t>
            </a:r>
            <a:r>
              <a:rPr lang="en-ID" dirty="0" err="1">
                <a:latin typeface="Franklin Gothic Book (Body)"/>
              </a:rPr>
              <a:t>diinput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dapat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dibersihkan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dari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karakter</a:t>
            </a:r>
            <a:r>
              <a:rPr lang="en-ID" dirty="0">
                <a:latin typeface="Franklin Gothic Book (Body)"/>
              </a:rPr>
              <a:t> dan kata yang </a:t>
            </a:r>
            <a:r>
              <a:rPr lang="en-ID" dirty="0" err="1">
                <a:latin typeface="Franklin Gothic Book (Body)"/>
              </a:rPr>
              <a:t>tidak</a:t>
            </a:r>
            <a:r>
              <a:rPr lang="en-ID" dirty="0">
                <a:latin typeface="Franklin Gothic Book (Body)"/>
              </a:rPr>
              <a:t> </a:t>
            </a:r>
            <a:r>
              <a:rPr lang="en-ID" dirty="0" err="1">
                <a:latin typeface="Franklin Gothic Book (Body)"/>
              </a:rPr>
              <a:t>diperlukan</a:t>
            </a:r>
            <a:r>
              <a:rPr lang="en-ID" dirty="0">
                <a:latin typeface="Franklin Gothic Book (Body)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015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E1A-7113-E0BB-0388-2A025B13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A5A-25BE-37D8-3275-51B1F248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Descriptive Analytics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data dan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polanya</a:t>
            </a:r>
            <a:r>
              <a:rPr lang="en-ID" dirty="0"/>
              <a:t>.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data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kata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dicantumkan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dan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kata-kata yang </a:t>
            </a:r>
            <a:r>
              <a:rPr lang="en-ID" dirty="0" err="1"/>
              <a:t>tidak</a:t>
            </a:r>
            <a:r>
              <a:rPr lang="en-ID" dirty="0"/>
              <a:t> formal dan kata-kata </a:t>
            </a:r>
            <a:r>
              <a:rPr lang="en-ID" dirty="0" err="1"/>
              <a:t>kasar</a:t>
            </a:r>
            <a:r>
              <a:rPr lang="en-ID" dirty="0"/>
              <a:t>.</a:t>
            </a:r>
          </a:p>
          <a:p>
            <a:r>
              <a:rPr lang="en-ID" dirty="0"/>
              <a:t>Data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US" i="1" dirty="0"/>
              <a:t>Indonesian Abusive and Hate Speech Twitter Text</a:t>
            </a:r>
            <a:r>
              <a:rPr lang="en-ID" i="1" dirty="0"/>
              <a:t> </a:t>
            </a:r>
            <a:r>
              <a:rPr lang="en-ID" dirty="0"/>
              <a:t>dan </a:t>
            </a:r>
            <a:r>
              <a:rPr lang="en-ID" dirty="0" err="1"/>
              <a:t>menggunakan</a:t>
            </a:r>
            <a:r>
              <a:rPr lang="en-ID" dirty="0"/>
              <a:t> library Flask, Swagger UI, dan Pandas, dan </a:t>
            </a:r>
            <a:r>
              <a:rPr lang="en-ID" dirty="0" err="1"/>
              <a:t>RegEx</a:t>
            </a:r>
            <a:r>
              <a:rPr lang="en-ID" dirty="0"/>
              <a:t>.</a:t>
            </a:r>
          </a:p>
          <a:p>
            <a:r>
              <a:rPr lang="en-ID" dirty="0"/>
              <a:t>Langkah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i="1" dirty="0" err="1"/>
              <a:t>preprocessing</a:t>
            </a:r>
            <a:r>
              <a:rPr lang="en-ID" dirty="0"/>
              <a:t> data yang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i="1" dirty="0"/>
              <a:t>cleansing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, </a:t>
            </a:r>
            <a:r>
              <a:rPr lang="en-ID" i="1" dirty="0"/>
              <a:t>cleansing </a:t>
            </a:r>
            <a:r>
              <a:rPr lang="en-ID" dirty="0" err="1"/>
              <a:t>simbol</a:t>
            </a:r>
            <a:r>
              <a:rPr lang="en-ID" dirty="0"/>
              <a:t>, </a:t>
            </a:r>
            <a:r>
              <a:rPr lang="en-ID" dirty="0" err="1"/>
              <a:t>normalisasi</a:t>
            </a:r>
            <a:r>
              <a:rPr lang="en-ID" dirty="0"/>
              <a:t> kata dan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i="1" dirty="0"/>
              <a:t>abusive word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3-4E52-02B9-377C-778B1A2A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dan 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40C2-F153-5389-BC45-EAF497D0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Berdasarkan analisis yang sudah diakukan didapatkan hasil sebagai berikut:</a:t>
            </a:r>
          </a:p>
          <a:p>
            <a:r>
              <a:rPr lang="en-ID" dirty="0"/>
              <a:t>1. Teks yang </a:t>
            </a:r>
            <a:r>
              <a:rPr lang="en-ID" dirty="0" err="1"/>
              <a:t>diinput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dibersihkan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kata dan </a:t>
            </a:r>
            <a:r>
              <a:rPr lang="en-ID" dirty="0" err="1"/>
              <a:t>simbol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menormalisasi</a:t>
            </a:r>
            <a:r>
              <a:rPr lang="en-ID" dirty="0"/>
              <a:t> kata dan </a:t>
            </a:r>
            <a:r>
              <a:rPr lang="en-ID" dirty="0" err="1"/>
              <a:t>menghapus</a:t>
            </a:r>
            <a:r>
              <a:rPr lang="en-ID" dirty="0"/>
              <a:t> kata </a:t>
            </a:r>
            <a:r>
              <a:rPr lang="en-ID" i="1" dirty="0"/>
              <a:t>abusive.</a:t>
            </a:r>
          </a:p>
          <a:p>
            <a:r>
              <a:rPr lang="en-ID" dirty="0"/>
              <a:t>2. Teks yang </a:t>
            </a:r>
            <a:r>
              <a:rPr lang="en-ID" dirty="0" err="1"/>
              <a:t>diinput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diterjemahkan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kata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91454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{256A61E0-FD83-40A7-81DA-42B835BC5BC0}tf56160789_win32</Template>
  <TotalTime>56</TotalTime>
  <Words>345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Franklin Gothic Book (Body)</vt:lpstr>
      <vt:lpstr>1_RetrospectVTI</vt:lpstr>
      <vt:lpstr>Binar  Data Science Challenge  (Gold Level) </vt:lpstr>
      <vt:lpstr>Pendahuluan</vt:lpstr>
      <vt:lpstr>Metode Penelitian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  Data Science Challenge  (Gold Level) </dc:title>
  <dc:creator>Gilang</dc:creator>
  <cp:lastModifiedBy>Gilang</cp:lastModifiedBy>
  <cp:revision>1</cp:revision>
  <dcterms:created xsi:type="dcterms:W3CDTF">2023-02-06T15:23:09Z</dcterms:created>
  <dcterms:modified xsi:type="dcterms:W3CDTF">2023-02-06T16:19:29Z</dcterms:modified>
</cp:coreProperties>
</file>