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60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202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142342-42DB-494C-ACCA-FC7D78E55948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06B2D3-2E0E-46BD-9FD9-4DD98705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mazon.com/public/solutions/alexa/alexa-skills-kit/docs/defining-the-voice-interface" TargetMode="External"/><Relationship Id="rId2" Type="http://schemas.openxmlformats.org/officeDocument/2006/relationships/hyperlink" Target="https://developer.amazon.com/appsandservices/solutions/alexa/alexa-skills-kit#get-started-no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Members: Mei Wu, </a:t>
            </a:r>
            <a:r>
              <a:rPr lang="en-US" dirty="0" err="1" smtClean="0"/>
              <a:t>Bongani</a:t>
            </a:r>
            <a:r>
              <a:rPr lang="en-US" dirty="0" smtClean="0"/>
              <a:t> </a:t>
            </a:r>
            <a:r>
              <a:rPr lang="en-US" dirty="0" err="1" smtClean="0"/>
              <a:t>Mbigi</a:t>
            </a:r>
            <a:r>
              <a:rPr lang="en-US" dirty="0" smtClean="0"/>
              <a:t>, </a:t>
            </a:r>
            <a:r>
              <a:rPr lang="en-US" dirty="0" err="1" smtClean="0"/>
              <a:t>Yiming</a:t>
            </a:r>
            <a:r>
              <a:rPr lang="en-US" dirty="0" smtClean="0"/>
              <a:t> Su, Gilbert Maldonado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9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9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Pebble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developer.amazon.com/appsandservices/solutions/alexa/alexa-skills-kit#get-started-now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developer.amazon.com/public/solutions/alexa/alexa-skills-kit/docs/defining-the-voice-interface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52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Earn</vt:lpstr>
      <vt:lpstr>Idea</vt:lpstr>
      <vt:lpstr>Android app</vt:lpstr>
      <vt:lpstr>Backend</vt:lpstr>
      <vt:lpstr>Amazon Echo</vt:lpstr>
      <vt:lpstr>Pebble Time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Earn</dc:title>
  <dc:creator>Gilbert</dc:creator>
  <cp:lastModifiedBy>Gilbert</cp:lastModifiedBy>
  <cp:revision>3</cp:revision>
  <dcterms:created xsi:type="dcterms:W3CDTF">2016-04-17T06:37:52Z</dcterms:created>
  <dcterms:modified xsi:type="dcterms:W3CDTF">2016-04-17T07:13:06Z</dcterms:modified>
</cp:coreProperties>
</file>