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3" r:id="rId2"/>
  </p:sldMasterIdLst>
  <p:sldIdLst>
    <p:sldId id="256" r:id="rId3"/>
    <p:sldId id="257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47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1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8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8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75" y="1578927"/>
            <a:ext cx="1926209" cy="19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79" t="206" r="28161"/>
          <a:stretch/>
        </p:blipFill>
        <p:spPr>
          <a:xfrm>
            <a:off x="10030119" y="2173753"/>
            <a:ext cx="1649690" cy="3803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Speech processing to create interactive experience with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63" y="2286823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55</TotalTime>
  <Words>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Earn</vt:lpstr>
      <vt:lpstr>Idea</vt:lpstr>
      <vt:lpstr>Android app</vt:lpstr>
      <vt:lpstr>Backend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6</cp:revision>
  <dcterms:created xsi:type="dcterms:W3CDTF">2016-04-17T06:37:52Z</dcterms:created>
  <dcterms:modified xsi:type="dcterms:W3CDTF">2016-04-17T07:33:44Z</dcterms:modified>
</cp:coreProperties>
</file>