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53" r:id="rId2"/>
  </p:sldMasterIdLst>
  <p:sldIdLst>
    <p:sldId id="256" r:id="rId3"/>
    <p:sldId id="257" r:id="rId4"/>
    <p:sldId id="258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7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4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1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147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1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8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8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docs/defining-the-voice-interface" TargetMode="External"/><Relationship Id="rId2" Type="http://schemas.openxmlformats.org/officeDocument/2006/relationships/hyperlink" Target="https://developer.amazon.com/appsandservices/solutions/alexa/alexa-skills-kit#get-started-now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 Mei Wu, </a:t>
            </a:r>
            <a:r>
              <a:rPr lang="en-US" dirty="0" err="1" smtClean="0"/>
              <a:t>Bongani</a:t>
            </a:r>
            <a:r>
              <a:rPr lang="en-US" dirty="0" smtClean="0"/>
              <a:t> </a:t>
            </a:r>
            <a:r>
              <a:rPr lang="en-US" dirty="0" err="1" smtClean="0"/>
              <a:t>Mbigi</a:t>
            </a:r>
            <a:r>
              <a:rPr lang="en-US" dirty="0" smtClean="0"/>
              <a:t>, </a:t>
            </a:r>
            <a:r>
              <a:rPr lang="en-US" dirty="0" err="1" smtClean="0"/>
              <a:t>Yiming</a:t>
            </a:r>
            <a:r>
              <a:rPr lang="en-US" dirty="0" smtClean="0"/>
              <a:t> Su, Gilbert Maldonado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75" y="1578927"/>
            <a:ext cx="1926209" cy="19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2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2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79" t="206" r="28161"/>
          <a:stretch/>
        </p:blipFill>
        <p:spPr>
          <a:xfrm>
            <a:off x="10030119" y="2173753"/>
            <a:ext cx="1649690" cy="3803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Speech processing to create interactive experience with the app</a:t>
            </a:r>
          </a:p>
          <a:p>
            <a:r>
              <a:rPr lang="en-US" sz="2400" dirty="0" smtClean="0"/>
              <a:t>Sets and retrieves data</a:t>
            </a:r>
          </a:p>
          <a:p>
            <a:r>
              <a:rPr lang="en-US" sz="2400" dirty="0" smtClean="0"/>
              <a:t>Utterances to create a great 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659" y="1853248"/>
            <a:ext cx="4048095" cy="404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858" y="3314701"/>
            <a:ext cx="987807" cy="11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developer.amazon.com/appsandservices/solutions/alexa/alexa-skills-kit#get-started-now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developer.amazon.com/public/solutions/alexa/alexa-skills-kit/docs/defining-the-voice-interface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523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</TotalTime>
  <Words>49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</vt:lpstr>
      <vt:lpstr>Earn</vt:lpstr>
      <vt:lpstr>Idea</vt:lpstr>
      <vt:lpstr>Android app</vt:lpstr>
      <vt:lpstr>Backend</vt:lpstr>
      <vt:lpstr>Amazon Echo</vt:lpstr>
      <vt:lpstr>Pebble Time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</dc:title>
  <dc:creator>Gilbert</dc:creator>
  <cp:lastModifiedBy>Gilbert</cp:lastModifiedBy>
  <cp:revision>9</cp:revision>
  <dcterms:created xsi:type="dcterms:W3CDTF">2016-04-17T06:37:52Z</dcterms:created>
  <dcterms:modified xsi:type="dcterms:W3CDTF">2016-04-17T07:48:10Z</dcterms:modified>
</cp:coreProperties>
</file>