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1F4554-8057-46DC-9BCF-0C3B610C7C5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BB633F-06FF-4F70-911B-130F4E5260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It used vacuum tube as it main electronic component.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Programming language was only used to run this kin of computer.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</a:t>
            </a:r>
            <a:r>
              <a:rPr lang="en-US" sz="4000" dirty="0" smtClean="0"/>
              <a:t>GENERATION COMPUTER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22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 consumes lot of electric power and generate lot of heat.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It was large in size and slow in speed of processing data.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</a:t>
            </a:r>
            <a:r>
              <a:rPr lang="en-US" sz="4000" dirty="0" smtClean="0"/>
              <a:t>GENERATION COMPUTER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37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33800"/>
            <a:ext cx="7779434" cy="259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‘Its all about people born and living about the same age and time.’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387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Toddlers (2years)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HUMAN GENERATION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4552950" cy="30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 (10yrs)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HUMAN GENERATION</a:t>
            </a:r>
            <a:endParaRPr lang="en-US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7162800" cy="33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Adults (18+ years)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HUMAN GENERATION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5670804" cy="38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3877815"/>
          </a:xfrm>
        </p:spPr>
        <p:txBody>
          <a:bodyPr/>
          <a:lstStyle/>
          <a:p>
            <a:r>
              <a:rPr lang="en-US" dirty="0" smtClean="0"/>
              <a:t>Old Aged (70 + Years)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HUMAN GENERATION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438400"/>
            <a:ext cx="6489700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3877815"/>
          </a:xfrm>
        </p:spPr>
        <p:txBody>
          <a:bodyPr/>
          <a:lstStyle/>
          <a:p>
            <a:r>
              <a:rPr lang="en-US" dirty="0" smtClean="0"/>
              <a:t>Generation takes lifespan of 20 to 30yrs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HUMAN GENERATION</a:t>
            </a:r>
            <a:endParaRPr lang="en-US" sz="4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6" b="5709"/>
          <a:stretch/>
        </p:blipFill>
        <p:spPr>
          <a:xfrm>
            <a:off x="381000" y="2438399"/>
            <a:ext cx="8077200" cy="286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4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GENERATION</a:t>
            </a:r>
          </a:p>
          <a:p>
            <a:r>
              <a:rPr lang="en-US" sz="4000" dirty="0" smtClean="0"/>
              <a:t>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 GENERATION</a:t>
            </a:r>
          </a:p>
          <a:p>
            <a:r>
              <a:rPr lang="en-US" sz="4000" dirty="0" smtClean="0"/>
              <a:t>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 GENERATION</a:t>
            </a:r>
          </a:p>
          <a:p>
            <a:r>
              <a:rPr lang="en-US" sz="4000" dirty="0" smtClean="0"/>
              <a:t>4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GENERATION</a:t>
            </a:r>
          </a:p>
          <a:p>
            <a:r>
              <a:rPr lang="en-US" sz="4000" dirty="0" smtClean="0"/>
              <a:t>5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GENERATION 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COMPUTER GENERATIONS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16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</a:t>
            </a:r>
            <a:r>
              <a:rPr lang="en-US" sz="3600" baseline="30000" dirty="0"/>
              <a:t>ST</a:t>
            </a:r>
            <a:r>
              <a:rPr lang="en-US" sz="3600" dirty="0"/>
              <a:t> </a:t>
            </a:r>
            <a:r>
              <a:rPr lang="en-US" sz="3600" dirty="0" smtClean="0"/>
              <a:t>GENERATION COMPUTER</a:t>
            </a:r>
            <a:br>
              <a:rPr lang="en-US" sz="3600" dirty="0" smtClean="0"/>
            </a:br>
            <a:r>
              <a:rPr lang="en-US" sz="3600" dirty="0" smtClean="0"/>
              <a:t>(1940s – 1950s)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6248400" cy="44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66</TotalTime>
  <Words>125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GENERATION OF COMPUTERS</vt:lpstr>
      <vt:lpstr>GENERATION </vt:lpstr>
      <vt:lpstr>HUMAN GENERATION</vt:lpstr>
      <vt:lpstr>HUMAN GENERATION</vt:lpstr>
      <vt:lpstr>HUMAN GENERATION</vt:lpstr>
      <vt:lpstr>HUMAN GENERATION</vt:lpstr>
      <vt:lpstr>HUMAN GENERATION</vt:lpstr>
      <vt:lpstr>COMPUTER GENERATIONS</vt:lpstr>
      <vt:lpstr>1ST GENERATION COMPUTER (1940s – 1950s)</vt:lpstr>
      <vt:lpstr>1ST GENERATION COMPUTER</vt:lpstr>
      <vt:lpstr>1ST GENERATION COMPUTER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COMPUTERS</dc:title>
  <dc:creator>User</dc:creator>
  <cp:lastModifiedBy>User</cp:lastModifiedBy>
  <cp:revision>8</cp:revision>
  <dcterms:created xsi:type="dcterms:W3CDTF">2022-02-02T13:02:28Z</dcterms:created>
  <dcterms:modified xsi:type="dcterms:W3CDTF">2022-02-02T14:08:41Z</dcterms:modified>
</cp:coreProperties>
</file>