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042B-B395-4B58-A2E5-F88D88850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22C76-D86C-4251-9267-33B48A203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B9724-D84E-47D0-B321-867735E1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F2-0184-4C1A-B843-CC6690AB2427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4C505-172A-46D5-9DD4-9C0593B7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A6F91-0F2C-4668-B9FC-948534DE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D481-5201-4C1F-B9AF-B06CDFF9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7055-D2A1-41FB-854D-DBD13006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47009-FACF-4BA0-99CF-D1E3F9CBB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54D3-7E8E-4E5B-99AD-2937725E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F2-0184-4C1A-B843-CC6690AB2427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B1696-22B0-44E7-888B-72C7FD55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C29BC-DE0E-4E9C-971D-3142C87A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D481-5201-4C1F-B9AF-B06CDFF9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3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B459D-B3F2-43EA-86EA-287B3077D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17D82-F990-4C59-820C-9939E0209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D5AA7-0EEB-44A9-8D43-1A99D180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F2-0184-4C1A-B843-CC6690AB2427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0EE5A-1E21-4A54-BB68-6B401F40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0276C-F156-45DA-8F7B-EC8D61F5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D481-5201-4C1F-B9AF-B06CDFF9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1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1FD1-D384-4C08-A362-AD56079D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C989-6D9B-4937-B90B-D7C34AB4D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18A0-FA0D-4038-8F70-7B46E17E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F2-0184-4C1A-B843-CC6690AB2427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97DD1-D6C2-49B3-AC39-AFEA5077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B9B1B-A69E-4648-A652-4E45E2FA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D481-5201-4C1F-B9AF-B06CDFF9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572C-0266-4CD8-8FDD-CA960243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652A8-A1BF-4008-9AE8-9E164FE72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D48BD-6F2E-4A27-BED3-3EFB1BBC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F2-0184-4C1A-B843-CC6690AB2427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70A66-36F1-4ACA-98CE-9EDE8A97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5427-B1E9-433C-8554-B0DB7E7F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D481-5201-4C1F-B9AF-B06CDFF9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0A98-A335-456C-8D5C-9A59601D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6109A-7545-4BB8-BCFA-D2772BA15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4DC8C-7664-4828-80BD-19C6DEFAC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784E9-2C95-4C9C-AF1D-255FE0B2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F2-0184-4C1A-B843-CC6690AB2427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86801-C3D2-4BBF-A8B8-2A772F05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8B7DC-B130-469D-99ED-402FCEDC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D481-5201-4C1F-B9AF-B06CDFF9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1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4A26-5297-4DA4-8BC2-4B721C90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A0035-12CC-47F5-A97F-5C5C6300D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7872C-7926-4BFC-ACE4-84F6A349E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34547-BD42-45D9-A2F2-E21ABAD79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F81E4-3A36-40F7-8927-B32C0F3B5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98967-C416-4E69-B9FE-90007FED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F2-0184-4C1A-B843-CC6690AB2427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D722C-B17C-49EE-941C-63A3ED3F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8B51D-6277-43AE-8534-B1631017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D481-5201-4C1F-B9AF-B06CDFF9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1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9D2D-D25C-4291-A2F0-D975E00B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8565A-C280-4CB3-A87A-0A2B840C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F2-0184-4C1A-B843-CC6690AB2427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9942A-5F07-445E-A7CF-CF09F840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318C7-1808-4513-ADD8-47DF9956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D481-5201-4C1F-B9AF-B06CDFF9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2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76A92-63A8-4D19-B4C3-95686062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F2-0184-4C1A-B843-CC6690AB2427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2CA52-4141-44AB-B723-F887CE31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434E1-4D84-4C02-91A2-E76A305B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D481-5201-4C1F-B9AF-B06CDFF9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017D-BC48-4630-9DA4-BDA988E2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79118-6E65-4F0C-BE4F-C43F162F5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9AA24-7A0A-46D7-B875-184287B4E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BD6A5-D146-4BD7-BF1F-D5D1D560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F2-0184-4C1A-B843-CC6690AB2427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54C24-8C00-4588-B25D-7693ED28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94917-0FD9-4001-8C12-ED29FC72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D481-5201-4C1F-B9AF-B06CDFF9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4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32E2-EBC2-470F-9DE0-6441D6E5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37D25-6C35-4FFB-8406-92B617249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BDF36-6713-4608-B578-5ADC58E21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AEBC6-36EE-4927-BDA3-715C9245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F2-0184-4C1A-B843-CC6690AB2427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AC1E-C24A-4CED-B2E5-F8E9B1D0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25025-6D11-4BE0-A30C-B65C1CCE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D481-5201-4C1F-B9AF-B06CDFF9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1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9E0BD-36FB-47DD-A575-5EA1BE6F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9D8BF-79E3-428A-8A0D-C0DC1B725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F5B96-3867-49A0-ABDE-24A06A090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448F2-0184-4C1A-B843-CC6690AB2427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84335-AA85-4D8B-9041-5C74BFB01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6D067-59E2-408B-8681-D2D751640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1D481-5201-4C1F-B9AF-B06CDFF9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C48FF5-D193-43F2-ADF1-6664A672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5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FFC848-4D4D-41A2-A81A-C9E4B2D66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1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Gilbert</dc:creator>
  <cp:lastModifiedBy>Gilbert</cp:lastModifiedBy>
  <cp:revision>1</cp:revision>
  <dcterms:created xsi:type="dcterms:W3CDTF">2022-08-14T11:59:26Z</dcterms:created>
  <dcterms:modified xsi:type="dcterms:W3CDTF">2022-08-14T14:01:49Z</dcterms:modified>
</cp:coreProperties>
</file>