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95" r:id="rId3"/>
    <p:sldId id="257" r:id="rId4"/>
    <p:sldId id="258" r:id="rId5"/>
    <p:sldId id="289" r:id="rId6"/>
    <p:sldId id="275" r:id="rId7"/>
    <p:sldId id="290" r:id="rId8"/>
    <p:sldId id="294" r:id="rId9"/>
    <p:sldId id="263" r:id="rId10"/>
    <p:sldId id="287" r:id="rId11"/>
  </p:sldIdLst>
  <p:sldSz cx="9144000" cy="5143500" type="screen16x9"/>
  <p:notesSz cx="6858000" cy="9144000"/>
  <p:embeddedFontLst>
    <p:embeddedFont>
      <p:font typeface="Fira Sans" panose="020B0503050000020004" pitchFamily="34" charset="0"/>
      <p:regular r:id="rId13"/>
      <p:bold r:id="rId14"/>
      <p:italic r:id="rId15"/>
      <p:boldItalic r:id="rId16"/>
    </p:embeddedFont>
    <p:embeddedFont>
      <p:font typeface="Fira Sans Medium" panose="020B0603050000020004" pitchFamily="34" charset="0"/>
      <p:regular r:id="rId17"/>
      <p:bold r:id="rId18"/>
      <p:italic r:id="rId19"/>
      <p:boldItalic r:id="rId20"/>
    </p:embeddedFont>
    <p:embeddedFont>
      <p:font typeface="Fira Sans SemiBold" panose="020B06030500000200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Open Sans Light" panose="020B0306030504020204" pitchFamily="34"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867" autoAdjust="0"/>
  </p:normalViewPr>
  <p:slideViewPr>
    <p:cSldViewPr snapToGrid="0">
      <p:cViewPr varScale="1">
        <p:scale>
          <a:sx n="108" d="100"/>
          <a:sy n="108" d="100"/>
        </p:scale>
        <p:origin x="1686" y="102"/>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mong.es/wiki/Softwa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5"/>
        <p:cNvGrpSpPr/>
        <p:nvPr/>
      </p:nvGrpSpPr>
      <p:grpSpPr>
        <a:xfrm>
          <a:off x="0" y="0"/>
          <a:ext cx="0" cy="0"/>
          <a:chOff x="0" y="0"/>
          <a:chExt cx="0" cy="0"/>
        </a:xfrm>
      </p:grpSpPr>
      <p:sp>
        <p:nvSpPr>
          <p:cNvPr id="5296" name="Google Shape;5296;g9258ed503f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7" name="Google Shape;5297;g9258ed503f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b="0" i="0" dirty="0">
                <a:solidFill>
                  <a:srgbClr val="202124"/>
                </a:solidFill>
                <a:effectLst/>
                <a:latin typeface="arial" panose="020B0604020202020204" pitchFamily="34" charset="0"/>
              </a:rPr>
              <a:t>En nuestras vidas </a:t>
            </a:r>
            <a:r>
              <a:rPr lang="es-MX" b="1" i="0" dirty="0">
                <a:solidFill>
                  <a:srgbClr val="202124"/>
                </a:solidFill>
                <a:effectLst/>
                <a:latin typeface="arial" panose="020B0604020202020204" pitchFamily="34" charset="0"/>
              </a:rPr>
              <a:t>cotidianas</a:t>
            </a:r>
            <a:r>
              <a:rPr lang="es-MX" b="0" i="0" dirty="0">
                <a:solidFill>
                  <a:srgbClr val="202124"/>
                </a:solidFill>
                <a:effectLst/>
                <a:latin typeface="arial" panose="020B0604020202020204" pitchFamily="34" charset="0"/>
              </a:rPr>
              <a:t>, se emplean </a:t>
            </a:r>
            <a:r>
              <a:rPr lang="es-MX" b="1" i="0" dirty="0">
                <a:solidFill>
                  <a:srgbClr val="202124"/>
                </a:solidFill>
                <a:effectLst/>
                <a:latin typeface="arial" panose="020B0604020202020204" pitchFamily="34" charset="0"/>
              </a:rPr>
              <a:t>algoritmos</a:t>
            </a:r>
            <a:r>
              <a:rPr lang="es-MX" b="0" i="0" dirty="0">
                <a:solidFill>
                  <a:srgbClr val="202124"/>
                </a:solidFill>
                <a:effectLst/>
                <a:latin typeface="arial" panose="020B0604020202020204" pitchFamily="34" charset="0"/>
              </a:rPr>
              <a:t> frecuentemente para resolver problemas. como por ejemplo: manuales de usuario, instrucciones que recibe un trabajador por parte de su patrón.</a:t>
            </a:r>
            <a:endParaRPr lang="es-CR" sz="1100" dirty="0">
              <a:solidFill>
                <a:srgbClr val="FFA66F"/>
              </a:solidFill>
              <a:latin typeface="Fira Sans Medium"/>
              <a:ea typeface="Fira Sans Medium"/>
              <a:cs typeface="Fira Sans Medium"/>
              <a:sym typeface="Fira Sans Mediu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CR" sz="1100" dirty="0">
              <a:solidFill>
                <a:srgbClr val="FFA66F"/>
              </a:solidFill>
              <a:latin typeface="Fira Sans Medium"/>
              <a:ea typeface="Fira Sans Medium"/>
              <a:cs typeface="Fira Sans Medium"/>
              <a:sym typeface="Fira Sans Mediu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R" sz="1100" dirty="0">
                <a:solidFill>
                  <a:srgbClr val="FFA66F"/>
                </a:solidFill>
                <a:latin typeface="Fira Sans Medium"/>
                <a:ea typeface="Fira Sans Medium"/>
                <a:cs typeface="Fira Sans Medium"/>
                <a:sym typeface="Fira Sans Medium"/>
              </a:rPr>
              <a:t>Resolución Problemas.. </a:t>
            </a:r>
            <a:r>
              <a:rPr lang="es-MX" b="0" i="0" dirty="0">
                <a:solidFill>
                  <a:srgbClr val="202124"/>
                </a:solidFill>
                <a:effectLst/>
                <a:latin typeface="arial" panose="020B0604020202020204" pitchFamily="34" charset="0"/>
              </a:rPr>
              <a:t>Permitiendo el ordenamiento secuencial de los procesos y disminuyen, por lo tanto, el rango posible de errores, ayudando a resolver más rápido y más fácil los problemas planteados. Además, son precisos y permiten ceñirse a una guía específica.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b="0" i="0" dirty="0">
              <a:solidFill>
                <a:srgbClr val="202124"/>
              </a:solidFill>
              <a:effectLst/>
              <a:latin typeface="arial" panose="020B0604020202020204" pitchFamily="34" charset="0"/>
              <a:ea typeface="Fira Sans Medium"/>
              <a:cs typeface="Fira Sans Medium"/>
              <a:sym typeface="Fira Sans Mediu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R" sz="1100" dirty="0">
                <a:solidFill>
                  <a:srgbClr val="222831"/>
                </a:solidFill>
                <a:latin typeface="Fira Sans Medium"/>
                <a:ea typeface="Fira Sans Medium"/>
                <a:cs typeface="Fira Sans Medium"/>
                <a:sym typeface="Fira Sans Medium"/>
              </a:rPr>
              <a:t>Implementar algoritmos:  </a:t>
            </a:r>
            <a:r>
              <a:rPr lang="es-MX" b="0" i="0" dirty="0">
                <a:solidFill>
                  <a:srgbClr val="202124"/>
                </a:solidFill>
                <a:effectLst/>
                <a:latin typeface="arial" panose="020B0604020202020204" pitchFamily="34" charset="0"/>
              </a:rPr>
              <a:t>Son capaces de conocer nuestros gustos y predecir nuestro comportamiento.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MX" sz="1100" b="0" i="0" dirty="0">
              <a:solidFill>
                <a:srgbClr val="202124"/>
              </a:solidFill>
              <a:effectLst/>
              <a:latin typeface="arial" panose="020B0604020202020204" pitchFamily="34" charset="0"/>
              <a:ea typeface="Fira Sans Medium"/>
              <a:cs typeface="Fira Sans Medium"/>
              <a:sym typeface="Fira Sans Mediu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R" sz="1100" dirty="0">
                <a:solidFill>
                  <a:srgbClr val="C4C4C4"/>
                </a:solidFill>
                <a:latin typeface="Fira Sans Medium"/>
                <a:ea typeface="Fira Sans Medium"/>
                <a:cs typeface="Fira Sans Medium"/>
                <a:sym typeface="Fira Sans Medium"/>
              </a:rPr>
              <a:t>Soluciones optimas: </a:t>
            </a:r>
            <a:r>
              <a:rPr lang="es-MX" sz="1100" b="0" i="0" dirty="0">
                <a:solidFill>
                  <a:srgbClr val="202124"/>
                </a:solidFill>
                <a:effectLst/>
                <a:latin typeface="arial" panose="020B0604020202020204" pitchFamily="34" charset="0"/>
                <a:ea typeface="Fira Sans Medium"/>
                <a:cs typeface="Fira Sans Medium"/>
                <a:sym typeface="Fira Sans Medium"/>
              </a:rPr>
              <a:t>Vemos como</a:t>
            </a:r>
            <a:r>
              <a:rPr lang="es-MX" b="0" i="0" dirty="0">
                <a:solidFill>
                  <a:srgbClr val="202124"/>
                </a:solidFill>
                <a:effectLst/>
                <a:latin typeface="arial" panose="020B0604020202020204" pitchFamily="34" charset="0"/>
              </a:rPr>
              <a:t> un conjunto ordenado y finito de operaciones </a:t>
            </a:r>
            <a:r>
              <a:rPr lang="es-MX" b="1" i="0" dirty="0">
                <a:solidFill>
                  <a:srgbClr val="202124"/>
                </a:solidFill>
                <a:effectLst/>
                <a:latin typeface="arial" panose="020B0604020202020204" pitchFamily="34" charset="0"/>
              </a:rPr>
              <a:t>que</a:t>
            </a:r>
            <a:r>
              <a:rPr lang="es-MX" b="0" i="0" dirty="0">
                <a:solidFill>
                  <a:srgbClr val="202124"/>
                </a:solidFill>
                <a:effectLst/>
                <a:latin typeface="arial" panose="020B0604020202020204" pitchFamily="34" charset="0"/>
              </a:rPr>
              <a:t> deben seguirse para resolver un problema</a:t>
            </a:r>
            <a:endParaRPr lang="es-CR" sz="1100" dirty="0">
              <a:solidFill>
                <a:srgbClr val="FFA66F"/>
              </a:solidFill>
              <a:latin typeface="Fira Sans Medium"/>
              <a:ea typeface="Fira Sans Medium"/>
              <a:cs typeface="Fira Sans Medium"/>
              <a:sym typeface="Fira Sans Medium"/>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Es el algoritmo más simple posible.</a:t>
            </a:r>
          </a:p>
          <a:p>
            <a:pPr marL="0" lvl="0" indent="0" algn="l" rtl="0">
              <a:spcBef>
                <a:spcPts val="0"/>
              </a:spcBef>
              <a:spcAft>
                <a:spcPts val="0"/>
              </a:spcAft>
              <a:buNone/>
            </a:pPr>
            <a:endParaRPr lang="es-MX" dirty="0"/>
          </a:p>
          <a:p>
            <a:pPr marL="0" lvl="0" indent="0" algn="l" rtl="0">
              <a:spcBef>
                <a:spcPts val="0"/>
              </a:spcBef>
              <a:spcAft>
                <a:spcPts val="0"/>
              </a:spcAft>
              <a:buNone/>
            </a:pPr>
            <a:r>
              <a:rPr lang="es-MX" b="0" i="0" dirty="0">
                <a:solidFill>
                  <a:srgbClr val="888888"/>
                </a:solidFill>
                <a:effectLst/>
                <a:latin typeface="Lato" panose="020B0604020202020204" pitchFamily="34" charset="0"/>
              </a:rPr>
              <a:t>Un algoritmo de fuerza bruta visita las celdas vacías en algún orden, completando los dígitos secuencialmente o retrocediendo cuando se determina que el número no es válido</a:t>
            </a:r>
            <a:r>
              <a:rPr lang="es-MX" b="0" i="0" u="sng" dirty="0">
                <a:solidFill>
                  <a:srgbClr val="888888"/>
                </a:solidFill>
                <a:effectLst/>
                <a:latin typeface="Lato" panose="020B0604020202020204" pitchFamily="34" charset="0"/>
              </a:rPr>
              <a:t>.</a:t>
            </a:r>
          </a:p>
          <a:p>
            <a:pPr marL="0" lvl="0" indent="0" algn="l" rtl="0">
              <a:spcBef>
                <a:spcPts val="0"/>
              </a:spcBef>
              <a:spcAft>
                <a:spcPts val="0"/>
              </a:spcAft>
              <a:buNone/>
            </a:pPr>
            <a:endParaRPr lang="es-MX" b="0" i="0" u="sng" dirty="0">
              <a:solidFill>
                <a:srgbClr val="888888"/>
              </a:solidFill>
              <a:effectLst/>
              <a:latin typeface="Lato" panose="020B0604020202020204" pitchFamily="34" charset="0"/>
            </a:endParaRPr>
          </a:p>
          <a:p>
            <a:pPr marL="0" lvl="0" indent="0" algn="l" rtl="0">
              <a:spcBef>
                <a:spcPts val="0"/>
              </a:spcBef>
              <a:spcAft>
                <a:spcPts val="0"/>
              </a:spcAft>
              <a:buNone/>
            </a:pPr>
            <a:r>
              <a:rPr lang="es-MX" b="0" i="0" dirty="0">
                <a:solidFill>
                  <a:srgbClr val="888888"/>
                </a:solidFill>
                <a:effectLst/>
                <a:latin typeface="Lato" panose="020F0502020204030203" pitchFamily="34" charset="0"/>
              </a:rPr>
              <a:t>Si bien una búsqueda de fuerza bruta es simple de </a:t>
            </a:r>
            <a:r>
              <a:rPr lang="es-MX" b="0" i="0" u="none" strike="noStrike" dirty="0">
                <a:solidFill>
                  <a:srgbClr val="FF0000"/>
                </a:solidFill>
                <a:effectLst/>
                <a:latin typeface="Lato" panose="020F0502020204030203" pitchFamily="34" charset="0"/>
                <a:hlinkClick r:id="rId3" tooltip="Software"/>
              </a:rPr>
              <a:t>implementar</a:t>
            </a:r>
            <a:r>
              <a:rPr lang="es-MX" b="0" i="0" dirty="0">
                <a:solidFill>
                  <a:srgbClr val="888888"/>
                </a:solidFill>
                <a:effectLst/>
                <a:latin typeface="Lato" panose="020F0502020204030203" pitchFamily="34" charset="0"/>
              </a:rPr>
              <a:t> y siempre encontrará una solución si existe, los costos de implementación son proporcionales al número de soluciones candidatas, que en muchos problemas prácticos tiende a crecer muy rápidamente a medida que aumenta el tamaño del problema</a:t>
            </a:r>
            <a:endParaRPr lang="es-MX" dirty="0"/>
          </a:p>
          <a:p>
            <a:pPr marL="0" lvl="0" indent="0" algn="l" rtl="0">
              <a:spcBef>
                <a:spcPts val="0"/>
              </a:spcBef>
              <a:spcAft>
                <a:spcPts val="0"/>
              </a:spcAft>
              <a:buNone/>
            </a:pPr>
            <a:endParaRPr lang="es-MX"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Se suele interpretar como un árbol de decisiones. </a:t>
            </a:r>
          </a:p>
          <a:p>
            <a:pPr marL="0" lvl="0" indent="0" algn="l" rtl="0">
              <a:spcBef>
                <a:spcPts val="0"/>
              </a:spcBef>
              <a:spcAft>
                <a:spcPts val="0"/>
              </a:spcAft>
              <a:buNone/>
            </a:pPr>
            <a:endParaRPr lang="es-MX" dirty="0"/>
          </a:p>
          <a:p>
            <a:pPr marL="0" lvl="0" indent="0" algn="l" rtl="0">
              <a:spcBef>
                <a:spcPts val="0"/>
              </a:spcBef>
              <a:spcAft>
                <a:spcPts val="0"/>
              </a:spcAft>
              <a:buNone/>
            </a:pPr>
            <a:r>
              <a:rPr lang="es-MX" b="0" i="0" dirty="0">
                <a:solidFill>
                  <a:srgbClr val="202124"/>
                </a:solidFill>
                <a:effectLst/>
                <a:latin typeface="arial" panose="020B0604020202020204" pitchFamily="34" charset="0"/>
              </a:rPr>
              <a:t>Es una estrategia para encontrar la solución óptima de problemas de optimización, explorando exhaustivamente todo el espacio de soluciones.</a:t>
            </a:r>
          </a:p>
          <a:p>
            <a:pPr marL="0" lvl="0" indent="0" algn="l" rtl="0">
              <a:spcBef>
                <a:spcPts val="0"/>
              </a:spcBef>
              <a:spcAft>
                <a:spcPts val="0"/>
              </a:spcAft>
              <a:buNone/>
            </a:pPr>
            <a:endParaRPr lang="es-MX" b="0" i="0" dirty="0">
              <a:solidFill>
                <a:srgbClr val="202124"/>
              </a:solidFill>
              <a:effectLst/>
              <a:latin typeface="arial" panose="020B0604020202020204" pitchFamily="34" charset="0"/>
            </a:endParaRPr>
          </a:p>
          <a:p>
            <a:pPr marL="0" lvl="0" indent="0" algn="l" rtl="0">
              <a:spcBef>
                <a:spcPts val="0"/>
              </a:spcBef>
              <a:spcAft>
                <a:spcPts val="0"/>
              </a:spcAft>
              <a:buNone/>
            </a:pPr>
            <a:r>
              <a:rPr lang="es-MX" dirty="0"/>
              <a:t>Se realiza un recorrido sistemático del árbol de estados de un problema, si bien ese recorrido no tiene por qué ser en profundidad, como sucedía en </a:t>
            </a:r>
            <a:r>
              <a:rPr lang="es-MX" dirty="0" err="1"/>
              <a:t>backtracking</a:t>
            </a:r>
            <a:r>
              <a:rPr lang="es-MX" dirty="0"/>
              <a:t>: usaremos una estrategia de ramificación.  Además, utilizaremos técnicas de poda para eliminar todos aquellos nodos que no lleven a soluciones óptimas (estimando, en cada nodo, cotas del beneficio que podemos obtener a partir del mismo).</a:t>
            </a:r>
            <a:endParaRPr lang="es-MX" b="0" i="0" dirty="0">
              <a:solidFill>
                <a:srgbClr val="202124"/>
              </a:solidFill>
              <a:effectLst/>
              <a:latin typeface="arial" panose="020B0604020202020204" pitchFamily="34" charset="0"/>
            </a:endParaRPr>
          </a:p>
          <a:p>
            <a:pPr marL="0" lvl="0" indent="0" algn="l" rtl="0">
              <a:spcBef>
                <a:spcPts val="0"/>
              </a:spcBef>
              <a:spcAft>
                <a:spcPts val="0"/>
              </a:spcAft>
              <a:buNone/>
            </a:pPr>
            <a:endParaRPr lang="es-MX" b="0" i="0" dirty="0">
              <a:solidFill>
                <a:srgbClr val="202124"/>
              </a:solidFill>
              <a:effectLst/>
              <a:latin typeface="arial" panose="020B0604020202020204" pitchFamily="34" charset="0"/>
            </a:endParaRPr>
          </a:p>
          <a:p>
            <a:pPr marL="0" lvl="0" indent="0" algn="l" rtl="0">
              <a:spcBef>
                <a:spcPts val="0"/>
              </a:spcBef>
              <a:spcAft>
                <a:spcPts val="0"/>
              </a:spcAft>
              <a:buNone/>
            </a:pPr>
            <a:r>
              <a:rPr lang="es-MX" dirty="0"/>
              <a:t>Diferencias con </a:t>
            </a:r>
            <a:r>
              <a:rPr lang="es-MX" dirty="0" err="1"/>
              <a:t>backtracking</a:t>
            </a:r>
            <a:r>
              <a:rPr lang="es-MX" dirty="0"/>
              <a:t>. En </a:t>
            </a:r>
            <a:r>
              <a:rPr lang="es-MX" dirty="0" err="1"/>
              <a:t>bactracking</a:t>
            </a:r>
            <a:r>
              <a:rPr lang="es-MX" dirty="0"/>
              <a:t>, tan pronto como se genera un nuevo hijo del nodo en curso, este pasa a ser el nodo en curso.  En B&amp;B, se generan todos los hijos del nodo en curso antes de que cualquier otro nodo vivo pase a ser el nuevo nodo en curso (no se realiza un recorrido en profundidad).</a:t>
            </a:r>
          </a:p>
          <a:p>
            <a:pPr marL="0" lvl="0" indent="0" algn="l" rtl="0">
              <a:spcBef>
                <a:spcPts val="0"/>
              </a:spcBef>
              <a:spcAft>
                <a:spcPts val="0"/>
              </a:spcAft>
              <a:buNone/>
            </a:pPr>
            <a:endParaRPr lang="es-MX" dirty="0"/>
          </a:p>
          <a:p>
            <a:pPr marL="0" lvl="0" indent="0" algn="l" rtl="0">
              <a:spcBef>
                <a:spcPts val="0"/>
              </a:spcBef>
              <a:spcAft>
                <a:spcPts val="0"/>
              </a:spcAft>
              <a:buNone/>
            </a:pPr>
            <a:r>
              <a:rPr lang="es-ES" dirty="0"/>
              <a:t>Sin embargo, probablemente sea más adecuado para tratar de abordar problemas de optimización y problemas de minimización.</a:t>
            </a:r>
            <a:endParaRPr dirty="0"/>
          </a:p>
        </p:txBody>
      </p:sp>
    </p:spTree>
    <p:extLst>
      <p:ext uri="{BB962C8B-B14F-4D97-AF65-F5344CB8AC3E}">
        <p14:creationId xmlns:p14="http://schemas.microsoft.com/office/powerpoint/2010/main" val="240549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dirty="0">
                <a:latin typeface="Fira Sans"/>
                <a:ea typeface="Fira Sans"/>
                <a:cs typeface="Fira Sans"/>
                <a:sym typeface="Fira Sans"/>
              </a:rPr>
              <a:t>Esto es la idea</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b="0" i="0" dirty="0">
                <a:solidFill>
                  <a:srgbClr val="3F3F3F"/>
                </a:solidFill>
                <a:effectLst/>
                <a:latin typeface="Open Sans Light" panose="020B0604020202020204" pitchFamily="34" charset="0"/>
              </a:rPr>
              <a:t>Los algoritmos genéticos son estrategias de resolución de problemas de optimización basados en la teoría de la selección natural de Darwin, mediante la cual aquellos individuos más aptos para sobrevivir tienen una mayor probabilidad de crear descendencia y transmitir su información genética.</a:t>
            </a:r>
          </a:p>
          <a:p>
            <a:pPr marL="0" lvl="0" indent="0" algn="l" rtl="0">
              <a:spcBef>
                <a:spcPts val="0"/>
              </a:spcBef>
              <a:spcAft>
                <a:spcPts val="0"/>
              </a:spcAft>
              <a:buNone/>
            </a:pPr>
            <a:endParaRPr lang="es-MX" b="0" i="0" dirty="0">
              <a:solidFill>
                <a:srgbClr val="3F3F3F"/>
              </a:solidFill>
              <a:effectLst/>
              <a:latin typeface="Open Sans Light"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1100" dirty="0">
                <a:latin typeface="Fira Sans"/>
                <a:ea typeface="Fira Sans"/>
                <a:cs typeface="Fira Sans"/>
                <a:sym typeface="Fira Sans"/>
              </a:rPr>
              <a:t>Las soluciones que mejor se adaptan al entorno sobreviven.</a:t>
            </a:r>
          </a:p>
          <a:p>
            <a:pPr marL="0" lvl="0" indent="0" algn="l" rtl="0">
              <a:spcBef>
                <a:spcPts val="0"/>
              </a:spcBef>
              <a:spcAft>
                <a:spcPts val="0"/>
              </a:spcAft>
              <a:buNone/>
            </a:pPr>
            <a:endParaRPr lang="es-MX" b="0" i="0" dirty="0">
              <a:solidFill>
                <a:srgbClr val="3F3F3F"/>
              </a:solidFill>
              <a:effectLst/>
              <a:latin typeface="Open Sans Light" panose="020B0604020202020204" pitchFamily="34" charset="0"/>
            </a:endParaRPr>
          </a:p>
          <a:p>
            <a:pPr marL="0" lvl="0" indent="0" algn="l" rtl="0">
              <a:spcBef>
                <a:spcPts val="0"/>
              </a:spcBef>
              <a:spcAft>
                <a:spcPts val="0"/>
              </a:spcAft>
              <a:buNone/>
            </a:pPr>
            <a:endParaRPr lang="es-MX" b="0" i="0" dirty="0">
              <a:solidFill>
                <a:srgbClr val="3F3F3F"/>
              </a:solidFill>
              <a:effectLst/>
              <a:latin typeface="Open Sans Light"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1001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a95ab0d5f0_1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g1a95ab0d5f0_1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5" name="Google Shape;108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64" name="Google Shape;164;p13"/>
          <p:cNvSpPr txBox="1"/>
          <p:nvPr/>
        </p:nvSpPr>
        <p:spPr>
          <a:xfrm>
            <a:off x="457200" y="411475"/>
            <a:ext cx="3610800" cy="157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4500" dirty="0">
                <a:latin typeface="Fira Sans SemiBold"/>
                <a:ea typeface="Fira Sans SemiBold"/>
                <a:cs typeface="Fira Sans SemiBold"/>
                <a:sym typeface="Fira Sans SemiBold"/>
              </a:rPr>
              <a:t>Sudoku</a:t>
            </a:r>
            <a:endParaRPr sz="4400" dirty="0">
              <a:solidFill>
                <a:srgbClr val="00002A"/>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457200" y="2045950"/>
            <a:ext cx="23019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latin typeface="Fira Sans"/>
                <a:ea typeface="Fira Sans"/>
                <a:cs typeface="Fira Sans"/>
                <a:sym typeface="Fira Sans"/>
              </a:rPr>
              <a:t>Erick Chicas</a:t>
            </a:r>
          </a:p>
          <a:p>
            <a:pPr marL="0" lvl="0" indent="0" algn="l" rtl="0">
              <a:spcBef>
                <a:spcPts val="0"/>
              </a:spcBef>
              <a:spcAft>
                <a:spcPts val="0"/>
              </a:spcAft>
              <a:buNone/>
            </a:pPr>
            <a:r>
              <a:rPr lang="en" sz="1500" dirty="0">
                <a:latin typeface="Fira Sans"/>
                <a:ea typeface="Fira Sans"/>
                <a:cs typeface="Fira Sans"/>
                <a:sym typeface="Fira Sans"/>
              </a:rPr>
              <a:t>Daniel López</a:t>
            </a:r>
          </a:p>
          <a:p>
            <a:pPr marL="0" lvl="0" indent="0" algn="l" rtl="0">
              <a:spcBef>
                <a:spcPts val="0"/>
              </a:spcBef>
              <a:spcAft>
                <a:spcPts val="0"/>
              </a:spcAft>
              <a:buNone/>
            </a:pPr>
            <a:r>
              <a:rPr lang="en" sz="1500" dirty="0">
                <a:latin typeface="Fira Sans"/>
                <a:ea typeface="Fira Sans"/>
                <a:cs typeface="Fira Sans"/>
                <a:sym typeface="Fira Sans"/>
              </a:rPr>
              <a:t>Gilbert Marquez</a:t>
            </a:r>
            <a:endParaRPr sz="1600" dirty="0">
              <a:latin typeface="Fira Sans"/>
              <a:ea typeface="Fira Sans"/>
              <a:cs typeface="Fira Sans"/>
              <a:sym typeface="Fira Sans"/>
            </a:endParaRPr>
          </a:p>
        </p:txBody>
      </p:sp>
      <p:pic>
        <p:nvPicPr>
          <p:cNvPr id="9" name="Imagen 8">
            <a:extLst>
              <a:ext uri="{FF2B5EF4-FFF2-40B4-BE49-F238E27FC236}">
                <a16:creationId xmlns:a16="http://schemas.microsoft.com/office/drawing/2014/main" id="{15CFA497-29B6-8115-61F5-27BEB2227EAA}"/>
              </a:ext>
            </a:extLst>
          </p:cNvPr>
          <p:cNvPicPr>
            <a:picLocks noChangeAspect="1"/>
          </p:cNvPicPr>
          <p:nvPr/>
        </p:nvPicPr>
        <p:blipFill>
          <a:blip r:embed="rId3"/>
          <a:stretch>
            <a:fillRect/>
          </a:stretch>
        </p:blipFill>
        <p:spPr>
          <a:xfrm>
            <a:off x="3463776" y="735720"/>
            <a:ext cx="4676775" cy="3895725"/>
          </a:xfrm>
          <a:prstGeom prst="rect">
            <a:avLst/>
          </a:prstGeom>
        </p:spPr>
      </p:pic>
      <p:sp>
        <p:nvSpPr>
          <p:cNvPr id="2" name="Google Shape;164;p13">
            <a:extLst>
              <a:ext uri="{FF2B5EF4-FFF2-40B4-BE49-F238E27FC236}">
                <a16:creationId xmlns:a16="http://schemas.microsoft.com/office/drawing/2014/main" id="{42847E3E-4AEE-0954-65C7-AD6EB8299425}"/>
              </a:ext>
            </a:extLst>
          </p:cNvPr>
          <p:cNvSpPr txBox="1"/>
          <p:nvPr/>
        </p:nvSpPr>
        <p:spPr>
          <a:xfrm>
            <a:off x="457200" y="2812391"/>
            <a:ext cx="2087551" cy="6862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dirty="0">
                <a:latin typeface="Fira Sans SemiBold"/>
                <a:ea typeface="Fira Sans SemiBold"/>
                <a:cs typeface="Fira Sans SemiBold"/>
                <a:sym typeface="Fira Sans SemiBold"/>
              </a:rPr>
              <a:t>Data Team</a:t>
            </a:r>
            <a:endParaRPr sz="2000" dirty="0">
              <a:solidFill>
                <a:srgbClr val="00002A"/>
              </a:solidFill>
              <a:highlight>
                <a:srgbClr val="FFFFFF"/>
              </a:highlight>
              <a:latin typeface="Fira Sans SemiBold"/>
              <a:ea typeface="Fira Sans SemiBold"/>
              <a:cs typeface="Fira Sans SemiBold"/>
              <a:sym typeface="Fira Sa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298"/>
        <p:cNvGrpSpPr/>
        <p:nvPr/>
      </p:nvGrpSpPr>
      <p:grpSpPr>
        <a:xfrm>
          <a:off x="0" y="0"/>
          <a:ext cx="0" cy="0"/>
          <a:chOff x="0" y="0"/>
          <a:chExt cx="0" cy="0"/>
        </a:xfrm>
      </p:grpSpPr>
      <p:sp>
        <p:nvSpPr>
          <p:cNvPr id="5299" name="Google Shape;5299;p44"/>
          <p:cNvSpPr txBox="1"/>
          <p:nvPr/>
        </p:nvSpPr>
        <p:spPr>
          <a:xfrm>
            <a:off x="1048350" y="1924683"/>
            <a:ext cx="7047300" cy="129413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rgbClr val="FFFFFF"/>
                </a:solidFill>
              </a:rPr>
              <a:t>Gracias</a:t>
            </a:r>
            <a:endParaRPr sz="44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p:nvPr/>
        </p:nvSpPr>
        <p:spPr>
          <a:xfrm>
            <a:off x="887900" y="2807701"/>
            <a:ext cx="1518943" cy="1303811"/>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2837949" y="2807701"/>
            <a:ext cx="1518972" cy="1303811"/>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787107" y="2807701"/>
            <a:ext cx="1518972" cy="1303811"/>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6737184" y="2807702"/>
            <a:ext cx="1518943" cy="130381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 name="Google Shape;66;p2"/>
          <p:cNvGrpSpPr/>
          <p:nvPr/>
        </p:nvGrpSpPr>
        <p:grpSpPr>
          <a:xfrm>
            <a:off x="6947261" y="1494746"/>
            <a:ext cx="987877" cy="1111795"/>
            <a:chOff x="7228274" y="1201022"/>
            <a:chExt cx="1260851" cy="1419011"/>
          </a:xfrm>
        </p:grpSpPr>
        <p:sp>
          <p:nvSpPr>
            <p:cNvPr id="67" name="Google Shape;67;p2"/>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7821099" y="1589625"/>
              <a:ext cx="29491" cy="168545"/>
            </a:xfrm>
            <a:custGeom>
              <a:avLst/>
              <a:gdLst/>
              <a:ahLst/>
              <a:cxnLst/>
              <a:rect l="l" t="t" r="r" b="b"/>
              <a:pathLst>
                <a:path w="920" h="5258" extrusionOk="0">
                  <a:moveTo>
                    <a:pt x="476" y="0"/>
                  </a:moveTo>
                  <a:cubicBezTo>
                    <a:pt x="223" y="0"/>
                    <a:pt x="1" y="190"/>
                    <a:pt x="1" y="444"/>
                  </a:cubicBezTo>
                  <a:lnTo>
                    <a:pt x="1" y="4782"/>
                  </a:lnTo>
                  <a:cubicBezTo>
                    <a:pt x="1" y="5036"/>
                    <a:pt x="223" y="5257"/>
                    <a:pt x="476" y="5257"/>
                  </a:cubicBezTo>
                  <a:cubicBezTo>
                    <a:pt x="698" y="5257"/>
                    <a:pt x="919" y="5036"/>
                    <a:pt x="919" y="4782"/>
                  </a:cubicBezTo>
                  <a:lnTo>
                    <a:pt x="919" y="444"/>
                  </a:lnTo>
                  <a:cubicBezTo>
                    <a:pt x="919" y="190"/>
                    <a:pt x="698" y="0"/>
                    <a:pt x="47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
          <p:cNvGrpSpPr/>
          <p:nvPr/>
        </p:nvGrpSpPr>
        <p:grpSpPr>
          <a:xfrm>
            <a:off x="1148051" y="1506349"/>
            <a:ext cx="1028439" cy="1111795"/>
            <a:chOff x="643984" y="1201022"/>
            <a:chExt cx="1312621" cy="1419011"/>
          </a:xfrm>
        </p:grpSpPr>
        <p:sp>
          <p:nvSpPr>
            <p:cNvPr id="74" name="Google Shape;74;p2"/>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2"/>
          <p:cNvGrpSpPr/>
          <p:nvPr/>
        </p:nvGrpSpPr>
        <p:grpSpPr>
          <a:xfrm>
            <a:off x="5019433" y="1473975"/>
            <a:ext cx="994257" cy="1111795"/>
            <a:chOff x="5044655" y="1201022"/>
            <a:chExt cx="1268994" cy="1419011"/>
          </a:xfrm>
        </p:grpSpPr>
        <p:sp>
          <p:nvSpPr>
            <p:cNvPr id="81" name="Google Shape;81;p2"/>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5746147" y="1705760"/>
              <a:ext cx="40646" cy="180309"/>
            </a:xfrm>
            <a:custGeom>
              <a:avLst/>
              <a:gdLst/>
              <a:ahLst/>
              <a:cxnLst/>
              <a:rect l="l" t="t" r="r" b="b"/>
              <a:pathLst>
                <a:path w="1268" h="5625" extrusionOk="0">
                  <a:moveTo>
                    <a:pt x="539" y="0"/>
                  </a:moveTo>
                  <a:cubicBezTo>
                    <a:pt x="475" y="0"/>
                    <a:pt x="409" y="16"/>
                    <a:pt x="349" y="51"/>
                  </a:cubicBezTo>
                  <a:cubicBezTo>
                    <a:pt x="127" y="146"/>
                    <a:pt x="0" y="399"/>
                    <a:pt x="95" y="621"/>
                  </a:cubicBezTo>
                  <a:cubicBezTo>
                    <a:pt x="285" y="1032"/>
                    <a:pt x="349" y="1444"/>
                    <a:pt x="349" y="1856"/>
                  </a:cubicBezTo>
                  <a:lnTo>
                    <a:pt x="349" y="5149"/>
                  </a:lnTo>
                  <a:cubicBezTo>
                    <a:pt x="349" y="5403"/>
                    <a:pt x="570" y="5624"/>
                    <a:pt x="792" y="5624"/>
                  </a:cubicBezTo>
                  <a:cubicBezTo>
                    <a:pt x="1045" y="5624"/>
                    <a:pt x="1267" y="5403"/>
                    <a:pt x="1267" y="5149"/>
                  </a:cubicBezTo>
                  <a:lnTo>
                    <a:pt x="1267" y="1856"/>
                  </a:lnTo>
                  <a:cubicBezTo>
                    <a:pt x="1267" y="1317"/>
                    <a:pt x="1140" y="779"/>
                    <a:pt x="950" y="272"/>
                  </a:cubicBezTo>
                  <a:cubicBezTo>
                    <a:pt x="881" y="111"/>
                    <a:pt x="712" y="0"/>
                    <a:pt x="53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5521794" y="1841385"/>
              <a:ext cx="29459" cy="120815"/>
            </a:xfrm>
            <a:custGeom>
              <a:avLst/>
              <a:gdLst/>
              <a:ahLst/>
              <a:cxnLst/>
              <a:rect l="l" t="t" r="r" b="b"/>
              <a:pathLst>
                <a:path w="919" h="3769" extrusionOk="0">
                  <a:moveTo>
                    <a:pt x="444" y="0"/>
                  </a:moveTo>
                  <a:cubicBezTo>
                    <a:pt x="190" y="0"/>
                    <a:pt x="0" y="190"/>
                    <a:pt x="0" y="443"/>
                  </a:cubicBezTo>
                  <a:lnTo>
                    <a:pt x="0" y="3325"/>
                  </a:lnTo>
                  <a:cubicBezTo>
                    <a:pt x="0" y="3579"/>
                    <a:pt x="190" y="3769"/>
                    <a:pt x="444" y="3769"/>
                  </a:cubicBezTo>
                  <a:cubicBezTo>
                    <a:pt x="697" y="3769"/>
                    <a:pt x="919" y="3579"/>
                    <a:pt x="919" y="3325"/>
                  </a:cubicBezTo>
                  <a:lnTo>
                    <a:pt x="919" y="443"/>
                  </a:lnTo>
                  <a:cubicBezTo>
                    <a:pt x="919" y="190"/>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5576608" y="1905335"/>
              <a:ext cx="29459" cy="56866"/>
            </a:xfrm>
            <a:custGeom>
              <a:avLst/>
              <a:gdLst/>
              <a:ahLst/>
              <a:cxnLst/>
              <a:rect l="l" t="t" r="r" b="b"/>
              <a:pathLst>
                <a:path w="919" h="1774" extrusionOk="0">
                  <a:moveTo>
                    <a:pt x="444" y="0"/>
                  </a:moveTo>
                  <a:cubicBezTo>
                    <a:pt x="191" y="0"/>
                    <a:pt x="1" y="222"/>
                    <a:pt x="1" y="444"/>
                  </a:cubicBezTo>
                  <a:lnTo>
                    <a:pt x="1" y="1330"/>
                  </a:lnTo>
                  <a:cubicBezTo>
                    <a:pt x="1" y="1584"/>
                    <a:pt x="191" y="1774"/>
                    <a:pt x="444" y="1774"/>
                  </a:cubicBezTo>
                  <a:cubicBezTo>
                    <a:pt x="697" y="1774"/>
                    <a:pt x="919" y="1584"/>
                    <a:pt x="919" y="1330"/>
                  </a:cubicBezTo>
                  <a:lnTo>
                    <a:pt x="919" y="444"/>
                  </a:lnTo>
                  <a:cubicBezTo>
                    <a:pt x="919" y="222"/>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2"/>
          <p:cNvGrpSpPr/>
          <p:nvPr/>
        </p:nvGrpSpPr>
        <p:grpSpPr>
          <a:xfrm>
            <a:off x="3111582" y="1494746"/>
            <a:ext cx="987877" cy="1111795"/>
            <a:chOff x="2870204" y="1201022"/>
            <a:chExt cx="1260851" cy="1419011"/>
          </a:xfrm>
        </p:grpSpPr>
        <p:sp>
          <p:nvSpPr>
            <p:cNvPr id="93" name="Google Shape;93;p2"/>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3373724"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
          <p:cNvSpPr txBox="1"/>
          <p:nvPr/>
        </p:nvSpPr>
        <p:spPr>
          <a:xfrm>
            <a:off x="852360" y="3219006"/>
            <a:ext cx="1518900" cy="481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FFA66F"/>
                </a:solidFill>
                <a:latin typeface="Fira Sans Medium"/>
                <a:ea typeface="Fira Sans Medium"/>
                <a:cs typeface="Fira Sans Medium"/>
                <a:sym typeface="Fira Sans Medium"/>
              </a:rPr>
              <a:t>Resolución Problemas</a:t>
            </a:r>
            <a:endParaRPr sz="1500" b="0" i="0" u="none" strike="noStrike" cap="none">
              <a:solidFill>
                <a:srgbClr val="FFA66F"/>
              </a:solidFill>
              <a:latin typeface="Fira Sans Medium"/>
              <a:ea typeface="Fira Sans Medium"/>
              <a:cs typeface="Fira Sans Medium"/>
              <a:sym typeface="Fira Sans Medium"/>
            </a:endParaRPr>
          </a:p>
        </p:txBody>
      </p:sp>
      <p:sp>
        <p:nvSpPr>
          <p:cNvPr id="103" name="Google Shape;103;p2"/>
          <p:cNvSpPr txBox="1"/>
          <p:nvPr/>
        </p:nvSpPr>
        <p:spPr>
          <a:xfrm>
            <a:off x="2820009" y="3219006"/>
            <a:ext cx="1518900" cy="481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dirty="0">
                <a:solidFill>
                  <a:srgbClr val="222831"/>
                </a:solidFill>
                <a:latin typeface="Fira Sans Medium"/>
                <a:ea typeface="Fira Sans Medium"/>
                <a:cs typeface="Fira Sans Medium"/>
                <a:sym typeface="Fira Sans Medium"/>
              </a:rPr>
              <a:t>Implementar algoritmos</a:t>
            </a:r>
            <a:endParaRPr sz="1500" b="0" i="0" u="none" strike="noStrike" cap="none" dirty="0">
              <a:solidFill>
                <a:srgbClr val="222831"/>
              </a:solidFill>
              <a:latin typeface="Fira Sans Medium"/>
              <a:ea typeface="Fira Sans Medium"/>
              <a:cs typeface="Fira Sans Medium"/>
              <a:sym typeface="Fira Sans Medium"/>
            </a:endParaRPr>
          </a:p>
        </p:txBody>
      </p:sp>
      <p:sp>
        <p:nvSpPr>
          <p:cNvPr id="105" name="Google Shape;105;p2"/>
          <p:cNvSpPr txBox="1"/>
          <p:nvPr/>
        </p:nvSpPr>
        <p:spPr>
          <a:xfrm>
            <a:off x="4779205" y="3219007"/>
            <a:ext cx="1518900" cy="481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dirty="0">
                <a:solidFill>
                  <a:srgbClr val="C4C4C4"/>
                </a:solidFill>
                <a:latin typeface="Fira Sans Medium"/>
                <a:ea typeface="Fira Sans Medium"/>
                <a:cs typeface="Fira Sans Medium"/>
                <a:sym typeface="Fira Sans Medium"/>
              </a:rPr>
              <a:t>Soluciones optimas</a:t>
            </a:r>
            <a:endParaRPr sz="1500" b="0" i="0" u="none" strike="noStrike" cap="none" dirty="0">
              <a:solidFill>
                <a:srgbClr val="C4C4C4"/>
              </a:solidFill>
              <a:latin typeface="Fira Sans Medium"/>
              <a:ea typeface="Fira Sans Medium"/>
              <a:cs typeface="Fira Sans Medium"/>
              <a:sym typeface="Fira Sans Medium"/>
            </a:endParaRPr>
          </a:p>
        </p:txBody>
      </p:sp>
      <p:sp>
        <p:nvSpPr>
          <p:cNvPr id="106" name="Google Shape;106;p2"/>
          <p:cNvSpPr txBox="1"/>
          <p:nvPr/>
        </p:nvSpPr>
        <p:spPr>
          <a:xfrm>
            <a:off x="6719287" y="3219007"/>
            <a:ext cx="1518900" cy="481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30475E"/>
                </a:solidFill>
                <a:latin typeface="Fira Sans Medium"/>
                <a:ea typeface="Fira Sans Medium"/>
                <a:cs typeface="Fira Sans Medium"/>
                <a:sym typeface="Fira Sans Medium"/>
              </a:rPr>
              <a:t>Resolver más rápido y fácil</a:t>
            </a:r>
            <a:endParaRPr sz="1500" b="0" i="0" u="none" strike="noStrike" cap="none">
              <a:solidFill>
                <a:srgbClr val="30475E"/>
              </a:solidFill>
              <a:latin typeface="Fira Sans Medium"/>
              <a:ea typeface="Fira Sans Medium"/>
              <a:cs typeface="Fira Sans Medium"/>
              <a:sym typeface="Fira Sans Medium"/>
            </a:endParaRPr>
          </a:p>
        </p:txBody>
      </p:sp>
      <p:sp>
        <p:nvSpPr>
          <p:cNvPr id="107" name="Google Shape;107;p2"/>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Fira Sans Medium"/>
                <a:ea typeface="Fira Sans Medium"/>
                <a:cs typeface="Fira Sans Medium"/>
                <a:sym typeface="Fira Sans Medium"/>
              </a:rPr>
              <a:t>Importancia</a:t>
            </a:r>
            <a:endParaRPr sz="2800" b="0" i="0" u="none" strike="noStrike" cap="none">
              <a:solidFill>
                <a:srgbClr val="000000"/>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1135675" y="1289975"/>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CR" sz="1500" dirty="0">
                <a:latin typeface="Fira Sans Medium"/>
                <a:ea typeface="Fira Sans Medium"/>
                <a:cs typeface="Fira Sans Medium"/>
                <a:sym typeface="Fira Sans Medium"/>
              </a:rPr>
              <a:t>Fuerza bruta</a:t>
            </a:r>
          </a:p>
        </p:txBody>
      </p:sp>
      <p:sp>
        <p:nvSpPr>
          <p:cNvPr id="172" name="Google Shape;172;p14"/>
          <p:cNvSpPr txBox="1"/>
          <p:nvPr/>
        </p:nvSpPr>
        <p:spPr>
          <a:xfrm>
            <a:off x="1135675" y="2455737"/>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Ramificación y Poda</a:t>
            </a:r>
            <a:endParaRPr sz="1500" dirty="0">
              <a:latin typeface="Fira Sans Medium"/>
              <a:ea typeface="Fira Sans Medium"/>
              <a:cs typeface="Fira Sans Medium"/>
              <a:sym typeface="Fira Sans Medium"/>
            </a:endParaRPr>
          </a:p>
        </p:txBody>
      </p:sp>
      <p:sp>
        <p:nvSpPr>
          <p:cNvPr id="174" name="Google Shape;174;p14"/>
          <p:cNvSpPr txBox="1"/>
          <p:nvPr/>
        </p:nvSpPr>
        <p:spPr>
          <a:xfrm>
            <a:off x="1135682" y="3621600"/>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Algoritmos Genético</a:t>
            </a:r>
            <a:endParaRPr sz="1500" dirty="0">
              <a:latin typeface="Fira Sans Medium"/>
              <a:ea typeface="Fira Sans Medium"/>
              <a:cs typeface="Fira Sans Medium"/>
              <a:sym typeface="Fira Sans Medium"/>
            </a:endParaRPr>
          </a:p>
        </p:txBody>
      </p:sp>
      <p:grpSp>
        <p:nvGrpSpPr>
          <p:cNvPr id="188" name="Google Shape;188;p14"/>
          <p:cNvGrpSpPr/>
          <p:nvPr/>
        </p:nvGrpSpPr>
        <p:grpSpPr>
          <a:xfrm>
            <a:off x="398865" y="2425813"/>
            <a:ext cx="630131" cy="630131"/>
            <a:chOff x="6323089" y="3637093"/>
            <a:chExt cx="630131" cy="630131"/>
          </a:xfrm>
        </p:grpSpPr>
        <p:sp>
          <p:nvSpPr>
            <p:cNvPr id="189" name="Google Shape;189;p14"/>
            <p:cNvSpPr/>
            <p:nvPr/>
          </p:nvSpPr>
          <p:spPr>
            <a:xfrm>
              <a:off x="6368635" y="3682639"/>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0" name="Google Shape;190;p14"/>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1" name="Google Shape;191;p14"/>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2" name="Google Shape;192;p14"/>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3" name="Google Shape;193;p14"/>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4" name="Google Shape;194;p14"/>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5" name="Google Shape;195;p14"/>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196" name="Google Shape;196;p14"/>
          <p:cNvGrpSpPr/>
          <p:nvPr/>
        </p:nvGrpSpPr>
        <p:grpSpPr>
          <a:xfrm>
            <a:off x="388067" y="1379524"/>
            <a:ext cx="630131" cy="630104"/>
            <a:chOff x="6323089" y="2499219"/>
            <a:chExt cx="630131" cy="630104"/>
          </a:xfrm>
        </p:grpSpPr>
        <p:sp>
          <p:nvSpPr>
            <p:cNvPr id="197" name="Google Shape;197;p14"/>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8" name="Google Shape;198;p14"/>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9" name="Google Shape;199;p14"/>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0" name="Google Shape;200;p14"/>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1" name="Google Shape;201;p14"/>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210" name="Google Shape;210;p14"/>
          <p:cNvGrpSpPr/>
          <p:nvPr/>
        </p:nvGrpSpPr>
        <p:grpSpPr>
          <a:xfrm>
            <a:off x="408574" y="3625520"/>
            <a:ext cx="630104" cy="630131"/>
            <a:chOff x="2190776" y="3637093"/>
            <a:chExt cx="630104" cy="630131"/>
          </a:xfrm>
        </p:grpSpPr>
        <p:sp>
          <p:nvSpPr>
            <p:cNvPr id="211" name="Google Shape;211;p14"/>
            <p:cNvSpPr/>
            <p:nvPr/>
          </p:nvSpPr>
          <p:spPr>
            <a:xfrm>
              <a:off x="2236321" y="3682639"/>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30475E"/>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2" name="Google Shape;212;p14"/>
            <p:cNvSpPr/>
            <p:nvPr/>
          </p:nvSpPr>
          <p:spPr>
            <a:xfrm>
              <a:off x="2343447" y="3828572"/>
              <a:ext cx="308753" cy="247173"/>
            </a:xfrm>
            <a:custGeom>
              <a:avLst/>
              <a:gdLst/>
              <a:ahLst/>
              <a:cxnLst/>
              <a:rect l="l" t="t" r="r" b="b"/>
              <a:pathLst>
                <a:path w="11592" h="9280" extrusionOk="0">
                  <a:moveTo>
                    <a:pt x="11211" y="380"/>
                  </a:moveTo>
                  <a:lnTo>
                    <a:pt x="11211" y="6176"/>
                  </a:lnTo>
                  <a:lnTo>
                    <a:pt x="3104" y="6176"/>
                  </a:lnTo>
                  <a:lnTo>
                    <a:pt x="3104" y="380"/>
                  </a:lnTo>
                  <a:close/>
                  <a:moveTo>
                    <a:pt x="2692" y="1742"/>
                  </a:moveTo>
                  <a:lnTo>
                    <a:pt x="2692" y="6556"/>
                  </a:lnTo>
                  <a:lnTo>
                    <a:pt x="9849" y="6556"/>
                  </a:lnTo>
                  <a:lnTo>
                    <a:pt x="9849" y="7537"/>
                  </a:lnTo>
                  <a:lnTo>
                    <a:pt x="1742" y="7537"/>
                  </a:lnTo>
                  <a:lnTo>
                    <a:pt x="1742" y="1742"/>
                  </a:lnTo>
                  <a:close/>
                  <a:moveTo>
                    <a:pt x="1362" y="3104"/>
                  </a:moveTo>
                  <a:lnTo>
                    <a:pt x="1362" y="7918"/>
                  </a:lnTo>
                  <a:lnTo>
                    <a:pt x="8487" y="7918"/>
                  </a:lnTo>
                  <a:lnTo>
                    <a:pt x="8487" y="8899"/>
                  </a:lnTo>
                  <a:lnTo>
                    <a:pt x="380" y="8899"/>
                  </a:lnTo>
                  <a:lnTo>
                    <a:pt x="380" y="3104"/>
                  </a:lnTo>
                  <a:close/>
                  <a:moveTo>
                    <a:pt x="2692" y="0"/>
                  </a:moveTo>
                  <a:lnTo>
                    <a:pt x="2692" y="1362"/>
                  </a:lnTo>
                  <a:lnTo>
                    <a:pt x="1362" y="1362"/>
                  </a:lnTo>
                  <a:lnTo>
                    <a:pt x="1362" y="2692"/>
                  </a:lnTo>
                  <a:lnTo>
                    <a:pt x="0" y="2692"/>
                  </a:lnTo>
                  <a:lnTo>
                    <a:pt x="0" y="9279"/>
                  </a:lnTo>
                  <a:lnTo>
                    <a:pt x="8899" y="9279"/>
                  </a:lnTo>
                  <a:lnTo>
                    <a:pt x="8899" y="7918"/>
                  </a:lnTo>
                  <a:lnTo>
                    <a:pt x="10229" y="7918"/>
                  </a:lnTo>
                  <a:lnTo>
                    <a:pt x="10229" y="6556"/>
                  </a:lnTo>
                  <a:lnTo>
                    <a:pt x="11591" y="6556"/>
                  </a:lnTo>
                  <a:lnTo>
                    <a:pt x="11591"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3" name="Google Shape;213;p14"/>
            <p:cNvSpPr/>
            <p:nvPr/>
          </p:nvSpPr>
          <p:spPr>
            <a:xfrm>
              <a:off x="2190776" y="3637093"/>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4" name="Google Shape;214;p14"/>
            <p:cNvSpPr/>
            <p:nvPr/>
          </p:nvSpPr>
          <p:spPr>
            <a:xfrm>
              <a:off x="2505388" y="3722298"/>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221" name="Google Shape;221;p14"/>
          <p:cNvGrpSpPr/>
          <p:nvPr/>
        </p:nvGrpSpPr>
        <p:grpSpPr>
          <a:xfrm>
            <a:off x="2820853" y="1403508"/>
            <a:ext cx="3381659" cy="2951424"/>
            <a:chOff x="2820853" y="1403508"/>
            <a:chExt cx="3381659"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F4A92596-8BAA-03AC-5A28-5466918707FA}"/>
              </a:ext>
            </a:extLst>
          </p:cNvPr>
          <p:cNvPicPr>
            <a:picLocks noChangeAspect="1"/>
          </p:cNvPicPr>
          <p:nvPr/>
        </p:nvPicPr>
        <p:blipFill>
          <a:blip r:embed="rId3"/>
          <a:stretch>
            <a:fillRect/>
          </a:stretch>
        </p:blipFill>
        <p:spPr>
          <a:xfrm>
            <a:off x="3669417" y="2000018"/>
            <a:ext cx="1841411" cy="867830"/>
          </a:xfrm>
          <a:prstGeom prst="rect">
            <a:avLst/>
          </a:prstGeom>
        </p:spPr>
      </p:pic>
      <p:sp>
        <p:nvSpPr>
          <p:cNvPr id="4" name="Google Shape;225;p14">
            <a:extLst>
              <a:ext uri="{FF2B5EF4-FFF2-40B4-BE49-F238E27FC236}">
                <a16:creationId xmlns:a16="http://schemas.microsoft.com/office/drawing/2014/main" id="{4B7528EE-AFED-CB01-947D-EF775DE499B0}"/>
              </a:ext>
            </a:extLst>
          </p:cNvPr>
          <p:cNvSpPr/>
          <p:nvPr/>
        </p:nvSpPr>
        <p:spPr>
          <a:xfrm>
            <a:off x="6207988"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4578662" y="1178650"/>
            <a:ext cx="4112591" cy="3553375"/>
            <a:chOff x="3887175" y="1508875"/>
            <a:chExt cx="3163775" cy="2733575"/>
          </a:xfrm>
        </p:grpSpPr>
        <p:sp>
          <p:nvSpPr>
            <p:cNvPr id="318" name="Google Shape;318;p15"/>
            <p:cNvSpPr/>
            <p:nvPr/>
          </p:nvSpPr>
          <p:spPr>
            <a:xfrm>
              <a:off x="4369350" y="2513175"/>
              <a:ext cx="2681600" cy="724925"/>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560850" y="2534850"/>
              <a:ext cx="490100" cy="688025"/>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4245825" y="3517575"/>
              <a:ext cx="2681600" cy="72487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437325" y="3538750"/>
              <a:ext cx="490100" cy="688825"/>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3950525" y="1768050"/>
              <a:ext cx="225650" cy="193625"/>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4083525" y="1732100"/>
              <a:ext cx="226475" cy="200275"/>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4084325" y="1771625"/>
              <a:ext cx="88700" cy="119575"/>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257700" y="2823825"/>
              <a:ext cx="200350" cy="200325"/>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4331350" y="2897450"/>
              <a:ext cx="52275" cy="52275"/>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6368450" y="1530150"/>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Fuerza Bruta</a:t>
            </a:r>
            <a:endParaRPr sz="2800" dirty="0">
              <a:latin typeface="Fira Sans Medium"/>
              <a:ea typeface="Fira Sans Medium"/>
              <a:cs typeface="Fira Sans Medium"/>
              <a:sym typeface="Fira Sans Medium"/>
            </a:endParaRPr>
          </a:p>
        </p:txBody>
      </p:sp>
      <p:sp>
        <p:nvSpPr>
          <p:cNvPr id="420" name="Google Shape;420;p15"/>
          <p:cNvSpPr txBox="1"/>
          <p:nvPr/>
        </p:nvSpPr>
        <p:spPr>
          <a:xfrm>
            <a:off x="5381857" y="1326285"/>
            <a:ext cx="2827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Fira Sans"/>
                <a:ea typeface="Fira Sans"/>
                <a:cs typeface="Fira Sans"/>
                <a:sym typeface="Fira Sans"/>
              </a:rPr>
              <a:t>Busca</a:t>
            </a:r>
            <a:r>
              <a:rPr lang="en-US" sz="1200" dirty="0">
                <a:latin typeface="Fira Sans"/>
                <a:ea typeface="Fira Sans"/>
                <a:cs typeface="Fira Sans"/>
                <a:sym typeface="Fira Sans"/>
              </a:rPr>
              <a:t> </a:t>
            </a:r>
            <a:r>
              <a:rPr lang="en-US" sz="1200" dirty="0" err="1">
                <a:latin typeface="Fira Sans"/>
                <a:ea typeface="Fira Sans"/>
                <a:cs typeface="Fira Sans"/>
                <a:sym typeface="Fira Sans"/>
              </a:rPr>
              <a:t>hallar</a:t>
            </a:r>
            <a:r>
              <a:rPr lang="en-US" sz="1200" dirty="0">
                <a:latin typeface="Fira Sans"/>
                <a:ea typeface="Fira Sans"/>
                <a:cs typeface="Fira Sans"/>
                <a:sym typeface="Fira Sans"/>
              </a:rPr>
              <a:t> la </a:t>
            </a:r>
            <a:r>
              <a:rPr lang="en-US" sz="1200" dirty="0" err="1">
                <a:latin typeface="Fira Sans"/>
                <a:ea typeface="Fira Sans"/>
                <a:cs typeface="Fira Sans"/>
                <a:sym typeface="Fira Sans"/>
              </a:rPr>
              <a:t>solución</a:t>
            </a:r>
            <a:r>
              <a:rPr lang="en-US" sz="1200" dirty="0">
                <a:latin typeface="Fira Sans"/>
                <a:ea typeface="Fira Sans"/>
                <a:cs typeface="Fira Sans"/>
                <a:sym typeface="Fira Sans"/>
              </a:rPr>
              <a:t> a un </a:t>
            </a:r>
            <a:r>
              <a:rPr lang="en-US" sz="1200" dirty="0" err="1">
                <a:latin typeface="Fira Sans"/>
                <a:ea typeface="Fira Sans"/>
                <a:cs typeface="Fira Sans"/>
                <a:sym typeface="Fira Sans"/>
              </a:rPr>
              <a:t>problema</a:t>
            </a:r>
            <a:r>
              <a:rPr lang="en-US" sz="1200" dirty="0">
                <a:latin typeface="Fira Sans"/>
                <a:ea typeface="Fira Sans"/>
                <a:cs typeface="Fira Sans"/>
                <a:sym typeface="Fira Sans"/>
              </a:rPr>
              <a:t> </a:t>
            </a:r>
            <a:r>
              <a:rPr lang="en-US" sz="1200" dirty="0" err="1">
                <a:latin typeface="Fira Sans"/>
                <a:ea typeface="Fira Sans"/>
                <a:cs typeface="Fira Sans"/>
                <a:sym typeface="Fira Sans"/>
              </a:rPr>
              <a:t>generando</a:t>
            </a:r>
            <a:r>
              <a:rPr lang="en-US" sz="1200" dirty="0">
                <a:latin typeface="Fira Sans"/>
                <a:ea typeface="Fira Sans"/>
                <a:cs typeface="Fira Sans"/>
                <a:sym typeface="Fira Sans"/>
              </a:rPr>
              <a:t> y probando </a:t>
            </a:r>
            <a:r>
              <a:rPr lang="en-US" sz="1200" dirty="0" err="1">
                <a:latin typeface="Fira Sans"/>
                <a:ea typeface="Fira Sans"/>
                <a:cs typeface="Fira Sans"/>
                <a:sym typeface="Fira Sans"/>
              </a:rPr>
              <a:t>todas</a:t>
            </a:r>
            <a:r>
              <a:rPr lang="en-US" sz="1200" dirty="0">
                <a:latin typeface="Fira Sans"/>
                <a:ea typeface="Fira Sans"/>
                <a:cs typeface="Fira Sans"/>
                <a:sym typeface="Fira Sans"/>
              </a:rPr>
              <a:t> las </a:t>
            </a:r>
            <a:r>
              <a:rPr lang="en-US" sz="1200" dirty="0" err="1">
                <a:latin typeface="Fira Sans"/>
                <a:ea typeface="Fira Sans"/>
                <a:cs typeface="Fira Sans"/>
                <a:sym typeface="Fira Sans"/>
              </a:rPr>
              <a:t>posibles</a:t>
            </a:r>
            <a:r>
              <a:rPr lang="en-US" sz="1200" dirty="0">
                <a:latin typeface="Fira Sans"/>
                <a:ea typeface="Fira Sans"/>
                <a:cs typeface="Fira Sans"/>
                <a:sym typeface="Fira Sans"/>
              </a:rPr>
              <a:t> </a:t>
            </a:r>
            <a:r>
              <a:rPr lang="en-US" sz="1200" dirty="0" err="1">
                <a:latin typeface="Fira Sans"/>
                <a:ea typeface="Fira Sans"/>
                <a:cs typeface="Fira Sans"/>
                <a:sym typeface="Fira Sans"/>
              </a:rPr>
              <a:t>soluciones</a:t>
            </a:r>
            <a:r>
              <a:rPr lang="en-US" sz="1200" dirty="0">
                <a:latin typeface="Fira Sans"/>
                <a:ea typeface="Fira Sans"/>
                <a:cs typeface="Fira Sans"/>
                <a:sym typeface="Fira Sans"/>
              </a:rPr>
              <a:t>.</a:t>
            </a:r>
          </a:p>
        </p:txBody>
      </p:sp>
      <p:sp>
        <p:nvSpPr>
          <p:cNvPr id="422" name="Google Shape;422;p15"/>
          <p:cNvSpPr txBox="1"/>
          <p:nvPr/>
        </p:nvSpPr>
        <p:spPr>
          <a:xfrm>
            <a:off x="5708158" y="2742474"/>
            <a:ext cx="25731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Fira Sans"/>
                <a:ea typeface="Fira Sans"/>
                <a:cs typeface="Fira Sans"/>
                <a:sym typeface="Fira Sans"/>
              </a:rPr>
              <a:t>Simple</a:t>
            </a:r>
          </a:p>
          <a:p>
            <a:pPr marL="0" lvl="0" indent="0" algn="l" rtl="0">
              <a:spcBef>
                <a:spcPts val="0"/>
              </a:spcBef>
              <a:spcAft>
                <a:spcPts val="0"/>
              </a:spcAft>
              <a:buNone/>
            </a:pPr>
            <a:r>
              <a:rPr lang="en-US" sz="1200" dirty="0" err="1">
                <a:latin typeface="Fira Sans"/>
                <a:ea typeface="Fira Sans"/>
                <a:cs typeface="Fira Sans"/>
                <a:sym typeface="Fira Sans"/>
              </a:rPr>
              <a:t>Busca</a:t>
            </a:r>
            <a:r>
              <a:rPr lang="en-US" sz="1200" dirty="0">
                <a:latin typeface="Fira Sans"/>
                <a:ea typeface="Fira Sans"/>
                <a:cs typeface="Fira Sans"/>
                <a:sym typeface="Fira Sans"/>
              </a:rPr>
              <a:t> </a:t>
            </a:r>
            <a:r>
              <a:rPr lang="en-US" sz="1200" dirty="0" err="1">
                <a:latin typeface="Fira Sans"/>
                <a:ea typeface="Fira Sans"/>
                <a:cs typeface="Fira Sans"/>
                <a:sym typeface="Fira Sans"/>
              </a:rPr>
              <a:t>en</a:t>
            </a:r>
            <a:r>
              <a:rPr lang="en-US" sz="1200" dirty="0">
                <a:latin typeface="Fira Sans"/>
                <a:ea typeface="Fira Sans"/>
                <a:cs typeface="Fira Sans"/>
                <a:sym typeface="Fira Sans"/>
              </a:rPr>
              <a:t> </a:t>
            </a:r>
            <a:r>
              <a:rPr lang="en-US" sz="1200" dirty="0" err="1">
                <a:latin typeface="Fira Sans"/>
                <a:ea typeface="Fira Sans"/>
                <a:cs typeface="Fira Sans"/>
                <a:sym typeface="Fira Sans"/>
              </a:rPr>
              <a:t>todo</a:t>
            </a:r>
            <a:r>
              <a:rPr lang="en-US" sz="1200" dirty="0">
                <a:latin typeface="Fira Sans"/>
                <a:ea typeface="Fira Sans"/>
                <a:cs typeface="Fira Sans"/>
                <a:sym typeface="Fira Sans"/>
              </a:rPr>
              <a:t> </a:t>
            </a:r>
            <a:r>
              <a:rPr lang="en-US" sz="1200" dirty="0" err="1">
                <a:latin typeface="Fira Sans"/>
                <a:ea typeface="Fira Sans"/>
                <a:cs typeface="Fira Sans"/>
                <a:sym typeface="Fira Sans"/>
              </a:rPr>
              <a:t>el</a:t>
            </a:r>
            <a:r>
              <a:rPr lang="en-US" sz="1200" dirty="0">
                <a:latin typeface="Fira Sans"/>
                <a:ea typeface="Fira Sans"/>
                <a:cs typeface="Fira Sans"/>
                <a:sym typeface="Fira Sans"/>
              </a:rPr>
              <a:t> </a:t>
            </a:r>
            <a:r>
              <a:rPr lang="en-US" sz="1200" dirty="0" err="1">
                <a:latin typeface="Fira Sans"/>
                <a:ea typeface="Fira Sans"/>
                <a:cs typeface="Fira Sans"/>
                <a:sym typeface="Fira Sans"/>
              </a:rPr>
              <a:t>espacio</a:t>
            </a:r>
            <a:r>
              <a:rPr lang="en-US" sz="1200" dirty="0">
                <a:latin typeface="Fira Sans"/>
                <a:ea typeface="Fira Sans"/>
                <a:cs typeface="Fira Sans"/>
                <a:sym typeface="Fira Sans"/>
              </a:rPr>
              <a:t> de la </a:t>
            </a:r>
            <a:r>
              <a:rPr lang="en-US" sz="1200" dirty="0" err="1">
                <a:latin typeface="Fira Sans"/>
                <a:ea typeface="Fira Sans"/>
                <a:cs typeface="Fira Sans"/>
                <a:sym typeface="Fira Sans"/>
              </a:rPr>
              <a:t>solución</a:t>
            </a:r>
            <a:r>
              <a:rPr lang="en-US" sz="1200" dirty="0">
                <a:latin typeface="Fira Sans"/>
                <a:ea typeface="Fira Sans"/>
                <a:cs typeface="Fira Sans"/>
                <a:sym typeface="Fira Sans"/>
              </a:rPr>
              <a:t> </a:t>
            </a:r>
          </a:p>
        </p:txBody>
      </p:sp>
      <p:sp>
        <p:nvSpPr>
          <p:cNvPr id="424" name="Google Shape;424;p15"/>
          <p:cNvSpPr txBox="1"/>
          <p:nvPr/>
        </p:nvSpPr>
        <p:spPr>
          <a:xfrm>
            <a:off x="5364746" y="4091561"/>
            <a:ext cx="2827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Fira Sans"/>
                <a:ea typeface="Fira Sans"/>
                <a:cs typeface="Fira Sans"/>
                <a:sym typeface="Fira Sans"/>
              </a:rPr>
              <a:t>Depende de N número y N número de posiciones por comparar por ende el tiempo de ejecución.</a:t>
            </a:r>
            <a:endParaRPr sz="1200" dirty="0">
              <a:latin typeface="Fira Sans"/>
              <a:ea typeface="Fira Sans"/>
              <a:cs typeface="Fira Sans"/>
              <a:sym typeface="Fira Sans"/>
            </a:endParaRPr>
          </a:p>
        </p:txBody>
      </p:sp>
      <p:sp>
        <p:nvSpPr>
          <p:cNvPr id="2" name="Google Shape;421;p15">
            <a:extLst>
              <a:ext uri="{FF2B5EF4-FFF2-40B4-BE49-F238E27FC236}">
                <a16:creationId xmlns:a16="http://schemas.microsoft.com/office/drawing/2014/main" id="{A38ED5AC-E1D3-1F6B-F443-13D9B2C11806}"/>
              </a:ext>
            </a:extLst>
          </p:cNvPr>
          <p:cNvSpPr txBox="1"/>
          <p:nvPr/>
        </p:nvSpPr>
        <p:spPr>
          <a:xfrm>
            <a:off x="5712050" y="2525050"/>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latin typeface="Fira Sans Medium"/>
                <a:ea typeface="Fira Sans Medium"/>
                <a:cs typeface="Fira Sans Medium"/>
                <a:sym typeface="Fira Sans Medium"/>
              </a:rPr>
              <a:t>Ventajas</a:t>
            </a:r>
            <a:endParaRPr sz="1700" dirty="0">
              <a:latin typeface="Fira Sans Medium"/>
              <a:ea typeface="Fira Sans Medium"/>
              <a:cs typeface="Fira Sans Medium"/>
              <a:sym typeface="Fira Sans Medium"/>
            </a:endParaRPr>
          </a:p>
        </p:txBody>
      </p:sp>
      <p:sp>
        <p:nvSpPr>
          <p:cNvPr id="4" name="Google Shape;423;p15">
            <a:extLst>
              <a:ext uri="{FF2B5EF4-FFF2-40B4-BE49-F238E27FC236}">
                <a16:creationId xmlns:a16="http://schemas.microsoft.com/office/drawing/2014/main" id="{A37FBA9F-5E5C-5A90-C97A-6D2AC384F83E}"/>
              </a:ext>
            </a:extLst>
          </p:cNvPr>
          <p:cNvSpPr txBox="1"/>
          <p:nvPr/>
        </p:nvSpPr>
        <p:spPr>
          <a:xfrm>
            <a:off x="5337075" y="3856950"/>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latin typeface="Fira Sans Medium"/>
                <a:ea typeface="Fira Sans Medium"/>
                <a:cs typeface="Fira Sans Medium"/>
                <a:sym typeface="Fira Sans Medium"/>
              </a:rPr>
              <a:t>Desventajas</a:t>
            </a:r>
            <a:endParaRPr sz="1700" dirty="0">
              <a:latin typeface="Fira Sans Medium"/>
              <a:ea typeface="Fira Sans Medium"/>
              <a:cs typeface="Fira Sans Medium"/>
              <a:sym typeface="Fira Sans Medium"/>
            </a:endParaRPr>
          </a:p>
        </p:txBody>
      </p:sp>
      <p:pic>
        <p:nvPicPr>
          <p:cNvPr id="17" name="Imagen 16">
            <a:extLst>
              <a:ext uri="{FF2B5EF4-FFF2-40B4-BE49-F238E27FC236}">
                <a16:creationId xmlns:a16="http://schemas.microsoft.com/office/drawing/2014/main" id="{F81AA369-1F35-DBE7-8BF5-704B60CE1207}"/>
              </a:ext>
            </a:extLst>
          </p:cNvPr>
          <p:cNvPicPr>
            <a:picLocks noChangeAspect="1"/>
          </p:cNvPicPr>
          <p:nvPr/>
        </p:nvPicPr>
        <p:blipFill>
          <a:blip r:embed="rId3"/>
          <a:stretch>
            <a:fillRect/>
          </a:stretch>
        </p:blipFill>
        <p:spPr>
          <a:xfrm>
            <a:off x="1011238" y="1229718"/>
            <a:ext cx="2933700" cy="3267075"/>
          </a:xfrm>
          <a:prstGeom prst="rect">
            <a:avLst/>
          </a:prstGeom>
        </p:spPr>
      </p:pic>
      <p:sp>
        <p:nvSpPr>
          <p:cNvPr id="20" name="Google Shape;4608;p40">
            <a:extLst>
              <a:ext uri="{FF2B5EF4-FFF2-40B4-BE49-F238E27FC236}">
                <a16:creationId xmlns:a16="http://schemas.microsoft.com/office/drawing/2014/main" id="{680F5EFF-1037-37DC-A21A-CD78917E5FD0}"/>
              </a:ext>
            </a:extLst>
          </p:cNvPr>
          <p:cNvSpPr/>
          <p:nvPr/>
        </p:nvSpPr>
        <p:spPr>
          <a:xfrm>
            <a:off x="4850409" y="4124570"/>
            <a:ext cx="260330" cy="272611"/>
          </a:xfrm>
          <a:custGeom>
            <a:avLst/>
            <a:gdLst/>
            <a:ahLst/>
            <a:cxnLst/>
            <a:rect l="l" t="t" r="r" b="b"/>
            <a:pathLst>
              <a:path w="8076" h="8457" extrusionOk="0">
                <a:moveTo>
                  <a:pt x="2059" y="1"/>
                </a:moveTo>
                <a:lnTo>
                  <a:pt x="2059" y="3611"/>
                </a:lnTo>
                <a:lnTo>
                  <a:pt x="0" y="3611"/>
                </a:lnTo>
                <a:lnTo>
                  <a:pt x="4054" y="8456"/>
                </a:lnTo>
                <a:lnTo>
                  <a:pt x="8076" y="3611"/>
                </a:lnTo>
                <a:lnTo>
                  <a:pt x="6049" y="3611"/>
                </a:lnTo>
                <a:lnTo>
                  <a:pt x="604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4636358" y="1206855"/>
            <a:ext cx="4112592" cy="3553375"/>
            <a:chOff x="3887175" y="1508875"/>
            <a:chExt cx="3163775" cy="2733575"/>
          </a:xfrm>
        </p:grpSpPr>
        <p:sp>
          <p:nvSpPr>
            <p:cNvPr id="318" name="Google Shape;318;p15"/>
            <p:cNvSpPr/>
            <p:nvPr/>
          </p:nvSpPr>
          <p:spPr>
            <a:xfrm>
              <a:off x="4369350" y="2513175"/>
              <a:ext cx="2681600" cy="724925"/>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560850" y="2534850"/>
              <a:ext cx="490100" cy="688025"/>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4245825" y="3517575"/>
              <a:ext cx="2681600" cy="72487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437325" y="3538750"/>
              <a:ext cx="490100" cy="688825"/>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3950525" y="1768050"/>
              <a:ext cx="225650" cy="193625"/>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4083525" y="1732100"/>
              <a:ext cx="226475" cy="200275"/>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4084325" y="1771625"/>
              <a:ext cx="88700" cy="119575"/>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257700" y="2823825"/>
              <a:ext cx="200350" cy="200325"/>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4331350" y="2897450"/>
              <a:ext cx="52275" cy="52275"/>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6368450" y="1530150"/>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Ramificación y Poda</a:t>
            </a:r>
            <a:endParaRPr sz="2800" dirty="0">
              <a:latin typeface="Fira Sans Medium"/>
              <a:ea typeface="Fira Sans Medium"/>
              <a:cs typeface="Fira Sans Medium"/>
              <a:sym typeface="Fira Sans Medium"/>
            </a:endParaRPr>
          </a:p>
        </p:txBody>
      </p:sp>
      <p:sp>
        <p:nvSpPr>
          <p:cNvPr id="420" name="Google Shape;420;p15"/>
          <p:cNvSpPr txBox="1"/>
          <p:nvPr/>
        </p:nvSpPr>
        <p:spPr>
          <a:xfrm>
            <a:off x="5337075" y="1206855"/>
            <a:ext cx="2827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Fira Sans"/>
                <a:ea typeface="Fira Sans"/>
                <a:cs typeface="Fira Sans"/>
                <a:sym typeface="Fira Sans"/>
              </a:rPr>
              <a:t>Se aplica para problemas de opimización. Los nodos se exploran en el orden que son creados. </a:t>
            </a:r>
            <a:endParaRPr sz="1200" dirty="0">
              <a:latin typeface="Fira Sans"/>
              <a:ea typeface="Fira Sans"/>
              <a:cs typeface="Fira Sans"/>
              <a:sym typeface="Fira Sans"/>
            </a:endParaRPr>
          </a:p>
        </p:txBody>
      </p:sp>
      <p:sp>
        <p:nvSpPr>
          <p:cNvPr id="422" name="Google Shape;422;p15"/>
          <p:cNvSpPr txBox="1"/>
          <p:nvPr/>
        </p:nvSpPr>
        <p:spPr>
          <a:xfrm>
            <a:off x="5712050" y="2820341"/>
            <a:ext cx="25731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Fira Sans"/>
                <a:ea typeface="Fira Sans"/>
                <a:cs typeface="Fira Sans"/>
                <a:sym typeface="Fira Sans"/>
              </a:rPr>
              <a:t>Posibilidad de ejecución en paralelo.</a:t>
            </a:r>
            <a:endParaRPr sz="1200" dirty="0">
              <a:latin typeface="Fira Sans"/>
              <a:ea typeface="Fira Sans"/>
              <a:cs typeface="Fira Sans"/>
              <a:sym typeface="Fira Sans"/>
            </a:endParaRPr>
          </a:p>
        </p:txBody>
      </p:sp>
      <p:sp>
        <p:nvSpPr>
          <p:cNvPr id="423" name="Google Shape;423;p15"/>
          <p:cNvSpPr txBox="1"/>
          <p:nvPr/>
        </p:nvSpPr>
        <p:spPr>
          <a:xfrm>
            <a:off x="5337075" y="3856950"/>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latin typeface="Fira Sans Medium"/>
                <a:ea typeface="Fira Sans Medium"/>
                <a:cs typeface="Fira Sans Medium"/>
                <a:sym typeface="Fira Sans Medium"/>
              </a:rPr>
              <a:t>Desventajas</a:t>
            </a:r>
            <a:endParaRPr sz="1700" dirty="0">
              <a:latin typeface="Fira Sans Medium"/>
              <a:ea typeface="Fira Sans Medium"/>
              <a:cs typeface="Fira Sans Medium"/>
              <a:sym typeface="Fira Sans Medium"/>
            </a:endParaRPr>
          </a:p>
        </p:txBody>
      </p:sp>
      <p:sp>
        <p:nvSpPr>
          <p:cNvPr id="424" name="Google Shape;424;p15"/>
          <p:cNvSpPr txBox="1"/>
          <p:nvPr/>
        </p:nvSpPr>
        <p:spPr>
          <a:xfrm>
            <a:off x="5337075" y="4203800"/>
            <a:ext cx="2827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Fira Sans"/>
                <a:ea typeface="Fira Sans"/>
                <a:cs typeface="Fira Sans"/>
                <a:sym typeface="Fira Sans"/>
              </a:rPr>
              <a:t>Requiere más memoria.</a:t>
            </a:r>
            <a:endParaRPr sz="1200" dirty="0">
              <a:latin typeface="Fira Sans"/>
              <a:ea typeface="Fira Sans"/>
              <a:cs typeface="Fira Sans"/>
              <a:sym typeface="Fira Sans"/>
            </a:endParaRPr>
          </a:p>
        </p:txBody>
      </p:sp>
      <p:sp>
        <p:nvSpPr>
          <p:cNvPr id="2" name="Google Shape;421;p15">
            <a:extLst>
              <a:ext uri="{FF2B5EF4-FFF2-40B4-BE49-F238E27FC236}">
                <a16:creationId xmlns:a16="http://schemas.microsoft.com/office/drawing/2014/main" id="{95DF0A02-1BC4-D8B4-B567-5EAB0B3C146B}"/>
              </a:ext>
            </a:extLst>
          </p:cNvPr>
          <p:cNvSpPr txBox="1"/>
          <p:nvPr/>
        </p:nvSpPr>
        <p:spPr>
          <a:xfrm>
            <a:off x="5712050" y="2525050"/>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latin typeface="Fira Sans Medium"/>
                <a:ea typeface="Fira Sans Medium"/>
                <a:cs typeface="Fira Sans Medium"/>
                <a:sym typeface="Fira Sans Medium"/>
              </a:rPr>
              <a:t>Ventajas</a:t>
            </a:r>
            <a:endParaRPr sz="1700" dirty="0">
              <a:latin typeface="Fira Sans Medium"/>
              <a:ea typeface="Fira Sans Medium"/>
              <a:cs typeface="Fira Sans Medium"/>
              <a:sym typeface="Fira Sans Medium"/>
            </a:endParaRPr>
          </a:p>
        </p:txBody>
      </p:sp>
      <p:sp>
        <p:nvSpPr>
          <p:cNvPr id="507" name="Google Shape;4608;p40">
            <a:extLst>
              <a:ext uri="{FF2B5EF4-FFF2-40B4-BE49-F238E27FC236}">
                <a16:creationId xmlns:a16="http://schemas.microsoft.com/office/drawing/2014/main" id="{7EABC6A9-5686-0A33-FE2B-74EFFFC82301}"/>
              </a:ext>
            </a:extLst>
          </p:cNvPr>
          <p:cNvSpPr/>
          <p:nvPr/>
        </p:nvSpPr>
        <p:spPr>
          <a:xfrm>
            <a:off x="4912855" y="4162364"/>
            <a:ext cx="260330" cy="272611"/>
          </a:xfrm>
          <a:custGeom>
            <a:avLst/>
            <a:gdLst/>
            <a:ahLst/>
            <a:cxnLst/>
            <a:rect l="l" t="t" r="r" b="b"/>
            <a:pathLst>
              <a:path w="8076" h="8457" extrusionOk="0">
                <a:moveTo>
                  <a:pt x="2059" y="1"/>
                </a:moveTo>
                <a:lnTo>
                  <a:pt x="2059" y="3611"/>
                </a:lnTo>
                <a:lnTo>
                  <a:pt x="0" y="3611"/>
                </a:lnTo>
                <a:lnTo>
                  <a:pt x="4054" y="8456"/>
                </a:lnTo>
                <a:lnTo>
                  <a:pt x="8076" y="3611"/>
                </a:lnTo>
                <a:lnTo>
                  <a:pt x="6049" y="3611"/>
                </a:lnTo>
                <a:lnTo>
                  <a:pt x="604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9" name="Imagen 508">
            <a:extLst>
              <a:ext uri="{FF2B5EF4-FFF2-40B4-BE49-F238E27FC236}">
                <a16:creationId xmlns:a16="http://schemas.microsoft.com/office/drawing/2014/main" id="{1925928A-95A2-FDAA-EF68-9D3580AD9754}"/>
              </a:ext>
            </a:extLst>
          </p:cNvPr>
          <p:cNvPicPr>
            <a:picLocks noChangeAspect="1"/>
          </p:cNvPicPr>
          <p:nvPr/>
        </p:nvPicPr>
        <p:blipFill>
          <a:blip r:embed="rId3"/>
          <a:stretch>
            <a:fillRect/>
          </a:stretch>
        </p:blipFill>
        <p:spPr>
          <a:xfrm>
            <a:off x="500105" y="1795450"/>
            <a:ext cx="3753056" cy="1996626"/>
          </a:xfrm>
          <a:prstGeom prst="rect">
            <a:avLst/>
          </a:prstGeom>
        </p:spPr>
      </p:pic>
    </p:spTree>
    <p:extLst>
      <p:ext uri="{BB962C8B-B14F-4D97-AF65-F5344CB8AC3E}">
        <p14:creationId xmlns:p14="http://schemas.microsoft.com/office/powerpoint/2010/main" val="148819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833" name="Google Shape;2833;p32"/>
          <p:cNvSpPr txBox="1"/>
          <p:nvPr/>
        </p:nvSpPr>
        <p:spPr>
          <a:xfrm>
            <a:off x="457200" y="411474"/>
            <a:ext cx="5304408" cy="388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s-MX" sz="2800" dirty="0">
                <a:latin typeface="Fira Sans Medium"/>
                <a:ea typeface="Fira Sans Medium"/>
                <a:cs typeface="Fira Sans Medium"/>
                <a:sym typeface="Fira Sans Medium"/>
              </a:rPr>
              <a:t>Ramificación y Poda: detalles de implementación</a:t>
            </a:r>
            <a:endParaRPr lang="es-MX" sz="2800" b="0" i="0" u="none" strike="noStrike" cap="none" dirty="0">
              <a:solidFill>
                <a:srgbClr val="000000"/>
              </a:solidFill>
              <a:latin typeface="Fira Sans Medium"/>
              <a:ea typeface="Fira Sans Medium"/>
              <a:cs typeface="Fira Sans Medium"/>
              <a:sym typeface="Fira Sans Medium"/>
            </a:endParaRPr>
          </a:p>
        </p:txBody>
      </p:sp>
      <p:grpSp>
        <p:nvGrpSpPr>
          <p:cNvPr id="2834" name="Google Shape;2834;p32"/>
          <p:cNvGrpSpPr/>
          <p:nvPr/>
        </p:nvGrpSpPr>
        <p:grpSpPr>
          <a:xfrm>
            <a:off x="544707" y="2237568"/>
            <a:ext cx="4027293" cy="1995227"/>
            <a:chOff x="417437" y="1917413"/>
            <a:chExt cx="4027293" cy="1995227"/>
          </a:xfrm>
        </p:grpSpPr>
        <p:grpSp>
          <p:nvGrpSpPr>
            <p:cNvPr id="2835" name="Google Shape;2835;p32"/>
            <p:cNvGrpSpPr/>
            <p:nvPr/>
          </p:nvGrpSpPr>
          <p:grpSpPr>
            <a:xfrm>
              <a:off x="417437" y="1917413"/>
              <a:ext cx="2889205" cy="1995227"/>
              <a:chOff x="534225" y="1948475"/>
              <a:chExt cx="2563625" cy="1740125"/>
            </a:xfrm>
          </p:grpSpPr>
          <p:sp>
            <p:nvSpPr>
              <p:cNvPr id="2837" name="Google Shape;2837;p32"/>
              <p:cNvSpPr/>
              <p:nvPr/>
            </p:nvSpPr>
            <p:spPr>
              <a:xfrm>
                <a:off x="2123225" y="2610250"/>
                <a:ext cx="770375" cy="265075"/>
              </a:xfrm>
              <a:custGeom>
                <a:avLst/>
                <a:gdLst/>
                <a:ahLst/>
                <a:cxnLst/>
                <a:rect l="l" t="t" r="r" b="b"/>
                <a:pathLst>
                  <a:path w="30815" h="10603" extrusionOk="0">
                    <a:moveTo>
                      <a:pt x="15261" y="1"/>
                    </a:moveTo>
                    <a:cubicBezTo>
                      <a:pt x="9749" y="1"/>
                      <a:pt x="4236" y="2107"/>
                      <a:pt x="0" y="6327"/>
                    </a:cubicBezTo>
                    <a:lnTo>
                      <a:pt x="4117" y="10507"/>
                    </a:lnTo>
                    <a:cubicBezTo>
                      <a:pt x="7165" y="7475"/>
                      <a:pt x="11184" y="5923"/>
                      <a:pt x="15228" y="5923"/>
                    </a:cubicBezTo>
                    <a:cubicBezTo>
                      <a:pt x="19252" y="5923"/>
                      <a:pt x="23301" y="7459"/>
                      <a:pt x="26444" y="10602"/>
                    </a:cubicBezTo>
                    <a:lnTo>
                      <a:pt x="30814" y="6612"/>
                    </a:lnTo>
                    <a:cubicBezTo>
                      <a:pt x="30719" y="6548"/>
                      <a:pt x="30624" y="6453"/>
                      <a:pt x="30561" y="6358"/>
                    </a:cubicBezTo>
                    <a:cubicBezTo>
                      <a:pt x="26325" y="2123"/>
                      <a:pt x="20794" y="1"/>
                      <a:pt x="152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534225" y="2555975"/>
                <a:ext cx="1008675" cy="899675"/>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1433625" y="2738325"/>
                <a:ext cx="795700" cy="290275"/>
              </a:xfrm>
              <a:custGeom>
                <a:avLst/>
                <a:gdLst/>
                <a:ahLst/>
                <a:cxnLst/>
                <a:rect l="l" t="t" r="r" b="b"/>
                <a:pathLst>
                  <a:path w="31828" h="11611" extrusionOk="0">
                    <a:moveTo>
                      <a:pt x="4371" y="0"/>
                    </a:moveTo>
                    <a:lnTo>
                      <a:pt x="0" y="3927"/>
                    </a:lnTo>
                    <a:cubicBezTo>
                      <a:pt x="380" y="4371"/>
                      <a:pt x="792" y="4814"/>
                      <a:pt x="1235" y="5226"/>
                    </a:cubicBezTo>
                    <a:cubicBezTo>
                      <a:pt x="5459" y="9481"/>
                      <a:pt x="11013" y="11611"/>
                      <a:pt x="16566" y="11611"/>
                    </a:cubicBezTo>
                    <a:cubicBezTo>
                      <a:pt x="22089" y="11611"/>
                      <a:pt x="27612" y="9505"/>
                      <a:pt x="31828" y="5289"/>
                    </a:cubicBezTo>
                    <a:lnTo>
                      <a:pt x="27711" y="1077"/>
                    </a:lnTo>
                    <a:cubicBezTo>
                      <a:pt x="24635" y="4137"/>
                      <a:pt x="20583" y="5673"/>
                      <a:pt x="16536" y="5673"/>
                    </a:cubicBezTo>
                    <a:cubicBezTo>
                      <a:pt x="12499" y="5673"/>
                      <a:pt x="8468" y="4145"/>
                      <a:pt x="5416" y="1077"/>
                    </a:cubicBezTo>
                    <a:cubicBezTo>
                      <a:pt x="5067" y="729"/>
                      <a:pt x="4687"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1464500" y="1948475"/>
                <a:ext cx="1425925" cy="1740125"/>
              </a:xfrm>
              <a:custGeom>
                <a:avLst/>
                <a:gdLst/>
                <a:ahLst/>
                <a:cxnLst/>
                <a:rect l="l" t="t" r="r" b="b"/>
                <a:pathLst>
                  <a:path w="57037" h="69605" extrusionOk="0">
                    <a:moveTo>
                      <a:pt x="15262" y="1"/>
                    </a:moveTo>
                    <a:cubicBezTo>
                      <a:pt x="9739" y="1"/>
                      <a:pt x="4216" y="2107"/>
                      <a:pt x="0" y="6323"/>
                    </a:cubicBezTo>
                    <a:lnTo>
                      <a:pt x="4149" y="10503"/>
                    </a:lnTo>
                    <a:cubicBezTo>
                      <a:pt x="7209" y="7459"/>
                      <a:pt x="11220" y="5939"/>
                      <a:pt x="15234" y="5939"/>
                    </a:cubicBezTo>
                    <a:cubicBezTo>
                      <a:pt x="19279" y="5939"/>
                      <a:pt x="23329" y="7482"/>
                      <a:pt x="26412" y="10566"/>
                    </a:cubicBezTo>
                    <a:cubicBezTo>
                      <a:pt x="32525" y="16710"/>
                      <a:pt x="32493" y="26686"/>
                      <a:pt x="26349" y="32798"/>
                    </a:cubicBezTo>
                    <a:cubicBezTo>
                      <a:pt x="18052" y="41253"/>
                      <a:pt x="18020" y="54808"/>
                      <a:pt x="26412" y="63232"/>
                    </a:cubicBezTo>
                    <a:cubicBezTo>
                      <a:pt x="30632" y="67483"/>
                      <a:pt x="36179" y="69605"/>
                      <a:pt x="41732" y="69605"/>
                    </a:cubicBezTo>
                    <a:cubicBezTo>
                      <a:pt x="47264" y="69605"/>
                      <a:pt x="52801" y="67499"/>
                      <a:pt x="57036" y="63295"/>
                    </a:cubicBezTo>
                    <a:lnTo>
                      <a:pt x="52856" y="59083"/>
                    </a:lnTo>
                    <a:cubicBezTo>
                      <a:pt x="49792" y="62147"/>
                      <a:pt x="45775" y="63675"/>
                      <a:pt x="41756" y="63675"/>
                    </a:cubicBezTo>
                    <a:cubicBezTo>
                      <a:pt x="37715" y="63675"/>
                      <a:pt x="33673" y="62131"/>
                      <a:pt x="30593" y="59051"/>
                    </a:cubicBezTo>
                    <a:cubicBezTo>
                      <a:pt x="24481" y="52907"/>
                      <a:pt x="24544" y="42932"/>
                      <a:pt x="30688" y="36820"/>
                    </a:cubicBezTo>
                    <a:cubicBezTo>
                      <a:pt x="39017" y="28364"/>
                      <a:pt x="38985" y="14778"/>
                      <a:pt x="30593" y="6386"/>
                    </a:cubicBezTo>
                    <a:cubicBezTo>
                      <a:pt x="26369" y="2130"/>
                      <a:pt x="20816" y="1"/>
                      <a:pt x="1526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731350" y="2105725"/>
                <a:ext cx="1008700" cy="1531475"/>
              </a:xfrm>
              <a:custGeom>
                <a:avLst/>
                <a:gdLst/>
                <a:ahLst/>
                <a:cxnLst/>
                <a:rect l="l" t="t" r="r" b="b"/>
                <a:pathLst>
                  <a:path w="40348" h="61259" extrusionOk="0">
                    <a:moveTo>
                      <a:pt x="29358" y="1"/>
                    </a:moveTo>
                    <a:cubicBezTo>
                      <a:pt x="21314" y="8013"/>
                      <a:pt x="20902" y="20776"/>
                      <a:pt x="28091" y="29295"/>
                    </a:cubicBezTo>
                    <a:cubicBezTo>
                      <a:pt x="33728" y="35787"/>
                      <a:pt x="33095" y="45667"/>
                      <a:pt x="26635" y="51400"/>
                    </a:cubicBezTo>
                    <a:cubicBezTo>
                      <a:pt x="23649" y="54036"/>
                      <a:pt x="19933" y="55332"/>
                      <a:pt x="16229" y="55332"/>
                    </a:cubicBezTo>
                    <a:cubicBezTo>
                      <a:pt x="11880" y="55332"/>
                      <a:pt x="7547" y="53544"/>
                      <a:pt x="4435" y="50038"/>
                    </a:cubicBezTo>
                    <a:lnTo>
                      <a:pt x="1" y="53965"/>
                    </a:lnTo>
                    <a:cubicBezTo>
                      <a:pt x="4296" y="58790"/>
                      <a:pt x="10256" y="61258"/>
                      <a:pt x="16241" y="61258"/>
                    </a:cubicBezTo>
                    <a:cubicBezTo>
                      <a:pt x="21332" y="61258"/>
                      <a:pt x="26442" y="59472"/>
                      <a:pt x="30561" y="55833"/>
                    </a:cubicBezTo>
                    <a:cubicBezTo>
                      <a:pt x="39492" y="47916"/>
                      <a:pt x="40347" y="34267"/>
                      <a:pt x="32493" y="25336"/>
                    </a:cubicBezTo>
                    <a:cubicBezTo>
                      <a:pt x="27395" y="19129"/>
                      <a:pt x="27743" y="9977"/>
                      <a:pt x="33538" y="4213"/>
                    </a:cubicBezTo>
                    <a:lnTo>
                      <a:pt x="29358"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2603800" y="2145325"/>
                <a:ext cx="494050" cy="1389500"/>
              </a:xfrm>
              <a:custGeom>
                <a:avLst/>
                <a:gdLst/>
                <a:ahLst/>
                <a:cxnLst/>
                <a:rect l="l" t="t" r="r" b="b"/>
                <a:pathLst>
                  <a:path w="19762" h="55580" extrusionOk="0">
                    <a:moveTo>
                      <a:pt x="8519" y="0"/>
                    </a:moveTo>
                    <a:cubicBezTo>
                      <a:pt x="475" y="8013"/>
                      <a:pt x="0" y="20680"/>
                      <a:pt x="7189" y="29199"/>
                    </a:cubicBezTo>
                    <a:cubicBezTo>
                      <a:pt x="13270" y="35343"/>
                      <a:pt x="13206" y="45287"/>
                      <a:pt x="7094" y="51399"/>
                    </a:cubicBezTo>
                    <a:lnTo>
                      <a:pt x="11274" y="55579"/>
                    </a:lnTo>
                    <a:cubicBezTo>
                      <a:pt x="19667" y="47219"/>
                      <a:pt x="19762" y="33696"/>
                      <a:pt x="11559" y="25209"/>
                    </a:cubicBezTo>
                    <a:cubicBezTo>
                      <a:pt x="6556" y="19033"/>
                      <a:pt x="6936" y="9913"/>
                      <a:pt x="12699" y="4181"/>
                    </a:cubicBezTo>
                    <a:lnTo>
                      <a:pt x="851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0" name="Google Shape;2850;p32"/>
            <p:cNvSpPr txBox="1"/>
            <p:nvPr/>
          </p:nvSpPr>
          <p:spPr>
            <a:xfrm>
              <a:off x="3964430" y="3018496"/>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700" dirty="0">
                <a:latin typeface="Fira Sans"/>
                <a:ea typeface="Fira Sans"/>
                <a:cs typeface="Fira Sans"/>
                <a:sym typeface="Fira Sans"/>
              </a:endParaRPr>
            </a:p>
          </p:txBody>
        </p:sp>
        <p:sp>
          <p:nvSpPr>
            <p:cNvPr id="2851" name="Google Shape;2851;p32"/>
            <p:cNvSpPr txBox="1"/>
            <p:nvPr/>
          </p:nvSpPr>
          <p:spPr>
            <a:xfrm>
              <a:off x="2378150" y="3064163"/>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3</a:t>
              </a:r>
              <a:endParaRPr sz="2700">
                <a:latin typeface="Fira Sans"/>
                <a:ea typeface="Fira Sans"/>
                <a:cs typeface="Fira Sans"/>
                <a:sym typeface="Fira Sans"/>
              </a:endParaRPr>
            </a:p>
          </p:txBody>
        </p:sp>
        <p:sp>
          <p:nvSpPr>
            <p:cNvPr id="2852" name="Google Shape;2852;p32"/>
            <p:cNvSpPr txBox="1"/>
            <p:nvPr/>
          </p:nvSpPr>
          <p:spPr>
            <a:xfrm>
              <a:off x="882975" y="3008338"/>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1</a:t>
              </a:r>
              <a:endParaRPr sz="2700">
                <a:latin typeface="Fira Sans"/>
                <a:ea typeface="Fira Sans"/>
                <a:cs typeface="Fira Sans"/>
                <a:sym typeface="Fira Sans"/>
              </a:endParaRPr>
            </a:p>
          </p:txBody>
        </p:sp>
        <p:sp>
          <p:nvSpPr>
            <p:cNvPr id="2854" name="Google Shape;2854;p32"/>
            <p:cNvSpPr txBox="1"/>
            <p:nvPr/>
          </p:nvSpPr>
          <p:spPr>
            <a:xfrm>
              <a:off x="1630513" y="2333329"/>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2</a:t>
              </a:r>
              <a:endParaRPr sz="2700">
                <a:latin typeface="Fira Sans"/>
                <a:ea typeface="Fira Sans"/>
                <a:cs typeface="Fira Sans"/>
                <a:sym typeface="Fira Sans"/>
              </a:endParaRPr>
            </a:p>
          </p:txBody>
        </p:sp>
      </p:grpSp>
      <p:sp>
        <p:nvSpPr>
          <p:cNvPr id="2855" name="Google Shape;2855;p32"/>
          <p:cNvSpPr txBox="1"/>
          <p:nvPr/>
        </p:nvSpPr>
        <p:spPr>
          <a:xfrm>
            <a:off x="4996076" y="1569050"/>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606060"/>
                </a:solidFill>
                <a:latin typeface="Fira Sans Medium"/>
                <a:ea typeface="Fira Sans Medium"/>
                <a:cs typeface="Fira Sans Medium"/>
                <a:sym typeface="Fira Sans Medium"/>
              </a:rPr>
              <a:t>Nodo vivo</a:t>
            </a:r>
            <a:endParaRPr dirty="0">
              <a:solidFill>
                <a:srgbClr val="606060"/>
              </a:solidFill>
              <a:latin typeface="Fira Sans Medium"/>
              <a:ea typeface="Fira Sans Medium"/>
              <a:cs typeface="Fira Sans Medium"/>
              <a:sym typeface="Fira Sans Medium"/>
            </a:endParaRPr>
          </a:p>
        </p:txBody>
      </p:sp>
      <p:sp>
        <p:nvSpPr>
          <p:cNvPr id="2856" name="Google Shape;2856;p32"/>
          <p:cNvSpPr txBox="1"/>
          <p:nvPr/>
        </p:nvSpPr>
        <p:spPr>
          <a:xfrm>
            <a:off x="4996076" y="1854099"/>
            <a:ext cx="1700700" cy="35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Fira Sans"/>
                <a:ea typeface="Fira Sans"/>
                <a:cs typeface="Fira Sans"/>
                <a:sym typeface="Fira Sans"/>
              </a:rPr>
              <a:t>Soluciones del que no han generado aún sus hijos</a:t>
            </a:r>
            <a:endParaRPr sz="1200" dirty="0">
              <a:latin typeface="Fira Sans"/>
              <a:ea typeface="Fira Sans"/>
              <a:cs typeface="Fira Sans"/>
              <a:sym typeface="Fira Sans"/>
            </a:endParaRPr>
          </a:p>
        </p:txBody>
      </p:sp>
      <p:sp>
        <p:nvSpPr>
          <p:cNvPr id="2857" name="Google Shape;2857;p32"/>
          <p:cNvSpPr txBox="1"/>
          <p:nvPr/>
        </p:nvSpPr>
        <p:spPr>
          <a:xfrm>
            <a:off x="4996075" y="2619284"/>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222831"/>
                </a:solidFill>
                <a:latin typeface="Fira Sans Medium"/>
                <a:ea typeface="Fira Sans Medium"/>
                <a:cs typeface="Fira Sans Medium"/>
                <a:sym typeface="Fira Sans Medium"/>
              </a:rPr>
              <a:t>Nodo Muerto</a:t>
            </a:r>
            <a:endParaRPr dirty="0">
              <a:solidFill>
                <a:srgbClr val="222831"/>
              </a:solidFill>
              <a:latin typeface="Fira Sans Medium"/>
              <a:ea typeface="Fira Sans Medium"/>
              <a:cs typeface="Fira Sans Medium"/>
              <a:sym typeface="Fira Sans Medium"/>
            </a:endParaRPr>
          </a:p>
        </p:txBody>
      </p:sp>
      <p:sp>
        <p:nvSpPr>
          <p:cNvPr id="2858" name="Google Shape;2858;p32"/>
          <p:cNvSpPr txBox="1"/>
          <p:nvPr/>
        </p:nvSpPr>
        <p:spPr>
          <a:xfrm>
            <a:off x="4996075" y="2879982"/>
            <a:ext cx="1700700" cy="35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Fira Sans"/>
                <a:ea typeface="Fira Sans"/>
                <a:cs typeface="Fira Sans"/>
                <a:sym typeface="Fira Sans"/>
              </a:rPr>
              <a:t>Nodo del que no se generaran más hijos</a:t>
            </a:r>
            <a:endParaRPr sz="1200" dirty="0">
              <a:latin typeface="Fira Sans"/>
              <a:ea typeface="Fira Sans"/>
              <a:cs typeface="Fira Sans"/>
              <a:sym typeface="Fira Sans"/>
            </a:endParaRPr>
          </a:p>
        </p:txBody>
      </p:sp>
      <p:sp>
        <p:nvSpPr>
          <p:cNvPr id="2859" name="Google Shape;2859;p32"/>
          <p:cNvSpPr txBox="1"/>
          <p:nvPr/>
        </p:nvSpPr>
        <p:spPr>
          <a:xfrm>
            <a:off x="4996075" y="3645151"/>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FFA66F"/>
                </a:solidFill>
                <a:latin typeface="Fira Sans Medium"/>
                <a:ea typeface="Fira Sans Medium"/>
                <a:cs typeface="Fira Sans Medium"/>
                <a:sym typeface="Fira Sans Medium"/>
              </a:rPr>
              <a:t>Nodo en Expansióm</a:t>
            </a:r>
            <a:endParaRPr dirty="0">
              <a:solidFill>
                <a:srgbClr val="FFA66F"/>
              </a:solidFill>
              <a:latin typeface="Fira Sans Medium"/>
              <a:ea typeface="Fira Sans Medium"/>
              <a:cs typeface="Fira Sans Medium"/>
              <a:sym typeface="Fira Sans Medium"/>
            </a:endParaRPr>
          </a:p>
        </p:txBody>
      </p:sp>
      <p:sp>
        <p:nvSpPr>
          <p:cNvPr id="2860" name="Google Shape;2860;p32"/>
          <p:cNvSpPr txBox="1"/>
          <p:nvPr/>
        </p:nvSpPr>
        <p:spPr>
          <a:xfrm>
            <a:off x="4977121" y="4138220"/>
            <a:ext cx="1700700" cy="35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CR" sz="1200" dirty="0">
                <a:latin typeface="Fira Sans"/>
                <a:ea typeface="Fira Sans"/>
                <a:cs typeface="Fira Sans"/>
                <a:sym typeface="Fira Sans"/>
              </a:rPr>
              <a:t>N</a:t>
            </a:r>
            <a:r>
              <a:rPr lang="en" sz="1200" dirty="0">
                <a:latin typeface="Fira Sans"/>
                <a:ea typeface="Fira Sans"/>
                <a:cs typeface="Fira Sans"/>
                <a:sym typeface="Fira Sans"/>
              </a:rPr>
              <a:t>odo del que se están generando hijos</a:t>
            </a:r>
            <a:endParaRPr sz="1200" dirty="0">
              <a:latin typeface="Fira Sans"/>
              <a:ea typeface="Fira Sans"/>
              <a:cs typeface="Fira Sans"/>
              <a:sym typeface="Fira Sans"/>
            </a:endParaRPr>
          </a:p>
        </p:txBody>
      </p:sp>
      <p:sp>
        <p:nvSpPr>
          <p:cNvPr id="2" name="Google Shape;2838;p32">
            <a:extLst>
              <a:ext uri="{FF2B5EF4-FFF2-40B4-BE49-F238E27FC236}">
                <a16:creationId xmlns:a16="http://schemas.microsoft.com/office/drawing/2014/main" id="{3F7D5B4F-1260-E12B-29F2-80FA58138EDD}"/>
              </a:ext>
            </a:extLst>
          </p:cNvPr>
          <p:cNvSpPr/>
          <p:nvPr/>
        </p:nvSpPr>
        <p:spPr>
          <a:xfrm rot="6129654">
            <a:off x="2460291" y="1481562"/>
            <a:ext cx="1136777" cy="1031567"/>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838;p32">
            <a:extLst>
              <a:ext uri="{FF2B5EF4-FFF2-40B4-BE49-F238E27FC236}">
                <a16:creationId xmlns:a16="http://schemas.microsoft.com/office/drawing/2014/main" id="{6F1D6675-E976-8A66-5EF1-35B2C20C02B2}"/>
              </a:ext>
            </a:extLst>
          </p:cNvPr>
          <p:cNvSpPr/>
          <p:nvPr/>
        </p:nvSpPr>
        <p:spPr>
          <a:xfrm rot="1043518">
            <a:off x="1504653" y="1280856"/>
            <a:ext cx="1136777" cy="1031567"/>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38;p32">
            <a:extLst>
              <a:ext uri="{FF2B5EF4-FFF2-40B4-BE49-F238E27FC236}">
                <a16:creationId xmlns:a16="http://schemas.microsoft.com/office/drawing/2014/main" id="{77493EC6-5C5E-D652-25A2-4367CA3B729F}"/>
              </a:ext>
            </a:extLst>
          </p:cNvPr>
          <p:cNvSpPr/>
          <p:nvPr/>
        </p:nvSpPr>
        <p:spPr>
          <a:xfrm rot="20937123">
            <a:off x="690367" y="1993381"/>
            <a:ext cx="1136777" cy="1031567"/>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4609722" y="1178650"/>
            <a:ext cx="4112591" cy="3553375"/>
            <a:chOff x="3887175" y="1508875"/>
            <a:chExt cx="3163775" cy="2733575"/>
          </a:xfrm>
        </p:grpSpPr>
        <p:sp>
          <p:nvSpPr>
            <p:cNvPr id="318" name="Google Shape;318;p15"/>
            <p:cNvSpPr/>
            <p:nvPr/>
          </p:nvSpPr>
          <p:spPr>
            <a:xfrm>
              <a:off x="4369350" y="2513175"/>
              <a:ext cx="2681600" cy="724925"/>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560850" y="2534850"/>
              <a:ext cx="490100" cy="688025"/>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4245825" y="3517575"/>
              <a:ext cx="2681600" cy="72487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437325" y="3538750"/>
              <a:ext cx="490100" cy="688825"/>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3950525" y="1768050"/>
              <a:ext cx="225650" cy="193625"/>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4083525" y="1732100"/>
              <a:ext cx="226475" cy="200275"/>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4084325" y="1771625"/>
              <a:ext cx="88700" cy="119575"/>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257700" y="2823825"/>
              <a:ext cx="200350" cy="200325"/>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4331350" y="2897450"/>
              <a:ext cx="52275" cy="52275"/>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6368450" y="1530150"/>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Algoritmo Genético</a:t>
            </a:r>
            <a:endParaRPr sz="2800" dirty="0">
              <a:latin typeface="Fira Sans Medium"/>
              <a:ea typeface="Fira Sans Medium"/>
              <a:cs typeface="Fira Sans Medium"/>
              <a:sym typeface="Fira Sans Medium"/>
            </a:endParaRPr>
          </a:p>
        </p:txBody>
      </p:sp>
      <p:sp>
        <p:nvSpPr>
          <p:cNvPr id="420" name="Google Shape;420;p15"/>
          <p:cNvSpPr txBox="1"/>
          <p:nvPr/>
        </p:nvSpPr>
        <p:spPr>
          <a:xfrm>
            <a:off x="5281916" y="1253282"/>
            <a:ext cx="2827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R" sz="1200" dirty="0">
                <a:latin typeface="Fira Sans"/>
                <a:ea typeface="Fira Sans"/>
                <a:cs typeface="Fira Sans"/>
                <a:sym typeface="Fira Sans"/>
              </a:rPr>
              <a:t>B</a:t>
            </a:r>
            <a:r>
              <a:rPr lang="en" sz="1200" dirty="0">
                <a:latin typeface="Fira Sans"/>
                <a:ea typeface="Fira Sans"/>
                <a:cs typeface="Fira Sans"/>
                <a:sym typeface="Fira Sans"/>
              </a:rPr>
              <a:t>asados en la teoría de selección natural de Darwin.</a:t>
            </a:r>
            <a:endParaRPr sz="1200" dirty="0">
              <a:latin typeface="Fira Sans"/>
              <a:ea typeface="Fira Sans"/>
              <a:cs typeface="Fira Sans"/>
              <a:sym typeface="Fira Sans"/>
            </a:endParaRPr>
          </a:p>
        </p:txBody>
      </p:sp>
      <p:sp>
        <p:nvSpPr>
          <p:cNvPr id="421" name="Google Shape;421;p15"/>
          <p:cNvSpPr txBox="1"/>
          <p:nvPr/>
        </p:nvSpPr>
        <p:spPr>
          <a:xfrm>
            <a:off x="5712050" y="2525050"/>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latin typeface="Fira Sans Medium"/>
                <a:ea typeface="Fira Sans Medium"/>
                <a:cs typeface="Fira Sans Medium"/>
                <a:sym typeface="Fira Sans Medium"/>
              </a:rPr>
              <a:t>Ventajas</a:t>
            </a:r>
            <a:endParaRPr sz="1700" dirty="0">
              <a:latin typeface="Fira Sans Medium"/>
              <a:ea typeface="Fira Sans Medium"/>
              <a:cs typeface="Fira Sans Medium"/>
              <a:sym typeface="Fira Sans Medium"/>
            </a:endParaRPr>
          </a:p>
        </p:txBody>
      </p:sp>
      <p:sp>
        <p:nvSpPr>
          <p:cNvPr id="422" name="Google Shape;422;p15"/>
          <p:cNvSpPr txBox="1"/>
          <p:nvPr/>
        </p:nvSpPr>
        <p:spPr>
          <a:xfrm>
            <a:off x="5712050" y="2871900"/>
            <a:ext cx="25731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200" dirty="0">
                <a:latin typeface="Fira Sans"/>
                <a:ea typeface="Fira Sans"/>
                <a:cs typeface="Fira Sans"/>
                <a:sym typeface="Fira Sans"/>
              </a:rPr>
              <a:t>Trabajan y desarrollan diferentes soluciones en paralelo.</a:t>
            </a:r>
            <a:endParaRPr sz="1200" dirty="0">
              <a:latin typeface="Fira Sans"/>
              <a:ea typeface="Fira Sans"/>
              <a:cs typeface="Fira Sans"/>
              <a:sym typeface="Fira Sans"/>
            </a:endParaRPr>
          </a:p>
        </p:txBody>
      </p:sp>
      <p:sp>
        <p:nvSpPr>
          <p:cNvPr id="423" name="Google Shape;423;p15"/>
          <p:cNvSpPr txBox="1"/>
          <p:nvPr/>
        </p:nvSpPr>
        <p:spPr>
          <a:xfrm>
            <a:off x="5337075" y="3856950"/>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latin typeface="Fira Sans Medium"/>
                <a:ea typeface="Fira Sans Medium"/>
                <a:cs typeface="Fira Sans Medium"/>
                <a:sym typeface="Fira Sans Medium"/>
              </a:rPr>
              <a:t>Desventajas</a:t>
            </a:r>
            <a:endParaRPr sz="1700" dirty="0">
              <a:latin typeface="Fira Sans Medium"/>
              <a:ea typeface="Fira Sans Medium"/>
              <a:cs typeface="Fira Sans Medium"/>
              <a:sym typeface="Fira Sans Medium"/>
            </a:endParaRPr>
          </a:p>
        </p:txBody>
      </p:sp>
      <p:sp>
        <p:nvSpPr>
          <p:cNvPr id="424" name="Google Shape;424;p15"/>
          <p:cNvSpPr txBox="1"/>
          <p:nvPr/>
        </p:nvSpPr>
        <p:spPr>
          <a:xfrm>
            <a:off x="5337075" y="4203800"/>
            <a:ext cx="2827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R" sz="1200" dirty="0">
                <a:latin typeface="Fira Sans"/>
                <a:ea typeface="Fira Sans"/>
                <a:cs typeface="Fira Sans"/>
                <a:sym typeface="Fira Sans"/>
              </a:rPr>
              <a:t>L</a:t>
            </a:r>
            <a:r>
              <a:rPr lang="en" sz="1200" dirty="0">
                <a:latin typeface="Fira Sans"/>
                <a:ea typeface="Fira Sans"/>
                <a:cs typeface="Fira Sans"/>
                <a:sym typeface="Fira Sans"/>
              </a:rPr>
              <a:t>enguaje debe de ser capaz de tolerar cambios aleatorios.</a:t>
            </a:r>
            <a:endParaRPr sz="1200" dirty="0">
              <a:latin typeface="Fira Sans"/>
              <a:ea typeface="Fira Sans"/>
              <a:cs typeface="Fira Sans"/>
              <a:sym typeface="Fira Sans"/>
            </a:endParaRPr>
          </a:p>
        </p:txBody>
      </p:sp>
      <p:pic>
        <p:nvPicPr>
          <p:cNvPr id="9" name="Imagen 8">
            <a:extLst>
              <a:ext uri="{FF2B5EF4-FFF2-40B4-BE49-F238E27FC236}">
                <a16:creationId xmlns:a16="http://schemas.microsoft.com/office/drawing/2014/main" id="{4D24EA3D-6884-B21A-1134-870A2FBE3942}"/>
              </a:ext>
            </a:extLst>
          </p:cNvPr>
          <p:cNvPicPr>
            <a:picLocks noChangeAspect="1"/>
          </p:cNvPicPr>
          <p:nvPr/>
        </p:nvPicPr>
        <p:blipFill>
          <a:blip r:embed="rId3"/>
          <a:stretch>
            <a:fillRect/>
          </a:stretch>
        </p:blipFill>
        <p:spPr>
          <a:xfrm>
            <a:off x="341189" y="1956946"/>
            <a:ext cx="4164573" cy="1995408"/>
          </a:xfrm>
          <a:prstGeom prst="rect">
            <a:avLst/>
          </a:prstGeom>
        </p:spPr>
      </p:pic>
      <p:sp>
        <p:nvSpPr>
          <p:cNvPr id="10" name="Google Shape;4608;p40">
            <a:extLst>
              <a:ext uri="{FF2B5EF4-FFF2-40B4-BE49-F238E27FC236}">
                <a16:creationId xmlns:a16="http://schemas.microsoft.com/office/drawing/2014/main" id="{DAB781C5-8DFA-A846-2E49-16225C9125DA}"/>
              </a:ext>
            </a:extLst>
          </p:cNvPr>
          <p:cNvSpPr/>
          <p:nvPr/>
        </p:nvSpPr>
        <p:spPr>
          <a:xfrm>
            <a:off x="4886221" y="4162364"/>
            <a:ext cx="260330" cy="272611"/>
          </a:xfrm>
          <a:custGeom>
            <a:avLst/>
            <a:gdLst/>
            <a:ahLst/>
            <a:cxnLst/>
            <a:rect l="l" t="t" r="r" b="b"/>
            <a:pathLst>
              <a:path w="8076" h="8457" extrusionOk="0">
                <a:moveTo>
                  <a:pt x="2059" y="1"/>
                </a:moveTo>
                <a:lnTo>
                  <a:pt x="2059" y="3611"/>
                </a:lnTo>
                <a:lnTo>
                  <a:pt x="0" y="3611"/>
                </a:lnTo>
                <a:lnTo>
                  <a:pt x="4054" y="8456"/>
                </a:lnTo>
                <a:lnTo>
                  <a:pt x="8076" y="3611"/>
                </a:lnTo>
                <a:lnTo>
                  <a:pt x="6049" y="3611"/>
                </a:lnTo>
                <a:lnTo>
                  <a:pt x="604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77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g1a95ab0d5f0_1_113"/>
          <p:cNvSpPr/>
          <p:nvPr/>
        </p:nvSpPr>
        <p:spPr>
          <a:xfrm>
            <a:off x="3990485" y="1114760"/>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g1a95ab0d5f0_1_113"/>
          <p:cNvSpPr/>
          <p:nvPr/>
        </p:nvSpPr>
        <p:spPr>
          <a:xfrm>
            <a:off x="3990485" y="1113714"/>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0" i="0" u="none" strike="noStrike" cap="none">
                <a:solidFill>
                  <a:srgbClr val="FFFFFF"/>
                </a:solidFill>
                <a:latin typeface="Fira Sans"/>
                <a:ea typeface="Fira Sans"/>
                <a:cs typeface="Fira Sans"/>
                <a:sym typeface="Fira Sans"/>
              </a:rPr>
              <a:t>1</a:t>
            </a:r>
            <a:endParaRPr sz="2500" b="0" i="0" u="none" strike="noStrike" cap="none">
              <a:solidFill>
                <a:srgbClr val="FFFFFF"/>
              </a:solidFill>
              <a:latin typeface="Fira Sans"/>
              <a:ea typeface="Fira Sans"/>
              <a:cs typeface="Fira Sans"/>
              <a:sym typeface="Fira Sans"/>
            </a:endParaRPr>
          </a:p>
        </p:txBody>
      </p:sp>
      <p:sp>
        <p:nvSpPr>
          <p:cNvPr id="567" name="Google Shape;567;g1a95ab0d5f0_1_113"/>
          <p:cNvSpPr/>
          <p:nvPr/>
        </p:nvSpPr>
        <p:spPr>
          <a:xfrm>
            <a:off x="3979115" y="1102344"/>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g1a95ab0d5f0_1_113"/>
          <p:cNvSpPr/>
          <p:nvPr/>
        </p:nvSpPr>
        <p:spPr>
          <a:xfrm>
            <a:off x="3990485" y="1905271"/>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g1a95ab0d5f0_1_113"/>
          <p:cNvSpPr/>
          <p:nvPr/>
        </p:nvSpPr>
        <p:spPr>
          <a:xfrm>
            <a:off x="3990485" y="1905271"/>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0" i="0" u="none" strike="noStrike" cap="none">
                <a:solidFill>
                  <a:srgbClr val="FFFFFF"/>
                </a:solidFill>
                <a:latin typeface="Fira Sans"/>
                <a:ea typeface="Fira Sans"/>
                <a:cs typeface="Fira Sans"/>
                <a:sym typeface="Fira Sans"/>
              </a:rPr>
              <a:t>2</a:t>
            </a:r>
            <a:endParaRPr sz="2500" b="0" i="0" u="none" strike="noStrike" cap="none">
              <a:solidFill>
                <a:srgbClr val="FFFFFF"/>
              </a:solidFill>
              <a:latin typeface="Fira Sans"/>
              <a:ea typeface="Fira Sans"/>
              <a:cs typeface="Fira Sans"/>
              <a:sym typeface="Fira Sans"/>
            </a:endParaRPr>
          </a:p>
        </p:txBody>
      </p:sp>
      <p:sp>
        <p:nvSpPr>
          <p:cNvPr id="570" name="Google Shape;570;g1a95ab0d5f0_1_113"/>
          <p:cNvSpPr/>
          <p:nvPr/>
        </p:nvSpPr>
        <p:spPr>
          <a:xfrm>
            <a:off x="3979115" y="1892855"/>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g1a95ab0d5f0_1_113"/>
          <p:cNvSpPr/>
          <p:nvPr/>
        </p:nvSpPr>
        <p:spPr>
          <a:xfrm>
            <a:off x="3990485" y="2695782"/>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g1a95ab0d5f0_1_113"/>
          <p:cNvSpPr/>
          <p:nvPr/>
        </p:nvSpPr>
        <p:spPr>
          <a:xfrm>
            <a:off x="3990485" y="2694737"/>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0" i="0" u="none" strike="noStrike" cap="none">
                <a:solidFill>
                  <a:srgbClr val="FFFFFF"/>
                </a:solidFill>
                <a:latin typeface="Fira Sans"/>
                <a:ea typeface="Fira Sans"/>
                <a:cs typeface="Fira Sans"/>
                <a:sym typeface="Fira Sans"/>
              </a:rPr>
              <a:t>3</a:t>
            </a:r>
            <a:endParaRPr sz="2500" b="0" i="0" u="none" strike="noStrike" cap="none">
              <a:solidFill>
                <a:srgbClr val="FFFFFF"/>
              </a:solidFill>
              <a:latin typeface="Fira Sans"/>
              <a:ea typeface="Fira Sans"/>
              <a:cs typeface="Fira Sans"/>
              <a:sym typeface="Fira Sans"/>
            </a:endParaRPr>
          </a:p>
        </p:txBody>
      </p:sp>
      <p:sp>
        <p:nvSpPr>
          <p:cNvPr id="573" name="Google Shape;573;g1a95ab0d5f0_1_113"/>
          <p:cNvSpPr/>
          <p:nvPr/>
        </p:nvSpPr>
        <p:spPr>
          <a:xfrm>
            <a:off x="3979115" y="2684412"/>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g1a95ab0d5f0_1_113"/>
          <p:cNvSpPr/>
          <p:nvPr/>
        </p:nvSpPr>
        <p:spPr>
          <a:xfrm>
            <a:off x="3990475" y="3486300"/>
            <a:ext cx="4693470" cy="726033"/>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g1a95ab0d5f0_1_113"/>
          <p:cNvSpPr/>
          <p:nvPr/>
        </p:nvSpPr>
        <p:spPr>
          <a:xfrm>
            <a:off x="4023349" y="3526463"/>
            <a:ext cx="645670" cy="669169"/>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0" i="0" u="none" strike="noStrike" cap="none">
                <a:solidFill>
                  <a:srgbClr val="FFFFFF"/>
                </a:solidFill>
                <a:latin typeface="Fira Sans"/>
                <a:ea typeface="Fira Sans"/>
                <a:cs typeface="Fira Sans"/>
                <a:sym typeface="Fira Sans"/>
              </a:rPr>
              <a:t>4</a:t>
            </a:r>
            <a:endParaRPr sz="2500" b="0" i="0" u="none" strike="noStrike" cap="none">
              <a:solidFill>
                <a:srgbClr val="FFFFFF"/>
              </a:solidFill>
              <a:latin typeface="Fira Sans"/>
              <a:ea typeface="Fira Sans"/>
              <a:cs typeface="Fira Sans"/>
              <a:sym typeface="Fira Sans"/>
            </a:endParaRPr>
          </a:p>
        </p:txBody>
      </p:sp>
      <p:sp>
        <p:nvSpPr>
          <p:cNvPr id="576" name="Google Shape;576;g1a95ab0d5f0_1_113"/>
          <p:cNvSpPr/>
          <p:nvPr/>
        </p:nvSpPr>
        <p:spPr>
          <a:xfrm>
            <a:off x="3979651" y="3498050"/>
            <a:ext cx="733071" cy="726006"/>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g1a95ab0d5f0_1_113"/>
          <p:cNvSpPr/>
          <p:nvPr/>
        </p:nvSpPr>
        <p:spPr>
          <a:xfrm>
            <a:off x="2881286" y="2439172"/>
            <a:ext cx="133500" cy="133533"/>
          </a:xfrm>
          <a:custGeom>
            <a:avLst/>
            <a:gdLst/>
            <a:ahLst/>
            <a:cxnLst/>
            <a:rect l="l" t="t" r="r" b="b"/>
            <a:pathLst>
              <a:path w="4086" h="4087" extrusionOk="0">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g1a95ab0d5f0_1_113"/>
          <p:cNvSpPr/>
          <p:nvPr/>
        </p:nvSpPr>
        <p:spPr>
          <a:xfrm>
            <a:off x="2881286" y="2689574"/>
            <a:ext cx="133500" cy="133500"/>
          </a:xfrm>
          <a:custGeom>
            <a:avLst/>
            <a:gdLst/>
            <a:ahLst/>
            <a:cxnLst/>
            <a:rect l="l" t="t" r="r" b="b"/>
            <a:pathLst>
              <a:path w="4086" h="4086" extrusionOk="0">
                <a:moveTo>
                  <a:pt x="2027" y="1"/>
                </a:moveTo>
                <a:cubicBezTo>
                  <a:pt x="919" y="1"/>
                  <a:pt x="0" y="919"/>
                  <a:pt x="0" y="2059"/>
                </a:cubicBezTo>
                <a:cubicBezTo>
                  <a:pt x="0" y="3168"/>
                  <a:pt x="919" y="4086"/>
                  <a:pt x="2027" y="4086"/>
                </a:cubicBezTo>
                <a:cubicBezTo>
                  <a:pt x="3167" y="4086"/>
                  <a:pt x="4086" y="3168"/>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g1a95ab0d5f0_1_113"/>
          <p:cNvSpPr/>
          <p:nvPr/>
        </p:nvSpPr>
        <p:spPr>
          <a:xfrm>
            <a:off x="2881286" y="2939976"/>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g1a95ab0d5f0_1_113"/>
          <p:cNvSpPr/>
          <p:nvPr/>
        </p:nvSpPr>
        <p:spPr>
          <a:xfrm>
            <a:off x="2881286" y="3191424"/>
            <a:ext cx="133500" cy="133500"/>
          </a:xfrm>
          <a:custGeom>
            <a:avLst/>
            <a:gdLst/>
            <a:ahLst/>
            <a:cxnLst/>
            <a:rect l="l" t="t" r="r" b="b"/>
            <a:pathLst>
              <a:path w="4086" h="4086" extrusionOk="0">
                <a:moveTo>
                  <a:pt x="2027" y="0"/>
                </a:moveTo>
                <a:cubicBezTo>
                  <a:pt x="919" y="0"/>
                  <a:pt x="0" y="918"/>
                  <a:pt x="0" y="2027"/>
                </a:cubicBezTo>
                <a:cubicBezTo>
                  <a:pt x="0" y="3167"/>
                  <a:pt x="919" y="4085"/>
                  <a:pt x="2027" y="4085"/>
                </a:cubicBezTo>
                <a:cubicBezTo>
                  <a:pt x="3167" y="4085"/>
                  <a:pt x="4086" y="3167"/>
                  <a:pt x="4086" y="2027"/>
                </a:cubicBezTo>
                <a:cubicBezTo>
                  <a:pt x="4086" y="918"/>
                  <a:pt x="3167" y="0"/>
                  <a:pt x="2027" y="0"/>
                </a:cubicBezTo>
                <a:close/>
              </a:path>
            </a:pathLst>
          </a:custGeom>
          <a:solidFill>
            <a:srgbClr val="CACA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g1a95ab0d5f0_1_113"/>
          <p:cNvSpPr/>
          <p:nvPr/>
        </p:nvSpPr>
        <p:spPr>
          <a:xfrm>
            <a:off x="2947513" y="1634187"/>
            <a:ext cx="943680" cy="877453"/>
          </a:xfrm>
          <a:custGeom>
            <a:avLst/>
            <a:gdLst/>
            <a:ahLst/>
            <a:cxnLst/>
            <a:rect l="l" t="t" r="r" b="b"/>
            <a:pathLst>
              <a:path w="28883" h="26856" extrusionOk="0">
                <a:moveTo>
                  <a:pt x="28661" y="0"/>
                </a:moveTo>
                <a:lnTo>
                  <a:pt x="10514" y="26507"/>
                </a:lnTo>
                <a:lnTo>
                  <a:pt x="0" y="26507"/>
                </a:lnTo>
                <a:lnTo>
                  <a:pt x="0" y="26856"/>
                </a:lnTo>
                <a:lnTo>
                  <a:pt x="10609" y="26856"/>
                </a:lnTo>
                <a:lnTo>
                  <a:pt x="28882" y="285"/>
                </a:lnTo>
                <a:lnTo>
                  <a:pt x="2866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g1a95ab0d5f0_1_113"/>
          <p:cNvSpPr/>
          <p:nvPr/>
        </p:nvSpPr>
        <p:spPr>
          <a:xfrm>
            <a:off x="2947513" y="2263296"/>
            <a:ext cx="942634" cy="499791"/>
          </a:xfrm>
          <a:custGeom>
            <a:avLst/>
            <a:gdLst/>
            <a:ahLst/>
            <a:cxnLst/>
            <a:rect l="l" t="t" r="r" b="b"/>
            <a:pathLst>
              <a:path w="28851" h="15297" extrusionOk="0">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g1a95ab0d5f0_1_113"/>
          <p:cNvSpPr/>
          <p:nvPr/>
        </p:nvSpPr>
        <p:spPr>
          <a:xfrm>
            <a:off x="2947513" y="3251411"/>
            <a:ext cx="942634" cy="499791"/>
          </a:xfrm>
          <a:custGeom>
            <a:avLst/>
            <a:gdLst/>
            <a:ahLst/>
            <a:cxnLst/>
            <a:rect l="l" t="t" r="r" b="b"/>
            <a:pathLst>
              <a:path w="28851" h="15297" extrusionOk="0">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g1a95ab0d5f0_1_113"/>
          <p:cNvSpPr/>
          <p:nvPr/>
        </p:nvSpPr>
        <p:spPr>
          <a:xfrm>
            <a:off x="2947513" y="3001009"/>
            <a:ext cx="939530" cy="12448"/>
          </a:xfrm>
          <a:custGeom>
            <a:avLst/>
            <a:gdLst/>
            <a:ahLst/>
            <a:cxnLst/>
            <a:rect l="l" t="t" r="r" b="b"/>
            <a:pathLst>
              <a:path w="28756" h="381" extrusionOk="0">
                <a:moveTo>
                  <a:pt x="0" y="1"/>
                </a:moveTo>
                <a:lnTo>
                  <a:pt x="0" y="381"/>
                </a:lnTo>
                <a:lnTo>
                  <a:pt x="28756" y="381"/>
                </a:lnTo>
                <a:lnTo>
                  <a:pt x="28756" y="1"/>
                </a:lnTo>
                <a:close/>
              </a:path>
            </a:pathLst>
          </a:custGeom>
          <a:solidFill>
            <a:srgbClr val="CECE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5" name="Google Shape;585;g1a95ab0d5f0_1_113"/>
          <p:cNvGrpSpPr/>
          <p:nvPr/>
        </p:nvGrpSpPr>
        <p:grpSpPr>
          <a:xfrm>
            <a:off x="460058" y="1344480"/>
            <a:ext cx="2230879" cy="3186909"/>
            <a:chOff x="457208" y="1168980"/>
            <a:chExt cx="2230879" cy="3186909"/>
          </a:xfrm>
        </p:grpSpPr>
        <p:sp>
          <p:nvSpPr>
            <p:cNvPr id="586" name="Google Shape;586;g1a95ab0d5f0_1_113"/>
            <p:cNvSpPr/>
            <p:nvPr/>
          </p:nvSpPr>
          <p:spPr>
            <a:xfrm>
              <a:off x="1574706" y="1500083"/>
              <a:ext cx="523577" cy="2196703"/>
            </a:xfrm>
            <a:custGeom>
              <a:avLst/>
              <a:gdLst/>
              <a:ahLst/>
              <a:cxnLst/>
              <a:rect l="l" t="t" r="r" b="b"/>
              <a:pathLst>
                <a:path w="16025" h="67234" extrusionOk="0">
                  <a:moveTo>
                    <a:pt x="16025" y="0"/>
                  </a:moveTo>
                  <a:lnTo>
                    <a:pt x="0" y="9279"/>
                  </a:lnTo>
                  <a:lnTo>
                    <a:pt x="0" y="67233"/>
                  </a:lnTo>
                  <a:lnTo>
                    <a:pt x="16025" y="57986"/>
                  </a:lnTo>
                  <a:lnTo>
                    <a:pt x="16025"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g1a95ab0d5f0_1_113"/>
            <p:cNvSpPr/>
            <p:nvPr/>
          </p:nvSpPr>
          <p:spPr>
            <a:xfrm>
              <a:off x="1006661" y="1475252"/>
              <a:ext cx="568077" cy="2221534"/>
            </a:xfrm>
            <a:custGeom>
              <a:avLst/>
              <a:gdLst/>
              <a:ahLst/>
              <a:cxnLst/>
              <a:rect l="l" t="t" r="r" b="b"/>
              <a:pathLst>
                <a:path w="17387" h="67994" extrusionOk="0">
                  <a:moveTo>
                    <a:pt x="0" y="0"/>
                  </a:moveTo>
                  <a:lnTo>
                    <a:pt x="0" y="57954"/>
                  </a:lnTo>
                  <a:lnTo>
                    <a:pt x="17386" y="67993"/>
                  </a:lnTo>
                  <a:lnTo>
                    <a:pt x="17386" y="10039"/>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g1a95ab0d5f0_1_113"/>
            <p:cNvSpPr/>
            <p:nvPr/>
          </p:nvSpPr>
          <p:spPr>
            <a:xfrm>
              <a:off x="1031493" y="1579151"/>
              <a:ext cx="519427" cy="2103129"/>
            </a:xfrm>
            <a:custGeom>
              <a:avLst/>
              <a:gdLst/>
              <a:ahLst/>
              <a:cxnLst/>
              <a:rect l="l" t="t" r="r" b="b"/>
              <a:pathLst>
                <a:path w="15898" h="64370" extrusionOk="0">
                  <a:moveTo>
                    <a:pt x="302" y="1"/>
                  </a:moveTo>
                  <a:cubicBezTo>
                    <a:pt x="127" y="1"/>
                    <a:pt x="0" y="152"/>
                    <a:pt x="0" y="399"/>
                  </a:cubicBezTo>
                  <a:lnTo>
                    <a:pt x="0" y="55218"/>
                  </a:lnTo>
                  <a:lnTo>
                    <a:pt x="15898" y="64370"/>
                  </a:lnTo>
                  <a:lnTo>
                    <a:pt x="15898" y="9583"/>
                  </a:lnTo>
                  <a:cubicBezTo>
                    <a:pt x="15898" y="9234"/>
                    <a:pt x="15645" y="8791"/>
                    <a:pt x="15360" y="8633"/>
                  </a:cubicBezTo>
                  <a:lnTo>
                    <a:pt x="538" y="82"/>
                  </a:lnTo>
                  <a:cubicBezTo>
                    <a:pt x="455" y="26"/>
                    <a:pt x="375" y="1"/>
                    <a:pt x="302"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g1a95ab0d5f0_1_113"/>
            <p:cNvSpPr/>
            <p:nvPr/>
          </p:nvSpPr>
          <p:spPr>
            <a:xfrm>
              <a:off x="1047012" y="1606073"/>
              <a:ext cx="488389" cy="388182"/>
            </a:xfrm>
            <a:custGeom>
              <a:avLst/>
              <a:gdLst/>
              <a:ahLst/>
              <a:cxnLst/>
              <a:rect l="l" t="t" r="r" b="b"/>
              <a:pathLst>
                <a:path w="14948" h="11881" extrusionOk="0">
                  <a:moveTo>
                    <a:pt x="256" y="0"/>
                  </a:moveTo>
                  <a:cubicBezTo>
                    <a:pt x="102" y="0"/>
                    <a:pt x="0" y="118"/>
                    <a:pt x="0" y="303"/>
                  </a:cubicBezTo>
                  <a:lnTo>
                    <a:pt x="0" y="2932"/>
                  </a:lnTo>
                  <a:cubicBezTo>
                    <a:pt x="0" y="3217"/>
                    <a:pt x="190" y="3533"/>
                    <a:pt x="444" y="3692"/>
                  </a:cubicBezTo>
                  <a:lnTo>
                    <a:pt x="14505" y="11831"/>
                  </a:lnTo>
                  <a:cubicBezTo>
                    <a:pt x="14572" y="11864"/>
                    <a:pt x="14636" y="11880"/>
                    <a:pt x="14692" y="11880"/>
                  </a:cubicBezTo>
                  <a:cubicBezTo>
                    <a:pt x="14846" y="11880"/>
                    <a:pt x="14948" y="11763"/>
                    <a:pt x="14948" y="11577"/>
                  </a:cubicBezTo>
                  <a:lnTo>
                    <a:pt x="14948" y="8949"/>
                  </a:lnTo>
                  <a:cubicBezTo>
                    <a:pt x="14948" y="8664"/>
                    <a:pt x="14758" y="8315"/>
                    <a:pt x="14505" y="8189"/>
                  </a:cubicBezTo>
                  <a:lnTo>
                    <a:pt x="444" y="50"/>
                  </a:lnTo>
                  <a:cubicBezTo>
                    <a:pt x="376" y="16"/>
                    <a:pt x="312" y="0"/>
                    <a:pt x="256"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g1a95ab0d5f0_1_113"/>
            <p:cNvSpPr/>
            <p:nvPr/>
          </p:nvSpPr>
          <p:spPr>
            <a:xfrm>
              <a:off x="1071843" y="164286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g1a95ab0d5f0_1_113"/>
            <p:cNvSpPr/>
            <p:nvPr/>
          </p:nvSpPr>
          <p:spPr>
            <a:xfrm>
              <a:off x="1071843" y="1669752"/>
              <a:ext cx="163493" cy="102494"/>
            </a:xfrm>
            <a:custGeom>
              <a:avLst/>
              <a:gdLst/>
              <a:ahLst/>
              <a:cxnLst/>
              <a:rect l="l" t="t" r="r" b="b"/>
              <a:pathLst>
                <a:path w="5004" h="3137" extrusionOk="0">
                  <a:moveTo>
                    <a:pt x="0" y="1"/>
                  </a:moveTo>
                  <a:lnTo>
                    <a:pt x="0" y="223"/>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g1a95ab0d5f0_1_113"/>
            <p:cNvSpPr/>
            <p:nvPr/>
          </p:nvSpPr>
          <p:spPr>
            <a:xfrm>
              <a:off x="1071843" y="169562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g1a95ab0d5f0_1_113"/>
            <p:cNvSpPr/>
            <p:nvPr/>
          </p:nvSpPr>
          <p:spPr>
            <a:xfrm>
              <a:off x="1380173" y="1844452"/>
              <a:ext cx="21760" cy="28523"/>
            </a:xfrm>
            <a:custGeom>
              <a:avLst/>
              <a:gdLst/>
              <a:ahLst/>
              <a:cxnLst/>
              <a:rect l="l" t="t" r="r" b="b"/>
              <a:pathLst>
                <a:path w="666" h="873"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8"/>
                    <a:pt x="507" y="164"/>
                    <a:pt x="317" y="38"/>
                  </a:cubicBezTo>
                  <a:cubicBezTo>
                    <a:pt x="268" y="13"/>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g1a95ab0d5f0_1_113"/>
            <p:cNvSpPr/>
            <p:nvPr/>
          </p:nvSpPr>
          <p:spPr>
            <a:xfrm>
              <a:off x="1427777" y="1872386"/>
              <a:ext cx="21760" cy="28327"/>
            </a:xfrm>
            <a:custGeom>
              <a:avLst/>
              <a:gdLst/>
              <a:ahLst/>
              <a:cxnLst/>
              <a:rect l="l" t="t" r="r" b="b"/>
              <a:pathLst>
                <a:path w="666" h="867" extrusionOk="0">
                  <a:moveTo>
                    <a:pt x="205" y="0"/>
                  </a:moveTo>
                  <a:cubicBezTo>
                    <a:pt x="85" y="0"/>
                    <a:pt x="0" y="89"/>
                    <a:pt x="0" y="228"/>
                  </a:cubicBezTo>
                  <a:cubicBezTo>
                    <a:pt x="0" y="449"/>
                    <a:pt x="159" y="703"/>
                    <a:pt x="349" y="829"/>
                  </a:cubicBezTo>
                  <a:cubicBezTo>
                    <a:pt x="400" y="855"/>
                    <a:pt x="446" y="867"/>
                    <a:pt x="487" y="867"/>
                  </a:cubicBezTo>
                  <a:cubicBezTo>
                    <a:pt x="598" y="867"/>
                    <a:pt x="665" y="778"/>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g1a95ab0d5f0_1_113"/>
            <p:cNvSpPr/>
            <p:nvPr/>
          </p:nvSpPr>
          <p:spPr>
            <a:xfrm>
              <a:off x="1476394" y="1900125"/>
              <a:ext cx="21760" cy="28523"/>
            </a:xfrm>
            <a:custGeom>
              <a:avLst/>
              <a:gdLst/>
              <a:ahLst/>
              <a:cxnLst/>
              <a:rect l="l" t="t" r="r" b="b"/>
              <a:pathLst>
                <a:path w="666" h="873"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70"/>
                    <a:pt x="317" y="44"/>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g1a95ab0d5f0_1_113"/>
            <p:cNvSpPr/>
            <p:nvPr/>
          </p:nvSpPr>
          <p:spPr>
            <a:xfrm>
              <a:off x="1047012" y="174453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2"/>
                    <a:pt x="14650" y="11873"/>
                    <a:pt x="14711" y="11873"/>
                  </a:cubicBezTo>
                  <a:cubicBezTo>
                    <a:pt x="14854" y="11873"/>
                    <a:pt x="14948" y="11751"/>
                    <a:pt x="14948" y="11551"/>
                  </a:cubicBezTo>
                  <a:lnTo>
                    <a:pt x="14948" y="8923"/>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g1a95ab0d5f0_1_113"/>
            <p:cNvSpPr/>
            <p:nvPr/>
          </p:nvSpPr>
          <p:spPr>
            <a:xfrm>
              <a:off x="1071843" y="1781524"/>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g1a95ab0d5f0_1_113"/>
            <p:cNvSpPr/>
            <p:nvPr/>
          </p:nvSpPr>
          <p:spPr>
            <a:xfrm>
              <a:off x="1071843" y="1807368"/>
              <a:ext cx="163493" cy="102494"/>
            </a:xfrm>
            <a:custGeom>
              <a:avLst/>
              <a:gdLst/>
              <a:ahLst/>
              <a:cxnLst/>
              <a:rect l="l" t="t" r="r" b="b"/>
              <a:pathLst>
                <a:path w="5004" h="3137"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g1a95ab0d5f0_1_113"/>
            <p:cNvSpPr/>
            <p:nvPr/>
          </p:nvSpPr>
          <p:spPr>
            <a:xfrm>
              <a:off x="1071843" y="1834290"/>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g1a95ab0d5f0_1_113"/>
            <p:cNvSpPr/>
            <p:nvPr/>
          </p:nvSpPr>
          <p:spPr>
            <a:xfrm>
              <a:off x="1380173" y="198308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g1a95ab0d5f0_1_113"/>
            <p:cNvSpPr/>
            <p:nvPr/>
          </p:nvSpPr>
          <p:spPr>
            <a:xfrm>
              <a:off x="1427777" y="201085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4" y="872"/>
                  </a:cubicBezTo>
                  <a:cubicBezTo>
                    <a:pt x="596" y="872"/>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g1a95ab0d5f0_1_113"/>
            <p:cNvSpPr/>
            <p:nvPr/>
          </p:nvSpPr>
          <p:spPr>
            <a:xfrm>
              <a:off x="1475381" y="2038526"/>
              <a:ext cx="23818" cy="28098"/>
            </a:xfrm>
            <a:custGeom>
              <a:avLst/>
              <a:gdLst/>
              <a:ahLst/>
              <a:cxnLst/>
              <a:rect l="l" t="t" r="r" b="b"/>
              <a:pathLst>
                <a:path w="729" h="860" extrusionOk="0">
                  <a:moveTo>
                    <a:pt x="213" y="1"/>
                  </a:moveTo>
                  <a:cubicBezTo>
                    <a:pt x="181" y="1"/>
                    <a:pt x="152" y="7"/>
                    <a:pt x="127" y="20"/>
                  </a:cubicBezTo>
                  <a:cubicBezTo>
                    <a:pt x="0" y="83"/>
                    <a:pt x="0" y="336"/>
                    <a:pt x="127" y="558"/>
                  </a:cubicBezTo>
                  <a:cubicBezTo>
                    <a:pt x="231" y="741"/>
                    <a:pt x="401" y="859"/>
                    <a:pt x="528" y="859"/>
                  </a:cubicBezTo>
                  <a:cubicBezTo>
                    <a:pt x="555" y="859"/>
                    <a:pt x="580" y="854"/>
                    <a:pt x="602" y="843"/>
                  </a:cubicBezTo>
                  <a:cubicBezTo>
                    <a:pt x="729" y="780"/>
                    <a:pt x="729" y="526"/>
                    <a:pt x="602" y="305"/>
                  </a:cubicBezTo>
                  <a:cubicBezTo>
                    <a:pt x="501" y="102"/>
                    <a:pt x="338" y="1"/>
                    <a:pt x="213"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g1a95ab0d5f0_1_113"/>
            <p:cNvSpPr/>
            <p:nvPr/>
          </p:nvSpPr>
          <p:spPr>
            <a:xfrm>
              <a:off x="1047012" y="1883168"/>
              <a:ext cx="488389" cy="387529"/>
            </a:xfrm>
            <a:custGeom>
              <a:avLst/>
              <a:gdLst/>
              <a:ahLst/>
              <a:cxnLst/>
              <a:rect l="l" t="t" r="r" b="b"/>
              <a:pathLst>
                <a:path w="14948" h="11861" extrusionOk="0">
                  <a:moveTo>
                    <a:pt x="241" y="1"/>
                  </a:moveTo>
                  <a:cubicBezTo>
                    <a:pt x="95" y="1"/>
                    <a:pt x="0" y="107"/>
                    <a:pt x="0" y="309"/>
                  </a:cubicBezTo>
                  <a:lnTo>
                    <a:pt x="0" y="2938"/>
                  </a:lnTo>
                  <a:cubicBezTo>
                    <a:pt x="0" y="3191"/>
                    <a:pt x="190" y="3540"/>
                    <a:pt x="444" y="3666"/>
                  </a:cubicBezTo>
                  <a:lnTo>
                    <a:pt x="14505" y="11805"/>
                  </a:lnTo>
                  <a:cubicBezTo>
                    <a:pt x="14579" y="11842"/>
                    <a:pt x="14647" y="11860"/>
                    <a:pt x="14707" y="11860"/>
                  </a:cubicBezTo>
                  <a:cubicBezTo>
                    <a:pt x="14853" y="11860"/>
                    <a:pt x="14948" y="11754"/>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g1a95ab0d5f0_1_113"/>
            <p:cNvSpPr/>
            <p:nvPr/>
          </p:nvSpPr>
          <p:spPr>
            <a:xfrm>
              <a:off x="1071843" y="1920154"/>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g1a95ab0d5f0_1_113"/>
            <p:cNvSpPr/>
            <p:nvPr/>
          </p:nvSpPr>
          <p:spPr>
            <a:xfrm>
              <a:off x="1071843" y="1946030"/>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g1a95ab0d5f0_1_113"/>
            <p:cNvSpPr/>
            <p:nvPr/>
          </p:nvSpPr>
          <p:spPr>
            <a:xfrm>
              <a:off x="1071843" y="1972920"/>
              <a:ext cx="163493" cy="102494"/>
            </a:xfrm>
            <a:custGeom>
              <a:avLst/>
              <a:gdLst/>
              <a:ahLst/>
              <a:cxnLst/>
              <a:rect l="l" t="t" r="r" b="b"/>
              <a:pathLst>
                <a:path w="5004" h="3137"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g1a95ab0d5f0_1_113"/>
            <p:cNvSpPr/>
            <p:nvPr/>
          </p:nvSpPr>
          <p:spPr>
            <a:xfrm>
              <a:off x="1379128" y="2121384"/>
              <a:ext cx="23851" cy="28098"/>
            </a:xfrm>
            <a:custGeom>
              <a:avLst/>
              <a:gdLst/>
              <a:ahLst/>
              <a:cxnLst/>
              <a:rect l="l" t="t" r="r" b="b"/>
              <a:pathLst>
                <a:path w="730" h="860" extrusionOk="0">
                  <a:moveTo>
                    <a:pt x="201" y="1"/>
                  </a:moveTo>
                  <a:cubicBezTo>
                    <a:pt x="175" y="1"/>
                    <a:pt x="150" y="6"/>
                    <a:pt x="128" y="17"/>
                  </a:cubicBezTo>
                  <a:cubicBezTo>
                    <a:pt x="1" y="80"/>
                    <a:pt x="1" y="334"/>
                    <a:pt x="128" y="556"/>
                  </a:cubicBezTo>
                  <a:cubicBezTo>
                    <a:pt x="229" y="758"/>
                    <a:pt x="391" y="860"/>
                    <a:pt x="517" y="860"/>
                  </a:cubicBezTo>
                  <a:cubicBezTo>
                    <a:pt x="548" y="860"/>
                    <a:pt x="577" y="853"/>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g1a95ab0d5f0_1_113"/>
            <p:cNvSpPr/>
            <p:nvPr/>
          </p:nvSpPr>
          <p:spPr>
            <a:xfrm>
              <a:off x="1427777" y="2149057"/>
              <a:ext cx="21760" cy="28556"/>
            </a:xfrm>
            <a:custGeom>
              <a:avLst/>
              <a:gdLst/>
              <a:ahLst/>
              <a:cxnLst/>
              <a:rect l="l" t="t" r="r" b="b"/>
              <a:pathLst>
                <a:path w="666" h="874" extrusionOk="0">
                  <a:moveTo>
                    <a:pt x="187" y="0"/>
                  </a:moveTo>
                  <a:cubicBezTo>
                    <a:pt x="77" y="0"/>
                    <a:pt x="0" y="93"/>
                    <a:pt x="0" y="247"/>
                  </a:cubicBezTo>
                  <a:cubicBezTo>
                    <a:pt x="0" y="469"/>
                    <a:pt x="159" y="722"/>
                    <a:pt x="349" y="817"/>
                  </a:cubicBezTo>
                  <a:cubicBezTo>
                    <a:pt x="407" y="856"/>
                    <a:pt x="459" y="874"/>
                    <a:pt x="503" y="874"/>
                  </a:cubicBezTo>
                  <a:cubicBezTo>
                    <a:pt x="604" y="874"/>
                    <a:pt x="665" y="781"/>
                    <a:pt x="665" y="627"/>
                  </a:cubicBezTo>
                  <a:cubicBezTo>
                    <a:pt x="665" y="405"/>
                    <a:pt x="539" y="152"/>
                    <a:pt x="349" y="57"/>
                  </a:cubicBezTo>
                  <a:cubicBezTo>
                    <a:pt x="291"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g1a95ab0d5f0_1_113"/>
            <p:cNvSpPr/>
            <p:nvPr/>
          </p:nvSpPr>
          <p:spPr>
            <a:xfrm>
              <a:off x="1475381" y="2176764"/>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9" y="761"/>
                    <a:pt x="729" y="539"/>
                    <a:pt x="602" y="286"/>
                  </a:cubicBezTo>
                  <a:cubicBezTo>
                    <a:pt x="504" y="115"/>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g1a95ab0d5f0_1_113"/>
            <p:cNvSpPr/>
            <p:nvPr/>
          </p:nvSpPr>
          <p:spPr>
            <a:xfrm>
              <a:off x="1047012" y="2021373"/>
              <a:ext cx="488389" cy="387953"/>
            </a:xfrm>
            <a:custGeom>
              <a:avLst/>
              <a:gdLst/>
              <a:ahLst/>
              <a:cxnLst/>
              <a:rect l="l" t="t" r="r" b="b"/>
              <a:pathLst>
                <a:path w="14948" h="11874" extrusionOk="0">
                  <a:moveTo>
                    <a:pt x="238" y="1"/>
                  </a:moveTo>
                  <a:cubicBezTo>
                    <a:pt x="94" y="1"/>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70"/>
                  </a:lnTo>
                  <a:cubicBezTo>
                    <a:pt x="368" y="22"/>
                    <a:pt x="298" y="1"/>
                    <a:pt x="238"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g1a95ab0d5f0_1_113"/>
            <p:cNvSpPr/>
            <p:nvPr/>
          </p:nvSpPr>
          <p:spPr>
            <a:xfrm>
              <a:off x="1071843" y="205777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g1a95ab0d5f0_1_113"/>
            <p:cNvSpPr/>
            <p:nvPr/>
          </p:nvSpPr>
          <p:spPr>
            <a:xfrm>
              <a:off x="1071843" y="2084692"/>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g1a95ab0d5f0_1_113"/>
            <p:cNvSpPr/>
            <p:nvPr/>
          </p:nvSpPr>
          <p:spPr>
            <a:xfrm>
              <a:off x="1071843" y="2110536"/>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g1a95ab0d5f0_1_113"/>
            <p:cNvSpPr/>
            <p:nvPr/>
          </p:nvSpPr>
          <p:spPr>
            <a:xfrm>
              <a:off x="1379128" y="225955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g1a95ab0d5f0_1_113"/>
            <p:cNvSpPr/>
            <p:nvPr/>
          </p:nvSpPr>
          <p:spPr>
            <a:xfrm>
              <a:off x="1426732" y="2287458"/>
              <a:ext cx="23851" cy="28523"/>
            </a:xfrm>
            <a:custGeom>
              <a:avLst/>
              <a:gdLst/>
              <a:ahLst/>
              <a:cxnLst/>
              <a:rect l="l" t="t" r="r" b="b"/>
              <a:pathLst>
                <a:path w="730" h="873" extrusionOk="0">
                  <a:moveTo>
                    <a:pt x="227" y="1"/>
                  </a:moveTo>
                  <a:cubicBezTo>
                    <a:pt x="190" y="1"/>
                    <a:pt x="156" y="11"/>
                    <a:pt x="127" y="33"/>
                  </a:cubicBezTo>
                  <a:cubicBezTo>
                    <a:pt x="1" y="96"/>
                    <a:pt x="1" y="350"/>
                    <a:pt x="127" y="571"/>
                  </a:cubicBezTo>
                  <a:cubicBezTo>
                    <a:pt x="232" y="754"/>
                    <a:pt x="401" y="873"/>
                    <a:pt x="529" y="873"/>
                  </a:cubicBezTo>
                  <a:cubicBezTo>
                    <a:pt x="555" y="873"/>
                    <a:pt x="580" y="867"/>
                    <a:pt x="602" y="856"/>
                  </a:cubicBezTo>
                  <a:cubicBezTo>
                    <a:pt x="729" y="761"/>
                    <a:pt x="729" y="540"/>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g1a95ab0d5f0_1_113"/>
            <p:cNvSpPr/>
            <p:nvPr/>
          </p:nvSpPr>
          <p:spPr>
            <a:xfrm>
              <a:off x="1475381" y="2314870"/>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4" y="758"/>
                    <a:pt x="379" y="873"/>
                    <a:pt x="502" y="873"/>
                  </a:cubicBezTo>
                  <a:cubicBezTo>
                    <a:pt x="539" y="873"/>
                    <a:pt x="573" y="862"/>
                    <a:pt x="602" y="841"/>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g1a95ab0d5f0_1_113"/>
            <p:cNvSpPr/>
            <p:nvPr/>
          </p:nvSpPr>
          <p:spPr>
            <a:xfrm>
              <a:off x="1047012" y="2159610"/>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70"/>
                    <a:pt x="14714" y="11870"/>
                  </a:cubicBezTo>
                  <a:cubicBezTo>
                    <a:pt x="14856" y="11870"/>
                    <a:pt x="14948" y="11755"/>
                    <a:pt x="14948" y="11578"/>
                  </a:cubicBezTo>
                  <a:lnTo>
                    <a:pt x="14948" y="8950"/>
                  </a:lnTo>
                  <a:cubicBezTo>
                    <a:pt x="14948" y="8664"/>
                    <a:pt x="14758" y="8316"/>
                    <a:pt x="14505" y="8189"/>
                  </a:cubicBezTo>
                  <a:lnTo>
                    <a:pt x="444" y="51"/>
                  </a:lnTo>
                  <a:cubicBezTo>
                    <a:pt x="376" y="17"/>
                    <a:pt x="312" y="1"/>
                    <a:pt x="256"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g1a95ab0d5f0_1_113"/>
            <p:cNvSpPr/>
            <p:nvPr/>
          </p:nvSpPr>
          <p:spPr>
            <a:xfrm>
              <a:off x="1071843" y="219643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g1a95ab0d5f0_1_113"/>
            <p:cNvSpPr/>
            <p:nvPr/>
          </p:nvSpPr>
          <p:spPr>
            <a:xfrm>
              <a:off x="1071843" y="2223322"/>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g1a95ab0d5f0_1_113"/>
            <p:cNvSpPr/>
            <p:nvPr/>
          </p:nvSpPr>
          <p:spPr>
            <a:xfrm>
              <a:off x="1071843" y="2249198"/>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g1a95ab0d5f0_1_113"/>
            <p:cNvSpPr/>
            <p:nvPr/>
          </p:nvSpPr>
          <p:spPr>
            <a:xfrm>
              <a:off x="1380173" y="239802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7"/>
                    <a:pt x="507" y="164"/>
                    <a:pt x="317" y="37"/>
                  </a:cubicBezTo>
                  <a:cubicBezTo>
                    <a:pt x="268" y="13"/>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g1a95ab0d5f0_1_113"/>
            <p:cNvSpPr/>
            <p:nvPr/>
          </p:nvSpPr>
          <p:spPr>
            <a:xfrm>
              <a:off x="1427777" y="2425957"/>
              <a:ext cx="21760" cy="28327"/>
            </a:xfrm>
            <a:custGeom>
              <a:avLst/>
              <a:gdLst/>
              <a:ahLst/>
              <a:cxnLst/>
              <a:rect l="l" t="t" r="r" b="b"/>
              <a:pathLst>
                <a:path w="666" h="867" extrusionOk="0">
                  <a:moveTo>
                    <a:pt x="205" y="0"/>
                  </a:moveTo>
                  <a:cubicBezTo>
                    <a:pt x="85" y="0"/>
                    <a:pt x="0" y="88"/>
                    <a:pt x="0" y="227"/>
                  </a:cubicBezTo>
                  <a:cubicBezTo>
                    <a:pt x="0" y="449"/>
                    <a:pt x="159" y="703"/>
                    <a:pt x="349" y="829"/>
                  </a:cubicBezTo>
                  <a:cubicBezTo>
                    <a:pt x="400" y="855"/>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g1a95ab0d5f0_1_113"/>
            <p:cNvSpPr/>
            <p:nvPr/>
          </p:nvSpPr>
          <p:spPr>
            <a:xfrm>
              <a:off x="1476394" y="2453696"/>
              <a:ext cx="21760" cy="28490"/>
            </a:xfrm>
            <a:custGeom>
              <a:avLst/>
              <a:gdLst/>
              <a:ahLst/>
              <a:cxnLst/>
              <a:rect l="l" t="t" r="r" b="b"/>
              <a:pathLst>
                <a:path w="666" h="872"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39"/>
                    <a:pt x="317" y="44"/>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g1a95ab0d5f0_1_113"/>
            <p:cNvSpPr/>
            <p:nvPr/>
          </p:nvSpPr>
          <p:spPr>
            <a:xfrm>
              <a:off x="1047012" y="229810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1"/>
                    <a:pt x="14650" y="11873"/>
                    <a:pt x="14711" y="11873"/>
                  </a:cubicBezTo>
                  <a:cubicBezTo>
                    <a:pt x="14854" y="11873"/>
                    <a:pt x="14948" y="11751"/>
                    <a:pt x="14948" y="11551"/>
                  </a:cubicBezTo>
                  <a:lnTo>
                    <a:pt x="14948" y="8922"/>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g1a95ab0d5f0_1_113"/>
            <p:cNvSpPr/>
            <p:nvPr/>
          </p:nvSpPr>
          <p:spPr>
            <a:xfrm>
              <a:off x="1071843" y="2335062"/>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g1a95ab0d5f0_1_113"/>
            <p:cNvSpPr/>
            <p:nvPr/>
          </p:nvSpPr>
          <p:spPr>
            <a:xfrm>
              <a:off x="1071843" y="236093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g1a95ab0d5f0_1_113"/>
            <p:cNvSpPr/>
            <p:nvPr/>
          </p:nvSpPr>
          <p:spPr>
            <a:xfrm>
              <a:off x="1071843" y="2387861"/>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g1a95ab0d5f0_1_113"/>
            <p:cNvSpPr/>
            <p:nvPr/>
          </p:nvSpPr>
          <p:spPr>
            <a:xfrm>
              <a:off x="1380173" y="253665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g1a95ab0d5f0_1_113"/>
            <p:cNvSpPr/>
            <p:nvPr/>
          </p:nvSpPr>
          <p:spPr>
            <a:xfrm>
              <a:off x="1427777" y="256442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4" y="871"/>
                  </a:cubicBezTo>
                  <a:cubicBezTo>
                    <a:pt x="596" y="871"/>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g1a95ab0d5f0_1_113"/>
            <p:cNvSpPr/>
            <p:nvPr/>
          </p:nvSpPr>
          <p:spPr>
            <a:xfrm>
              <a:off x="1475381" y="259209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80"/>
                    <a:pt x="729" y="526"/>
                    <a:pt x="602" y="304"/>
                  </a:cubicBezTo>
                  <a:cubicBezTo>
                    <a:pt x="501" y="102"/>
                    <a:pt x="338" y="0"/>
                    <a:pt x="213"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g1a95ab0d5f0_1_113"/>
            <p:cNvSpPr/>
            <p:nvPr/>
          </p:nvSpPr>
          <p:spPr>
            <a:xfrm>
              <a:off x="1047012" y="2436739"/>
              <a:ext cx="488389" cy="387529"/>
            </a:xfrm>
            <a:custGeom>
              <a:avLst/>
              <a:gdLst/>
              <a:ahLst/>
              <a:cxnLst/>
              <a:rect l="l" t="t" r="r" b="b"/>
              <a:pathLst>
                <a:path w="14948" h="11861"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2"/>
                  </a:cubicBezTo>
                  <a:lnTo>
                    <a:pt x="14948" y="8923"/>
                  </a:lnTo>
                  <a:cubicBezTo>
                    <a:pt x="14948" y="8670"/>
                    <a:pt x="14758" y="8321"/>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g1a95ab0d5f0_1_113"/>
            <p:cNvSpPr/>
            <p:nvPr/>
          </p:nvSpPr>
          <p:spPr>
            <a:xfrm>
              <a:off x="1071843" y="2473724"/>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g1a95ab0d5f0_1_113"/>
            <p:cNvSpPr/>
            <p:nvPr/>
          </p:nvSpPr>
          <p:spPr>
            <a:xfrm>
              <a:off x="1071843" y="2499600"/>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g1a95ab0d5f0_1_113"/>
            <p:cNvSpPr/>
            <p:nvPr/>
          </p:nvSpPr>
          <p:spPr>
            <a:xfrm>
              <a:off x="1071843" y="2526490"/>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g1a95ab0d5f0_1_113"/>
            <p:cNvSpPr/>
            <p:nvPr/>
          </p:nvSpPr>
          <p:spPr>
            <a:xfrm>
              <a:off x="1379128" y="267495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g1a95ab0d5f0_1_113"/>
            <p:cNvSpPr/>
            <p:nvPr/>
          </p:nvSpPr>
          <p:spPr>
            <a:xfrm>
              <a:off x="1427777" y="2702595"/>
              <a:ext cx="21760" cy="28131"/>
            </a:xfrm>
            <a:custGeom>
              <a:avLst/>
              <a:gdLst/>
              <a:ahLst/>
              <a:cxnLst/>
              <a:rect l="l" t="t" r="r" b="b"/>
              <a:pathLst>
                <a:path w="666" h="861" extrusionOk="0">
                  <a:moveTo>
                    <a:pt x="187" y="1"/>
                  </a:moveTo>
                  <a:cubicBezTo>
                    <a:pt x="77" y="1"/>
                    <a:pt x="0" y="94"/>
                    <a:pt x="0" y="248"/>
                  </a:cubicBezTo>
                  <a:cubicBezTo>
                    <a:pt x="0" y="469"/>
                    <a:pt x="159" y="723"/>
                    <a:pt x="349" y="818"/>
                  </a:cubicBezTo>
                  <a:cubicBezTo>
                    <a:pt x="406" y="846"/>
                    <a:pt x="457" y="861"/>
                    <a:pt x="501" y="861"/>
                  </a:cubicBezTo>
                  <a:cubicBezTo>
                    <a:pt x="603" y="861"/>
                    <a:pt x="665" y="783"/>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g1a95ab0d5f0_1_113"/>
            <p:cNvSpPr/>
            <p:nvPr/>
          </p:nvSpPr>
          <p:spPr>
            <a:xfrm>
              <a:off x="1475381" y="273033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9" y="760"/>
                    <a:pt x="729" y="539"/>
                    <a:pt x="602" y="285"/>
                  </a:cubicBezTo>
                  <a:cubicBezTo>
                    <a:pt x="504" y="115"/>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g1a95ab0d5f0_1_113"/>
            <p:cNvSpPr/>
            <p:nvPr/>
          </p:nvSpPr>
          <p:spPr>
            <a:xfrm>
              <a:off x="1047012" y="2574943"/>
              <a:ext cx="488389" cy="387953"/>
            </a:xfrm>
            <a:custGeom>
              <a:avLst/>
              <a:gdLst/>
              <a:ahLst/>
              <a:cxnLst/>
              <a:rect l="l" t="t" r="r" b="b"/>
              <a:pathLst>
                <a:path w="14948" h="11874" extrusionOk="0">
                  <a:moveTo>
                    <a:pt x="238" y="0"/>
                  </a:moveTo>
                  <a:cubicBezTo>
                    <a:pt x="94" y="0"/>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g1a95ab0d5f0_1_113"/>
            <p:cNvSpPr/>
            <p:nvPr/>
          </p:nvSpPr>
          <p:spPr>
            <a:xfrm>
              <a:off x="1071843" y="261134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g1a95ab0d5f0_1_113"/>
            <p:cNvSpPr/>
            <p:nvPr/>
          </p:nvSpPr>
          <p:spPr>
            <a:xfrm>
              <a:off x="1071843" y="2638230"/>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g1a95ab0d5f0_1_113"/>
            <p:cNvSpPr/>
            <p:nvPr/>
          </p:nvSpPr>
          <p:spPr>
            <a:xfrm>
              <a:off x="1071843" y="2664107"/>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g1a95ab0d5f0_1_113"/>
            <p:cNvSpPr/>
            <p:nvPr/>
          </p:nvSpPr>
          <p:spPr>
            <a:xfrm>
              <a:off x="1379128" y="281312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g1a95ab0d5f0_1_113"/>
            <p:cNvSpPr/>
            <p:nvPr/>
          </p:nvSpPr>
          <p:spPr>
            <a:xfrm>
              <a:off x="1426732" y="2841028"/>
              <a:ext cx="23851" cy="28523"/>
            </a:xfrm>
            <a:custGeom>
              <a:avLst/>
              <a:gdLst/>
              <a:ahLst/>
              <a:cxnLst/>
              <a:rect l="l" t="t" r="r" b="b"/>
              <a:pathLst>
                <a:path w="730" h="873" extrusionOk="0">
                  <a:moveTo>
                    <a:pt x="227" y="1"/>
                  </a:moveTo>
                  <a:cubicBezTo>
                    <a:pt x="190" y="1"/>
                    <a:pt x="156" y="11"/>
                    <a:pt x="127" y="33"/>
                  </a:cubicBezTo>
                  <a:cubicBezTo>
                    <a:pt x="1" y="96"/>
                    <a:pt x="1" y="349"/>
                    <a:pt x="127" y="571"/>
                  </a:cubicBezTo>
                  <a:cubicBezTo>
                    <a:pt x="232" y="754"/>
                    <a:pt x="401" y="872"/>
                    <a:pt x="529" y="872"/>
                  </a:cubicBezTo>
                  <a:cubicBezTo>
                    <a:pt x="555" y="872"/>
                    <a:pt x="580" y="867"/>
                    <a:pt x="602" y="856"/>
                  </a:cubicBezTo>
                  <a:cubicBezTo>
                    <a:pt x="729" y="761"/>
                    <a:pt x="729" y="508"/>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g1a95ab0d5f0_1_113"/>
            <p:cNvSpPr/>
            <p:nvPr/>
          </p:nvSpPr>
          <p:spPr>
            <a:xfrm>
              <a:off x="1475381" y="286844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9" y="872"/>
                    <a:pt x="502" y="872"/>
                  </a:cubicBezTo>
                  <a:cubicBezTo>
                    <a:pt x="539" y="872"/>
                    <a:pt x="573" y="862"/>
                    <a:pt x="602" y="840"/>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g1a95ab0d5f0_1_113"/>
            <p:cNvSpPr/>
            <p:nvPr/>
          </p:nvSpPr>
          <p:spPr>
            <a:xfrm>
              <a:off x="1047012" y="2713181"/>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69"/>
                    <a:pt x="14714" y="11869"/>
                  </a:cubicBezTo>
                  <a:cubicBezTo>
                    <a:pt x="14856" y="11869"/>
                    <a:pt x="14948" y="11754"/>
                    <a:pt x="14948" y="11578"/>
                  </a:cubicBezTo>
                  <a:lnTo>
                    <a:pt x="14948" y="8949"/>
                  </a:lnTo>
                  <a:cubicBezTo>
                    <a:pt x="14948" y="8664"/>
                    <a:pt x="14758" y="8316"/>
                    <a:pt x="14505" y="8189"/>
                  </a:cubicBezTo>
                  <a:lnTo>
                    <a:pt x="444" y="50"/>
                  </a:lnTo>
                  <a:cubicBezTo>
                    <a:pt x="376" y="16"/>
                    <a:pt x="312" y="1"/>
                    <a:pt x="256"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g1a95ab0d5f0_1_113"/>
            <p:cNvSpPr/>
            <p:nvPr/>
          </p:nvSpPr>
          <p:spPr>
            <a:xfrm>
              <a:off x="1071843" y="2750003"/>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g1a95ab0d5f0_1_113"/>
            <p:cNvSpPr/>
            <p:nvPr/>
          </p:nvSpPr>
          <p:spPr>
            <a:xfrm>
              <a:off x="1071843" y="2776892"/>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g1a95ab0d5f0_1_113"/>
            <p:cNvSpPr/>
            <p:nvPr/>
          </p:nvSpPr>
          <p:spPr>
            <a:xfrm>
              <a:off x="1071843" y="2802769"/>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g1a95ab0d5f0_1_113"/>
            <p:cNvSpPr/>
            <p:nvPr/>
          </p:nvSpPr>
          <p:spPr>
            <a:xfrm>
              <a:off x="1380173" y="295159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7"/>
                    <a:pt x="428" y="872"/>
                    <a:pt x="476" y="872"/>
                  </a:cubicBezTo>
                  <a:cubicBezTo>
                    <a:pt x="588" y="872"/>
                    <a:pt x="666" y="794"/>
                    <a:pt x="666" y="639"/>
                  </a:cubicBezTo>
                  <a:cubicBezTo>
                    <a:pt x="666" y="417"/>
                    <a:pt x="507" y="164"/>
                    <a:pt x="317" y="37"/>
                  </a:cubicBezTo>
                  <a:cubicBezTo>
                    <a:pt x="268" y="12"/>
                    <a:pt x="222" y="1"/>
                    <a:pt x="1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g1a95ab0d5f0_1_113"/>
            <p:cNvSpPr/>
            <p:nvPr/>
          </p:nvSpPr>
          <p:spPr>
            <a:xfrm>
              <a:off x="1427777" y="2979527"/>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4"/>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g1a95ab0d5f0_1_113"/>
            <p:cNvSpPr/>
            <p:nvPr/>
          </p:nvSpPr>
          <p:spPr>
            <a:xfrm>
              <a:off x="1476394" y="3007266"/>
              <a:ext cx="21760" cy="28490"/>
            </a:xfrm>
            <a:custGeom>
              <a:avLst/>
              <a:gdLst/>
              <a:ahLst/>
              <a:cxnLst/>
              <a:rect l="l" t="t" r="r" b="b"/>
              <a:pathLst>
                <a:path w="666" h="872" extrusionOk="0">
                  <a:moveTo>
                    <a:pt x="165" y="1"/>
                  </a:moveTo>
                  <a:cubicBezTo>
                    <a:pt x="63" y="1"/>
                    <a:pt x="1" y="78"/>
                    <a:pt x="1" y="233"/>
                  </a:cubicBezTo>
                  <a:cubicBezTo>
                    <a:pt x="1" y="455"/>
                    <a:pt x="127" y="708"/>
                    <a:pt x="317" y="835"/>
                  </a:cubicBezTo>
                  <a:cubicBezTo>
                    <a:pt x="367" y="860"/>
                    <a:pt x="415" y="872"/>
                    <a:pt x="458" y="872"/>
                  </a:cubicBezTo>
                  <a:cubicBezTo>
                    <a:pt x="579" y="872"/>
                    <a:pt x="666" y="777"/>
                    <a:pt x="666" y="613"/>
                  </a:cubicBezTo>
                  <a:cubicBezTo>
                    <a:pt x="666" y="423"/>
                    <a:pt x="508" y="138"/>
                    <a:pt x="317" y="43"/>
                  </a:cubicBezTo>
                  <a:cubicBezTo>
                    <a:pt x="260" y="15"/>
                    <a:pt x="209" y="1"/>
                    <a:pt x="165"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g1a95ab0d5f0_1_113"/>
            <p:cNvSpPr/>
            <p:nvPr/>
          </p:nvSpPr>
          <p:spPr>
            <a:xfrm>
              <a:off x="1047012" y="2851647"/>
              <a:ext cx="488389" cy="387986"/>
            </a:xfrm>
            <a:custGeom>
              <a:avLst/>
              <a:gdLst/>
              <a:ahLst/>
              <a:cxnLst/>
              <a:rect l="l" t="t" r="r" b="b"/>
              <a:pathLst>
                <a:path w="14948" h="11875" extrusionOk="0">
                  <a:moveTo>
                    <a:pt x="241" y="1"/>
                  </a:moveTo>
                  <a:cubicBezTo>
                    <a:pt x="95" y="1"/>
                    <a:pt x="0" y="108"/>
                    <a:pt x="0" y="309"/>
                  </a:cubicBezTo>
                  <a:lnTo>
                    <a:pt x="0" y="2938"/>
                  </a:lnTo>
                  <a:cubicBezTo>
                    <a:pt x="0" y="3223"/>
                    <a:pt x="190" y="3540"/>
                    <a:pt x="444" y="3698"/>
                  </a:cubicBezTo>
                  <a:lnTo>
                    <a:pt x="14505" y="11805"/>
                  </a:lnTo>
                  <a:cubicBezTo>
                    <a:pt x="14580" y="11852"/>
                    <a:pt x="14650" y="11874"/>
                    <a:pt x="14711" y="11874"/>
                  </a:cubicBezTo>
                  <a:cubicBezTo>
                    <a:pt x="14854" y="11874"/>
                    <a:pt x="14948" y="11752"/>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g1a95ab0d5f0_1_113"/>
            <p:cNvSpPr/>
            <p:nvPr/>
          </p:nvSpPr>
          <p:spPr>
            <a:xfrm>
              <a:off x="1071843" y="2888632"/>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g1a95ab0d5f0_1_113"/>
            <p:cNvSpPr/>
            <p:nvPr/>
          </p:nvSpPr>
          <p:spPr>
            <a:xfrm>
              <a:off x="1071843" y="2914509"/>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g1a95ab0d5f0_1_113"/>
            <p:cNvSpPr/>
            <p:nvPr/>
          </p:nvSpPr>
          <p:spPr>
            <a:xfrm>
              <a:off x="1071843" y="2941398"/>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g1a95ab0d5f0_1_113"/>
            <p:cNvSpPr/>
            <p:nvPr/>
          </p:nvSpPr>
          <p:spPr>
            <a:xfrm>
              <a:off x="1379128" y="3089862"/>
              <a:ext cx="23851" cy="28523"/>
            </a:xfrm>
            <a:custGeom>
              <a:avLst/>
              <a:gdLst/>
              <a:ahLst/>
              <a:cxnLst/>
              <a:rect l="l" t="t" r="r" b="b"/>
              <a:pathLst>
                <a:path w="730" h="873" extrusionOk="0">
                  <a:moveTo>
                    <a:pt x="201" y="1"/>
                  </a:moveTo>
                  <a:cubicBezTo>
                    <a:pt x="175" y="1"/>
                    <a:pt x="150" y="6"/>
                    <a:pt x="128" y="17"/>
                  </a:cubicBezTo>
                  <a:cubicBezTo>
                    <a:pt x="1" y="112"/>
                    <a:pt x="1" y="334"/>
                    <a:pt x="128" y="587"/>
                  </a:cubicBezTo>
                  <a:cubicBezTo>
                    <a:pt x="225" y="758"/>
                    <a:pt x="379" y="873"/>
                    <a:pt x="503" y="873"/>
                  </a:cubicBezTo>
                  <a:cubicBezTo>
                    <a:pt x="540" y="873"/>
                    <a:pt x="574" y="862"/>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g1a95ab0d5f0_1_113"/>
            <p:cNvSpPr/>
            <p:nvPr/>
          </p:nvSpPr>
          <p:spPr>
            <a:xfrm>
              <a:off x="1427777" y="3117993"/>
              <a:ext cx="21760" cy="28098"/>
            </a:xfrm>
            <a:custGeom>
              <a:avLst/>
              <a:gdLst/>
              <a:ahLst/>
              <a:cxnLst/>
              <a:rect l="l" t="t" r="r" b="b"/>
              <a:pathLst>
                <a:path w="666" h="860" extrusionOk="0">
                  <a:moveTo>
                    <a:pt x="190" y="0"/>
                  </a:moveTo>
                  <a:cubicBezTo>
                    <a:pt x="78" y="0"/>
                    <a:pt x="0" y="78"/>
                    <a:pt x="0" y="233"/>
                  </a:cubicBezTo>
                  <a:cubicBezTo>
                    <a:pt x="0" y="455"/>
                    <a:pt x="159" y="708"/>
                    <a:pt x="349" y="803"/>
                  </a:cubicBezTo>
                  <a:cubicBezTo>
                    <a:pt x="407" y="842"/>
                    <a:pt x="459" y="860"/>
                    <a:pt x="503" y="860"/>
                  </a:cubicBezTo>
                  <a:cubicBezTo>
                    <a:pt x="604" y="860"/>
                    <a:pt x="665" y="767"/>
                    <a:pt x="665" y="613"/>
                  </a:cubicBezTo>
                  <a:cubicBezTo>
                    <a:pt x="665" y="423"/>
                    <a:pt x="539" y="138"/>
                    <a:pt x="349" y="43"/>
                  </a:cubicBezTo>
                  <a:cubicBezTo>
                    <a:pt x="292" y="14"/>
                    <a:pt x="238" y="0"/>
                    <a:pt x="19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g1a95ab0d5f0_1_113"/>
            <p:cNvSpPr/>
            <p:nvPr/>
          </p:nvSpPr>
          <p:spPr>
            <a:xfrm>
              <a:off x="1475381" y="314566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48"/>
                    <a:pt x="729" y="526"/>
                    <a:pt x="602" y="304"/>
                  </a:cubicBezTo>
                  <a:cubicBezTo>
                    <a:pt x="501" y="102"/>
                    <a:pt x="338" y="0"/>
                    <a:pt x="213"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g1a95ab0d5f0_1_113"/>
            <p:cNvSpPr/>
            <p:nvPr/>
          </p:nvSpPr>
          <p:spPr>
            <a:xfrm>
              <a:off x="1047012" y="2990309"/>
              <a:ext cx="488389" cy="387496"/>
            </a:xfrm>
            <a:custGeom>
              <a:avLst/>
              <a:gdLst/>
              <a:ahLst/>
              <a:cxnLst/>
              <a:rect l="l" t="t" r="r" b="b"/>
              <a:pathLst>
                <a:path w="14948" h="11860"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1"/>
                  </a:cubicBezTo>
                  <a:lnTo>
                    <a:pt x="14948" y="8923"/>
                  </a:lnTo>
                  <a:cubicBezTo>
                    <a:pt x="14948" y="8638"/>
                    <a:pt x="14758" y="8321"/>
                    <a:pt x="14505" y="8195"/>
                  </a:cubicBezTo>
                  <a:lnTo>
                    <a:pt x="444" y="56"/>
                  </a:lnTo>
                  <a:cubicBezTo>
                    <a:pt x="370" y="19"/>
                    <a:pt x="301" y="1"/>
                    <a:pt x="241"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g1a95ab0d5f0_1_113"/>
            <p:cNvSpPr/>
            <p:nvPr/>
          </p:nvSpPr>
          <p:spPr>
            <a:xfrm>
              <a:off x="1071843" y="3027294"/>
              <a:ext cx="163493" cy="102461"/>
            </a:xfrm>
            <a:custGeom>
              <a:avLst/>
              <a:gdLst/>
              <a:ahLst/>
              <a:cxnLst/>
              <a:rect l="l" t="t" r="r" b="b"/>
              <a:pathLst>
                <a:path w="5004" h="3136" extrusionOk="0">
                  <a:moveTo>
                    <a:pt x="0" y="0"/>
                  </a:moveTo>
                  <a:lnTo>
                    <a:pt x="0" y="222"/>
                  </a:lnTo>
                  <a:lnTo>
                    <a:pt x="5004" y="3136"/>
                  </a:lnTo>
                  <a:lnTo>
                    <a:pt x="5004"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g1a95ab0d5f0_1_113"/>
            <p:cNvSpPr/>
            <p:nvPr/>
          </p:nvSpPr>
          <p:spPr>
            <a:xfrm>
              <a:off x="1071843" y="3053171"/>
              <a:ext cx="163493" cy="102461"/>
            </a:xfrm>
            <a:custGeom>
              <a:avLst/>
              <a:gdLst/>
              <a:ahLst/>
              <a:cxnLst/>
              <a:rect l="l" t="t" r="r" b="b"/>
              <a:pathLst>
                <a:path w="5004" h="3136" extrusionOk="0">
                  <a:moveTo>
                    <a:pt x="0" y="0"/>
                  </a:moveTo>
                  <a:lnTo>
                    <a:pt x="0" y="253"/>
                  </a:lnTo>
                  <a:lnTo>
                    <a:pt x="5004" y="3135"/>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g1a95ab0d5f0_1_113"/>
            <p:cNvSpPr/>
            <p:nvPr/>
          </p:nvSpPr>
          <p:spPr>
            <a:xfrm>
              <a:off x="1071843" y="3080060"/>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g1a95ab0d5f0_1_113"/>
            <p:cNvSpPr/>
            <p:nvPr/>
          </p:nvSpPr>
          <p:spPr>
            <a:xfrm>
              <a:off x="1379128" y="322852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g1a95ab0d5f0_1_113"/>
            <p:cNvSpPr/>
            <p:nvPr/>
          </p:nvSpPr>
          <p:spPr>
            <a:xfrm>
              <a:off x="1427777" y="3256165"/>
              <a:ext cx="21760" cy="28588"/>
            </a:xfrm>
            <a:custGeom>
              <a:avLst/>
              <a:gdLst/>
              <a:ahLst/>
              <a:cxnLst/>
              <a:rect l="l" t="t" r="r" b="b"/>
              <a:pathLst>
                <a:path w="666" h="875" extrusionOk="0">
                  <a:moveTo>
                    <a:pt x="187" y="1"/>
                  </a:moveTo>
                  <a:cubicBezTo>
                    <a:pt x="77" y="1"/>
                    <a:pt x="0" y="94"/>
                    <a:pt x="0" y="248"/>
                  </a:cubicBezTo>
                  <a:cubicBezTo>
                    <a:pt x="0" y="469"/>
                    <a:pt x="159" y="723"/>
                    <a:pt x="349" y="818"/>
                  </a:cubicBezTo>
                  <a:cubicBezTo>
                    <a:pt x="407" y="856"/>
                    <a:pt x="459" y="874"/>
                    <a:pt x="503" y="874"/>
                  </a:cubicBezTo>
                  <a:cubicBezTo>
                    <a:pt x="604" y="874"/>
                    <a:pt x="665" y="782"/>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g1a95ab0d5f0_1_113"/>
            <p:cNvSpPr/>
            <p:nvPr/>
          </p:nvSpPr>
          <p:spPr>
            <a:xfrm>
              <a:off x="1475381" y="328390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9" y="760"/>
                    <a:pt x="729" y="507"/>
                    <a:pt x="602" y="285"/>
                  </a:cubicBezTo>
                  <a:cubicBezTo>
                    <a:pt x="504" y="114"/>
                    <a:pt x="350" y="0"/>
                    <a:pt x="227"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g1a95ab0d5f0_1_113"/>
            <p:cNvSpPr/>
            <p:nvPr/>
          </p:nvSpPr>
          <p:spPr>
            <a:xfrm>
              <a:off x="1047012" y="3128513"/>
              <a:ext cx="488389" cy="387790"/>
            </a:xfrm>
            <a:custGeom>
              <a:avLst/>
              <a:gdLst/>
              <a:ahLst/>
              <a:cxnLst/>
              <a:rect l="l" t="t" r="r" b="b"/>
              <a:pathLst>
                <a:path w="14948" h="11869" extrusionOk="0">
                  <a:moveTo>
                    <a:pt x="238" y="0"/>
                  </a:moveTo>
                  <a:cubicBezTo>
                    <a:pt x="94" y="0"/>
                    <a:pt x="0" y="122"/>
                    <a:pt x="0" y="323"/>
                  </a:cubicBezTo>
                  <a:lnTo>
                    <a:pt x="0" y="2920"/>
                  </a:lnTo>
                  <a:cubicBezTo>
                    <a:pt x="0" y="3205"/>
                    <a:pt x="190" y="3553"/>
                    <a:pt x="444" y="3680"/>
                  </a:cubicBezTo>
                  <a:lnTo>
                    <a:pt x="14505" y="11818"/>
                  </a:lnTo>
                  <a:cubicBezTo>
                    <a:pt x="14572" y="11852"/>
                    <a:pt x="14636" y="11868"/>
                    <a:pt x="14692" y="11868"/>
                  </a:cubicBezTo>
                  <a:cubicBezTo>
                    <a:pt x="14846" y="11868"/>
                    <a:pt x="14948" y="11751"/>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g1a95ab0d5f0_1_113"/>
            <p:cNvSpPr/>
            <p:nvPr/>
          </p:nvSpPr>
          <p:spPr>
            <a:xfrm>
              <a:off x="1071843" y="3164911"/>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g1a95ab0d5f0_1_113"/>
            <p:cNvSpPr/>
            <p:nvPr/>
          </p:nvSpPr>
          <p:spPr>
            <a:xfrm>
              <a:off x="1071843" y="3191800"/>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g1a95ab0d5f0_1_113"/>
            <p:cNvSpPr/>
            <p:nvPr/>
          </p:nvSpPr>
          <p:spPr>
            <a:xfrm>
              <a:off x="1071843" y="3217677"/>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g1a95ab0d5f0_1_113"/>
            <p:cNvSpPr/>
            <p:nvPr/>
          </p:nvSpPr>
          <p:spPr>
            <a:xfrm>
              <a:off x="1379128" y="3366663"/>
              <a:ext cx="23851" cy="28523"/>
            </a:xfrm>
            <a:custGeom>
              <a:avLst/>
              <a:gdLst/>
              <a:ahLst/>
              <a:cxnLst/>
              <a:rect l="l" t="t" r="r" b="b"/>
              <a:pathLst>
                <a:path w="730" h="873" extrusionOk="0">
                  <a:moveTo>
                    <a:pt x="225" y="1"/>
                  </a:moveTo>
                  <a:cubicBezTo>
                    <a:pt x="189" y="1"/>
                    <a:pt x="156" y="11"/>
                    <a:pt x="128" y="32"/>
                  </a:cubicBezTo>
                  <a:cubicBezTo>
                    <a:pt x="1" y="96"/>
                    <a:pt x="1" y="349"/>
                    <a:pt x="128" y="571"/>
                  </a:cubicBezTo>
                  <a:cubicBezTo>
                    <a:pt x="232" y="754"/>
                    <a:pt x="402" y="872"/>
                    <a:pt x="529" y="872"/>
                  </a:cubicBezTo>
                  <a:cubicBezTo>
                    <a:pt x="556" y="872"/>
                    <a:pt x="581" y="867"/>
                    <a:pt x="603" y="856"/>
                  </a:cubicBezTo>
                  <a:cubicBezTo>
                    <a:pt x="729" y="761"/>
                    <a:pt x="729" y="539"/>
                    <a:pt x="603" y="317"/>
                  </a:cubicBezTo>
                  <a:cubicBezTo>
                    <a:pt x="504" y="121"/>
                    <a:pt x="349" y="1"/>
                    <a:pt x="22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g1a95ab0d5f0_1_113"/>
            <p:cNvSpPr/>
            <p:nvPr/>
          </p:nvSpPr>
          <p:spPr>
            <a:xfrm>
              <a:off x="1427777" y="3394435"/>
              <a:ext cx="21760" cy="28490"/>
            </a:xfrm>
            <a:custGeom>
              <a:avLst/>
              <a:gdLst/>
              <a:ahLst/>
              <a:cxnLst/>
              <a:rect l="l" t="t" r="r" b="b"/>
              <a:pathLst>
                <a:path w="666" h="872" extrusionOk="0">
                  <a:moveTo>
                    <a:pt x="205" y="0"/>
                  </a:moveTo>
                  <a:cubicBezTo>
                    <a:pt x="85" y="0"/>
                    <a:pt x="0" y="88"/>
                    <a:pt x="0" y="228"/>
                  </a:cubicBezTo>
                  <a:cubicBezTo>
                    <a:pt x="0" y="449"/>
                    <a:pt x="159" y="734"/>
                    <a:pt x="349" y="829"/>
                  </a:cubicBezTo>
                  <a:cubicBezTo>
                    <a:pt x="406" y="858"/>
                    <a:pt x="457" y="872"/>
                    <a:pt x="501" y="872"/>
                  </a:cubicBezTo>
                  <a:cubicBezTo>
                    <a:pt x="603" y="872"/>
                    <a:pt x="665" y="794"/>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g1a95ab0d5f0_1_113"/>
            <p:cNvSpPr/>
            <p:nvPr/>
          </p:nvSpPr>
          <p:spPr>
            <a:xfrm>
              <a:off x="1476394" y="3422370"/>
              <a:ext cx="21760" cy="28327"/>
            </a:xfrm>
            <a:custGeom>
              <a:avLst/>
              <a:gdLst/>
              <a:ahLst/>
              <a:cxnLst/>
              <a:rect l="l" t="t" r="r" b="b"/>
              <a:pathLst>
                <a:path w="666" h="867" extrusionOk="0">
                  <a:moveTo>
                    <a:pt x="180" y="0"/>
                  </a:moveTo>
                  <a:cubicBezTo>
                    <a:pt x="69" y="0"/>
                    <a:pt x="1" y="89"/>
                    <a:pt x="1" y="228"/>
                  </a:cubicBezTo>
                  <a:cubicBezTo>
                    <a:pt x="1" y="449"/>
                    <a:pt x="127" y="703"/>
                    <a:pt x="317" y="829"/>
                  </a:cubicBezTo>
                  <a:cubicBezTo>
                    <a:pt x="368" y="855"/>
                    <a:pt x="417" y="867"/>
                    <a:pt x="461" y="867"/>
                  </a:cubicBezTo>
                  <a:cubicBezTo>
                    <a:pt x="581" y="867"/>
                    <a:pt x="666" y="778"/>
                    <a:pt x="666" y="639"/>
                  </a:cubicBezTo>
                  <a:cubicBezTo>
                    <a:pt x="666" y="418"/>
                    <a:pt x="508" y="164"/>
                    <a:pt x="317" y="38"/>
                  </a:cubicBezTo>
                  <a:cubicBezTo>
                    <a:pt x="267" y="12"/>
                    <a:pt x="220" y="0"/>
                    <a:pt x="1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g1a95ab0d5f0_1_113"/>
            <p:cNvSpPr/>
            <p:nvPr/>
          </p:nvSpPr>
          <p:spPr>
            <a:xfrm>
              <a:off x="1602641" y="1602969"/>
              <a:ext cx="473915" cy="2077252"/>
            </a:xfrm>
            <a:custGeom>
              <a:avLst/>
              <a:gdLst/>
              <a:ahLst/>
              <a:cxnLst/>
              <a:rect l="l" t="t" r="r" b="b"/>
              <a:pathLst>
                <a:path w="14505" h="63578" extrusionOk="0">
                  <a:moveTo>
                    <a:pt x="14203" y="0"/>
                  </a:moveTo>
                  <a:cubicBezTo>
                    <a:pt x="14130" y="0"/>
                    <a:pt x="14050" y="26"/>
                    <a:pt x="13966" y="81"/>
                  </a:cubicBezTo>
                  <a:lnTo>
                    <a:pt x="570" y="7809"/>
                  </a:lnTo>
                  <a:cubicBezTo>
                    <a:pt x="254" y="7967"/>
                    <a:pt x="0" y="8410"/>
                    <a:pt x="0" y="8759"/>
                  </a:cubicBezTo>
                  <a:lnTo>
                    <a:pt x="0" y="63577"/>
                  </a:lnTo>
                  <a:lnTo>
                    <a:pt x="14505" y="55217"/>
                  </a:lnTo>
                  <a:lnTo>
                    <a:pt x="14505" y="398"/>
                  </a:lnTo>
                  <a:cubicBezTo>
                    <a:pt x="14505" y="151"/>
                    <a:pt x="14378" y="0"/>
                    <a:pt x="14203"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g1a95ab0d5f0_1_113"/>
            <p:cNvSpPr/>
            <p:nvPr/>
          </p:nvSpPr>
          <p:spPr>
            <a:xfrm>
              <a:off x="1618160" y="1629859"/>
              <a:ext cx="442876" cy="361293"/>
            </a:xfrm>
            <a:custGeom>
              <a:avLst/>
              <a:gdLst/>
              <a:ahLst/>
              <a:cxnLst/>
              <a:rect l="l" t="t" r="r" b="b"/>
              <a:pathLst>
                <a:path w="13555" h="11058" extrusionOk="0">
                  <a:moveTo>
                    <a:pt x="13299" y="0"/>
                  </a:moveTo>
                  <a:cubicBezTo>
                    <a:pt x="13243" y="0"/>
                    <a:pt x="13179" y="16"/>
                    <a:pt x="13111" y="50"/>
                  </a:cubicBezTo>
                  <a:lnTo>
                    <a:pt x="444" y="7366"/>
                  </a:lnTo>
                  <a:cubicBezTo>
                    <a:pt x="190" y="7524"/>
                    <a:pt x="0" y="7841"/>
                    <a:pt x="0" y="8126"/>
                  </a:cubicBezTo>
                  <a:lnTo>
                    <a:pt x="0" y="10754"/>
                  </a:lnTo>
                  <a:cubicBezTo>
                    <a:pt x="0" y="10940"/>
                    <a:pt x="102" y="11057"/>
                    <a:pt x="256" y="11057"/>
                  </a:cubicBezTo>
                  <a:cubicBezTo>
                    <a:pt x="313" y="11057"/>
                    <a:pt x="376" y="11041"/>
                    <a:pt x="444" y="11008"/>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g1a95ab0d5f0_1_113"/>
            <p:cNvSpPr/>
            <p:nvPr/>
          </p:nvSpPr>
          <p:spPr>
            <a:xfrm>
              <a:off x="1618160" y="176832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9"/>
                    <a:pt x="444" y="10981"/>
                  </a:cubicBezTo>
                  <a:lnTo>
                    <a:pt x="13111" y="3666"/>
                  </a:lnTo>
                  <a:cubicBezTo>
                    <a:pt x="13365" y="3539"/>
                    <a:pt x="13555" y="3191"/>
                    <a:pt x="13555" y="2938"/>
                  </a:cubicBezTo>
                  <a:lnTo>
                    <a:pt x="13555" y="309"/>
                  </a:lnTo>
                  <a:cubicBezTo>
                    <a:pt x="13555" y="107"/>
                    <a:pt x="13460" y="1"/>
                    <a:pt x="1331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g1a95ab0d5f0_1_113"/>
            <p:cNvSpPr/>
            <p:nvPr/>
          </p:nvSpPr>
          <p:spPr>
            <a:xfrm>
              <a:off x="1618160" y="190698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8"/>
                    <a:pt x="0" y="7846"/>
                    <a:pt x="0" y="8099"/>
                  </a:cubicBezTo>
                  <a:lnTo>
                    <a:pt x="0" y="10728"/>
                  </a:lnTo>
                  <a:cubicBezTo>
                    <a:pt x="0" y="10930"/>
                    <a:pt x="96" y="11036"/>
                    <a:pt x="241" y="11036"/>
                  </a:cubicBezTo>
                  <a:cubicBezTo>
                    <a:pt x="301" y="11036"/>
                    <a:pt x="370" y="11018"/>
                    <a:pt x="444" y="10981"/>
                  </a:cubicBezTo>
                  <a:lnTo>
                    <a:pt x="13111" y="3666"/>
                  </a:lnTo>
                  <a:cubicBezTo>
                    <a:pt x="13365" y="3539"/>
                    <a:pt x="13555" y="3191"/>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g1a95ab0d5f0_1_113"/>
            <p:cNvSpPr/>
            <p:nvPr/>
          </p:nvSpPr>
          <p:spPr>
            <a:xfrm>
              <a:off x="1618160" y="204515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4"/>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g1a95ab0d5f0_1_113"/>
            <p:cNvSpPr/>
            <p:nvPr/>
          </p:nvSpPr>
          <p:spPr>
            <a:xfrm>
              <a:off x="1618160" y="2183429"/>
              <a:ext cx="442876" cy="361293"/>
            </a:xfrm>
            <a:custGeom>
              <a:avLst/>
              <a:gdLst/>
              <a:ahLst/>
              <a:cxnLst/>
              <a:rect l="l" t="t" r="r" b="b"/>
              <a:pathLst>
                <a:path w="13555" h="11058" extrusionOk="0">
                  <a:moveTo>
                    <a:pt x="13299" y="0"/>
                  </a:moveTo>
                  <a:cubicBezTo>
                    <a:pt x="13243" y="0"/>
                    <a:pt x="13179" y="16"/>
                    <a:pt x="13111" y="50"/>
                  </a:cubicBezTo>
                  <a:lnTo>
                    <a:pt x="444" y="7365"/>
                  </a:lnTo>
                  <a:cubicBezTo>
                    <a:pt x="190" y="7524"/>
                    <a:pt x="0" y="7840"/>
                    <a:pt x="0" y="8126"/>
                  </a:cubicBezTo>
                  <a:lnTo>
                    <a:pt x="0" y="10754"/>
                  </a:lnTo>
                  <a:cubicBezTo>
                    <a:pt x="0" y="10939"/>
                    <a:pt x="102" y="11057"/>
                    <a:pt x="256" y="11057"/>
                  </a:cubicBezTo>
                  <a:cubicBezTo>
                    <a:pt x="313" y="11057"/>
                    <a:pt x="376" y="11041"/>
                    <a:pt x="444" y="11007"/>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g1a95ab0d5f0_1_113"/>
            <p:cNvSpPr/>
            <p:nvPr/>
          </p:nvSpPr>
          <p:spPr>
            <a:xfrm>
              <a:off x="1618160" y="232189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1"/>
                    <a:pt x="1331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g1a95ab0d5f0_1_113"/>
            <p:cNvSpPr/>
            <p:nvPr/>
          </p:nvSpPr>
          <p:spPr>
            <a:xfrm>
              <a:off x="1618160" y="246055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7"/>
                    <a:pt x="0" y="7846"/>
                    <a:pt x="0" y="8099"/>
                  </a:cubicBezTo>
                  <a:lnTo>
                    <a:pt x="0" y="10728"/>
                  </a:lnTo>
                  <a:cubicBezTo>
                    <a:pt x="0" y="10929"/>
                    <a:pt x="96" y="11036"/>
                    <a:pt x="241" y="11036"/>
                  </a:cubicBezTo>
                  <a:cubicBezTo>
                    <a:pt x="301" y="11036"/>
                    <a:pt x="370" y="11018"/>
                    <a:pt x="444" y="10981"/>
                  </a:cubicBezTo>
                  <a:lnTo>
                    <a:pt x="13111" y="3665"/>
                  </a:lnTo>
                  <a:cubicBezTo>
                    <a:pt x="13365" y="3539"/>
                    <a:pt x="13555" y="3190"/>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g1a95ab0d5f0_1_113"/>
            <p:cNvSpPr/>
            <p:nvPr/>
          </p:nvSpPr>
          <p:spPr>
            <a:xfrm>
              <a:off x="1618160" y="259872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g1a95ab0d5f0_1_113"/>
            <p:cNvSpPr/>
            <p:nvPr/>
          </p:nvSpPr>
          <p:spPr>
            <a:xfrm>
              <a:off x="1618160" y="2736999"/>
              <a:ext cx="442876" cy="361260"/>
            </a:xfrm>
            <a:custGeom>
              <a:avLst/>
              <a:gdLst/>
              <a:ahLst/>
              <a:cxnLst/>
              <a:rect l="l" t="t" r="r" b="b"/>
              <a:pathLst>
                <a:path w="13555" h="11057" extrusionOk="0">
                  <a:moveTo>
                    <a:pt x="13299" y="0"/>
                  </a:moveTo>
                  <a:cubicBezTo>
                    <a:pt x="13243" y="0"/>
                    <a:pt x="13179" y="16"/>
                    <a:pt x="13111" y="50"/>
                  </a:cubicBezTo>
                  <a:lnTo>
                    <a:pt x="444" y="7365"/>
                  </a:lnTo>
                  <a:cubicBezTo>
                    <a:pt x="190" y="7524"/>
                    <a:pt x="0" y="7840"/>
                    <a:pt x="0" y="8125"/>
                  </a:cubicBezTo>
                  <a:lnTo>
                    <a:pt x="0" y="10754"/>
                  </a:lnTo>
                  <a:cubicBezTo>
                    <a:pt x="0" y="10939"/>
                    <a:pt x="102" y="11057"/>
                    <a:pt x="256" y="11057"/>
                  </a:cubicBezTo>
                  <a:cubicBezTo>
                    <a:pt x="313" y="11057"/>
                    <a:pt x="376" y="11041"/>
                    <a:pt x="444" y="11007"/>
                  </a:cubicBezTo>
                  <a:lnTo>
                    <a:pt x="13111" y="3692"/>
                  </a:lnTo>
                  <a:cubicBezTo>
                    <a:pt x="13365" y="3533"/>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g1a95ab0d5f0_1_113"/>
            <p:cNvSpPr/>
            <p:nvPr/>
          </p:nvSpPr>
          <p:spPr>
            <a:xfrm>
              <a:off x="1618160" y="2875465"/>
              <a:ext cx="442876" cy="361064"/>
            </a:xfrm>
            <a:custGeom>
              <a:avLst/>
              <a:gdLst/>
              <a:ahLst/>
              <a:cxnLst/>
              <a:rect l="l" t="t" r="r" b="b"/>
              <a:pathLst>
                <a:path w="13555" h="11051" extrusionOk="0">
                  <a:moveTo>
                    <a:pt x="13314" y="0"/>
                  </a:moveTo>
                  <a:cubicBezTo>
                    <a:pt x="13254" y="0"/>
                    <a:pt x="13185" y="18"/>
                    <a:pt x="13111" y="55"/>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g1a95ab0d5f0_1_113"/>
            <p:cNvSpPr/>
            <p:nvPr/>
          </p:nvSpPr>
          <p:spPr>
            <a:xfrm>
              <a:off x="1618160" y="3014127"/>
              <a:ext cx="442876" cy="360574"/>
            </a:xfrm>
            <a:custGeom>
              <a:avLst/>
              <a:gdLst/>
              <a:ahLst/>
              <a:cxnLst/>
              <a:rect l="l" t="t" r="r" b="b"/>
              <a:pathLst>
                <a:path w="13555" h="11036" extrusionOk="0">
                  <a:moveTo>
                    <a:pt x="13314" y="0"/>
                  </a:moveTo>
                  <a:cubicBezTo>
                    <a:pt x="13254" y="0"/>
                    <a:pt x="13185" y="18"/>
                    <a:pt x="13111" y="55"/>
                  </a:cubicBezTo>
                  <a:lnTo>
                    <a:pt x="444" y="7371"/>
                  </a:lnTo>
                  <a:cubicBezTo>
                    <a:pt x="190" y="7497"/>
                    <a:pt x="0" y="7846"/>
                    <a:pt x="0" y="8099"/>
                  </a:cubicBezTo>
                  <a:lnTo>
                    <a:pt x="0" y="10727"/>
                  </a:lnTo>
                  <a:cubicBezTo>
                    <a:pt x="0" y="10929"/>
                    <a:pt x="96" y="11036"/>
                    <a:pt x="241" y="11036"/>
                  </a:cubicBezTo>
                  <a:cubicBezTo>
                    <a:pt x="301" y="11036"/>
                    <a:pt x="370" y="11018"/>
                    <a:pt x="444" y="10981"/>
                  </a:cubicBezTo>
                  <a:lnTo>
                    <a:pt x="13111" y="3665"/>
                  </a:lnTo>
                  <a:cubicBezTo>
                    <a:pt x="13365" y="3539"/>
                    <a:pt x="13555" y="3190"/>
                    <a:pt x="13555" y="2937"/>
                  </a:cubicBezTo>
                  <a:lnTo>
                    <a:pt x="13555" y="308"/>
                  </a:lnTo>
                  <a:cubicBezTo>
                    <a:pt x="13555" y="107"/>
                    <a:pt x="13460" y="0"/>
                    <a:pt x="1331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g1a95ab0d5f0_1_113"/>
            <p:cNvSpPr/>
            <p:nvPr/>
          </p:nvSpPr>
          <p:spPr>
            <a:xfrm>
              <a:off x="1618160" y="315229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2"/>
                    <a:pt x="444" y="10995"/>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g1a95ab0d5f0_1_113"/>
            <p:cNvSpPr/>
            <p:nvPr/>
          </p:nvSpPr>
          <p:spPr>
            <a:xfrm>
              <a:off x="1006661" y="1168980"/>
              <a:ext cx="1091621" cy="634304"/>
            </a:xfrm>
            <a:custGeom>
              <a:avLst/>
              <a:gdLst/>
              <a:ahLst/>
              <a:cxnLst/>
              <a:rect l="l" t="t" r="r" b="b"/>
              <a:pathLst>
                <a:path w="33411" h="19414" extrusionOk="0">
                  <a:moveTo>
                    <a:pt x="16183" y="0"/>
                  </a:moveTo>
                  <a:lnTo>
                    <a:pt x="0" y="9374"/>
                  </a:lnTo>
                  <a:lnTo>
                    <a:pt x="17386" y="19413"/>
                  </a:lnTo>
                  <a:lnTo>
                    <a:pt x="33411" y="10134"/>
                  </a:lnTo>
                  <a:lnTo>
                    <a:pt x="16183" y="0"/>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g1a95ab0d5f0_1_113"/>
            <p:cNvSpPr/>
            <p:nvPr/>
          </p:nvSpPr>
          <p:spPr>
            <a:xfrm>
              <a:off x="1180479" y="1290032"/>
              <a:ext cx="533934" cy="430460"/>
            </a:xfrm>
            <a:custGeom>
              <a:avLst/>
              <a:gdLst/>
              <a:ahLst/>
              <a:cxnLst/>
              <a:rect l="l" t="t" r="r" b="b"/>
              <a:pathLst>
                <a:path w="16342" h="13175" extrusionOk="0">
                  <a:moveTo>
                    <a:pt x="10230" y="0"/>
                  </a:moveTo>
                  <a:lnTo>
                    <a:pt x="0" y="5922"/>
                  </a:lnTo>
                  <a:lnTo>
                    <a:pt x="12510" y="13175"/>
                  </a:lnTo>
                  <a:lnTo>
                    <a:pt x="12510" y="11845"/>
                  </a:lnTo>
                  <a:lnTo>
                    <a:pt x="16342" y="3547"/>
                  </a:lnTo>
                  <a:lnTo>
                    <a:pt x="1023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g1a95ab0d5f0_1_113"/>
            <p:cNvSpPr/>
            <p:nvPr/>
          </p:nvSpPr>
          <p:spPr>
            <a:xfrm>
              <a:off x="1180479" y="1440064"/>
              <a:ext cx="74526" cy="65214"/>
            </a:xfrm>
            <a:custGeom>
              <a:avLst/>
              <a:gdLst/>
              <a:ahLst/>
              <a:cxnLst/>
              <a:rect l="l" t="t" r="r" b="b"/>
              <a:pathLst>
                <a:path w="2281" h="1996" extrusionOk="0">
                  <a:moveTo>
                    <a:pt x="0" y="0"/>
                  </a:moveTo>
                  <a:lnTo>
                    <a:pt x="0" y="1330"/>
                  </a:lnTo>
                  <a:lnTo>
                    <a:pt x="2091" y="1995"/>
                  </a:lnTo>
                  <a:lnTo>
                    <a:pt x="2281" y="855"/>
                  </a:lnTo>
                  <a:lnTo>
                    <a:pt x="1711" y="6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g1a95ab0d5f0_1_113"/>
            <p:cNvSpPr/>
            <p:nvPr/>
          </p:nvSpPr>
          <p:spPr>
            <a:xfrm>
              <a:off x="1589179" y="1405921"/>
              <a:ext cx="335285" cy="314571"/>
            </a:xfrm>
            <a:custGeom>
              <a:avLst/>
              <a:gdLst/>
              <a:ahLst/>
              <a:cxnLst/>
              <a:rect l="l" t="t" r="r" b="b"/>
              <a:pathLst>
                <a:path w="10262" h="9628" extrusionOk="0">
                  <a:moveTo>
                    <a:pt x="3833" y="0"/>
                  </a:moveTo>
                  <a:lnTo>
                    <a:pt x="1" y="8298"/>
                  </a:lnTo>
                  <a:lnTo>
                    <a:pt x="1" y="9628"/>
                  </a:lnTo>
                  <a:lnTo>
                    <a:pt x="10262" y="3737"/>
                  </a:lnTo>
                  <a:lnTo>
                    <a:pt x="8678" y="2819"/>
                  </a:lnTo>
                  <a:lnTo>
                    <a:pt x="3833"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g1a95ab0d5f0_1_113"/>
            <p:cNvSpPr/>
            <p:nvPr/>
          </p:nvSpPr>
          <p:spPr>
            <a:xfrm>
              <a:off x="1763030" y="1482473"/>
              <a:ext cx="161435" cy="110760"/>
            </a:xfrm>
            <a:custGeom>
              <a:avLst/>
              <a:gdLst/>
              <a:ahLst/>
              <a:cxnLst/>
              <a:rect l="l" t="t" r="r" b="b"/>
              <a:pathLst>
                <a:path w="4941" h="3390" extrusionOk="0">
                  <a:moveTo>
                    <a:pt x="1204" y="1"/>
                  </a:moveTo>
                  <a:lnTo>
                    <a:pt x="0" y="3389"/>
                  </a:lnTo>
                  <a:lnTo>
                    <a:pt x="4941" y="1394"/>
                  </a:lnTo>
                  <a:lnTo>
                    <a:pt x="4941" y="64"/>
                  </a:lnTo>
                  <a:lnTo>
                    <a:pt x="1204"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g1a95ab0d5f0_1_113"/>
            <p:cNvSpPr/>
            <p:nvPr/>
          </p:nvSpPr>
          <p:spPr>
            <a:xfrm>
              <a:off x="1180479" y="1247590"/>
              <a:ext cx="743985" cy="429447"/>
            </a:xfrm>
            <a:custGeom>
              <a:avLst/>
              <a:gdLst/>
              <a:ahLst/>
              <a:cxnLst/>
              <a:rect l="l" t="t" r="r" b="b"/>
              <a:pathLst>
                <a:path w="22771" h="13144" extrusionOk="0">
                  <a:moveTo>
                    <a:pt x="10230" y="1"/>
                  </a:moveTo>
                  <a:lnTo>
                    <a:pt x="0" y="5891"/>
                  </a:lnTo>
                  <a:lnTo>
                    <a:pt x="12510" y="13144"/>
                  </a:lnTo>
                  <a:lnTo>
                    <a:pt x="22771" y="7253"/>
                  </a:lnTo>
                  <a:lnTo>
                    <a:pt x="10230" y="1"/>
                  </a:ln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g1a95ab0d5f0_1_113"/>
            <p:cNvSpPr/>
            <p:nvPr/>
          </p:nvSpPr>
          <p:spPr>
            <a:xfrm>
              <a:off x="1370862" y="1355998"/>
              <a:ext cx="182149" cy="56164"/>
            </a:xfrm>
            <a:custGeom>
              <a:avLst/>
              <a:gdLst/>
              <a:ahLst/>
              <a:cxnLst/>
              <a:rect l="l" t="t" r="r" b="b"/>
              <a:pathLst>
                <a:path w="5575" h="1719" extrusionOk="0">
                  <a:moveTo>
                    <a:pt x="2787" y="0"/>
                  </a:moveTo>
                  <a:cubicBezTo>
                    <a:pt x="2091" y="0"/>
                    <a:pt x="1394" y="151"/>
                    <a:pt x="856" y="452"/>
                  </a:cubicBezTo>
                  <a:cubicBezTo>
                    <a:pt x="254" y="800"/>
                    <a:pt x="1" y="1275"/>
                    <a:pt x="64" y="1718"/>
                  </a:cubicBezTo>
                  <a:cubicBezTo>
                    <a:pt x="127" y="1370"/>
                    <a:pt x="412" y="1053"/>
                    <a:pt x="856" y="768"/>
                  </a:cubicBezTo>
                  <a:cubicBezTo>
                    <a:pt x="1394" y="467"/>
                    <a:pt x="2091" y="317"/>
                    <a:pt x="2787" y="317"/>
                  </a:cubicBezTo>
                  <a:cubicBezTo>
                    <a:pt x="3484" y="317"/>
                    <a:pt x="4181" y="467"/>
                    <a:pt x="4719" y="768"/>
                  </a:cubicBezTo>
                  <a:cubicBezTo>
                    <a:pt x="5163" y="1053"/>
                    <a:pt x="5416" y="1370"/>
                    <a:pt x="5479" y="1718"/>
                  </a:cubicBezTo>
                  <a:cubicBezTo>
                    <a:pt x="5574" y="1275"/>
                    <a:pt x="5321" y="800"/>
                    <a:pt x="4719" y="452"/>
                  </a:cubicBezTo>
                  <a:cubicBezTo>
                    <a:pt x="4181" y="151"/>
                    <a:pt x="3484" y="0"/>
                    <a:pt x="2787" y="0"/>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g1a95ab0d5f0_1_113"/>
            <p:cNvSpPr/>
            <p:nvPr/>
          </p:nvSpPr>
          <p:spPr>
            <a:xfrm>
              <a:off x="1372920" y="1366322"/>
              <a:ext cx="176987" cy="92398"/>
            </a:xfrm>
            <a:custGeom>
              <a:avLst/>
              <a:gdLst/>
              <a:ahLst/>
              <a:cxnLst/>
              <a:rect l="l" t="t" r="r" b="b"/>
              <a:pathLst>
                <a:path w="5417" h="2828" extrusionOk="0">
                  <a:moveTo>
                    <a:pt x="2724" y="1"/>
                  </a:moveTo>
                  <a:cubicBezTo>
                    <a:pt x="2028" y="1"/>
                    <a:pt x="1331" y="151"/>
                    <a:pt x="793" y="452"/>
                  </a:cubicBezTo>
                  <a:cubicBezTo>
                    <a:pt x="318" y="737"/>
                    <a:pt x="64" y="1054"/>
                    <a:pt x="1" y="1402"/>
                  </a:cubicBezTo>
                  <a:cubicBezTo>
                    <a:pt x="64" y="1751"/>
                    <a:pt x="349" y="2099"/>
                    <a:pt x="793" y="2352"/>
                  </a:cubicBezTo>
                  <a:cubicBezTo>
                    <a:pt x="1331" y="2669"/>
                    <a:pt x="2028" y="2827"/>
                    <a:pt x="2724" y="2827"/>
                  </a:cubicBezTo>
                  <a:cubicBezTo>
                    <a:pt x="3421" y="2827"/>
                    <a:pt x="4118" y="2669"/>
                    <a:pt x="4656" y="2352"/>
                  </a:cubicBezTo>
                  <a:cubicBezTo>
                    <a:pt x="5100" y="2099"/>
                    <a:pt x="5353" y="1751"/>
                    <a:pt x="5416" y="1402"/>
                  </a:cubicBezTo>
                  <a:cubicBezTo>
                    <a:pt x="5353" y="1054"/>
                    <a:pt x="5100" y="737"/>
                    <a:pt x="4656" y="452"/>
                  </a:cubicBezTo>
                  <a:cubicBezTo>
                    <a:pt x="4118" y="151"/>
                    <a:pt x="3421" y="1"/>
                    <a:pt x="2724"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g1a95ab0d5f0_1_113"/>
            <p:cNvSpPr/>
            <p:nvPr/>
          </p:nvSpPr>
          <p:spPr>
            <a:xfrm>
              <a:off x="1307739" y="1415233"/>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g1a95ab0d5f0_1_113"/>
            <p:cNvSpPr/>
            <p:nvPr/>
          </p:nvSpPr>
          <p:spPr>
            <a:xfrm>
              <a:off x="1284998" y="1428661"/>
              <a:ext cx="142811" cy="81779"/>
            </a:xfrm>
            <a:custGeom>
              <a:avLst/>
              <a:gdLst/>
              <a:ahLst/>
              <a:cxnLst/>
              <a:rect l="l" t="t" r="r" b="b"/>
              <a:pathLst>
                <a:path w="4371" h="2503" extrusionOk="0">
                  <a:moveTo>
                    <a:pt x="380" y="1"/>
                  </a:moveTo>
                  <a:lnTo>
                    <a:pt x="0" y="223"/>
                  </a:lnTo>
                  <a:lnTo>
                    <a:pt x="3990" y="2503"/>
                  </a:lnTo>
                  <a:lnTo>
                    <a:pt x="4370"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g1a95ab0d5f0_1_113"/>
            <p:cNvSpPr/>
            <p:nvPr/>
          </p:nvSpPr>
          <p:spPr>
            <a:xfrm>
              <a:off x="1262226" y="1442122"/>
              <a:ext cx="142811" cy="81779"/>
            </a:xfrm>
            <a:custGeom>
              <a:avLst/>
              <a:gdLst/>
              <a:ahLst/>
              <a:cxnLst/>
              <a:rect l="l" t="t" r="r" b="b"/>
              <a:pathLst>
                <a:path w="4371" h="2503" extrusionOk="0">
                  <a:moveTo>
                    <a:pt x="380" y="1"/>
                  </a:moveTo>
                  <a:lnTo>
                    <a:pt x="0" y="222"/>
                  </a:lnTo>
                  <a:lnTo>
                    <a:pt x="3991" y="2503"/>
                  </a:lnTo>
                  <a:lnTo>
                    <a:pt x="4371" y="2281"/>
                  </a:lnTo>
                  <a:lnTo>
                    <a:pt x="380"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g1a95ab0d5f0_1_113"/>
            <p:cNvSpPr/>
            <p:nvPr/>
          </p:nvSpPr>
          <p:spPr>
            <a:xfrm>
              <a:off x="1516745" y="1290032"/>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g1a95ab0d5f0_1_113"/>
            <p:cNvSpPr/>
            <p:nvPr/>
          </p:nvSpPr>
          <p:spPr>
            <a:xfrm>
              <a:off x="1494004" y="1303493"/>
              <a:ext cx="141766" cy="81747"/>
            </a:xfrm>
            <a:custGeom>
              <a:avLst/>
              <a:gdLst/>
              <a:ahLst/>
              <a:cxnLst/>
              <a:rect l="l" t="t" r="r" b="b"/>
              <a:pathLst>
                <a:path w="4339" h="2502" extrusionOk="0">
                  <a:moveTo>
                    <a:pt x="349" y="0"/>
                  </a:moveTo>
                  <a:lnTo>
                    <a:pt x="0" y="222"/>
                  </a:lnTo>
                  <a:lnTo>
                    <a:pt x="3990" y="2502"/>
                  </a:lnTo>
                  <a:lnTo>
                    <a:pt x="4339" y="2280"/>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g1a95ab0d5f0_1_113"/>
            <p:cNvSpPr/>
            <p:nvPr/>
          </p:nvSpPr>
          <p:spPr>
            <a:xfrm>
              <a:off x="1471232" y="1316921"/>
              <a:ext cx="141799" cy="81779"/>
            </a:xfrm>
            <a:custGeom>
              <a:avLst/>
              <a:gdLst/>
              <a:ahLst/>
              <a:cxnLst/>
              <a:rect l="l" t="t" r="r" b="b"/>
              <a:pathLst>
                <a:path w="4340" h="2503" extrusionOk="0">
                  <a:moveTo>
                    <a:pt x="349" y="1"/>
                  </a:moveTo>
                  <a:lnTo>
                    <a:pt x="0" y="191"/>
                  </a:lnTo>
                  <a:lnTo>
                    <a:pt x="3991" y="2503"/>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g1a95ab0d5f0_1_113"/>
            <p:cNvSpPr/>
            <p:nvPr/>
          </p:nvSpPr>
          <p:spPr>
            <a:xfrm>
              <a:off x="1558141" y="1464634"/>
              <a:ext cx="183195" cy="56164"/>
            </a:xfrm>
            <a:custGeom>
              <a:avLst/>
              <a:gdLst/>
              <a:ahLst/>
              <a:cxnLst/>
              <a:rect l="l" t="t" r="r" b="b"/>
              <a:pathLst>
                <a:path w="5607" h="1719" extrusionOk="0">
                  <a:moveTo>
                    <a:pt x="2803" y="0"/>
                  </a:moveTo>
                  <a:cubicBezTo>
                    <a:pt x="2107" y="0"/>
                    <a:pt x="1410" y="151"/>
                    <a:pt x="887" y="452"/>
                  </a:cubicBezTo>
                  <a:cubicBezTo>
                    <a:pt x="286" y="800"/>
                    <a:pt x="1" y="1275"/>
                    <a:pt x="96" y="1719"/>
                  </a:cubicBezTo>
                  <a:cubicBezTo>
                    <a:pt x="159" y="1370"/>
                    <a:pt x="412" y="1053"/>
                    <a:pt x="887" y="768"/>
                  </a:cubicBezTo>
                  <a:cubicBezTo>
                    <a:pt x="1410" y="468"/>
                    <a:pt x="2107" y="317"/>
                    <a:pt x="2803" y="317"/>
                  </a:cubicBezTo>
                  <a:cubicBezTo>
                    <a:pt x="3500" y="317"/>
                    <a:pt x="4197" y="468"/>
                    <a:pt x="4719" y="768"/>
                  </a:cubicBezTo>
                  <a:cubicBezTo>
                    <a:pt x="5194" y="1053"/>
                    <a:pt x="5448" y="1370"/>
                    <a:pt x="5511" y="1719"/>
                  </a:cubicBezTo>
                  <a:cubicBezTo>
                    <a:pt x="5606" y="1275"/>
                    <a:pt x="5321" y="800"/>
                    <a:pt x="4719" y="452"/>
                  </a:cubicBezTo>
                  <a:cubicBezTo>
                    <a:pt x="4197" y="151"/>
                    <a:pt x="3500" y="0"/>
                    <a:pt x="2803" y="0"/>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g1a95ab0d5f0_1_113"/>
            <p:cNvSpPr/>
            <p:nvPr/>
          </p:nvSpPr>
          <p:spPr>
            <a:xfrm>
              <a:off x="1561244" y="1474991"/>
              <a:ext cx="176987" cy="91581"/>
            </a:xfrm>
            <a:custGeom>
              <a:avLst/>
              <a:gdLst/>
              <a:ahLst/>
              <a:cxnLst/>
              <a:rect l="l" t="t" r="r" b="b"/>
              <a:pathLst>
                <a:path w="5417" h="2803" extrusionOk="0">
                  <a:moveTo>
                    <a:pt x="2708" y="0"/>
                  </a:moveTo>
                  <a:cubicBezTo>
                    <a:pt x="2012" y="0"/>
                    <a:pt x="1315" y="151"/>
                    <a:pt x="792" y="451"/>
                  </a:cubicBezTo>
                  <a:cubicBezTo>
                    <a:pt x="317" y="736"/>
                    <a:pt x="64" y="1053"/>
                    <a:pt x="1" y="1402"/>
                  </a:cubicBezTo>
                  <a:cubicBezTo>
                    <a:pt x="64" y="1750"/>
                    <a:pt x="317" y="2098"/>
                    <a:pt x="792" y="2352"/>
                  </a:cubicBezTo>
                  <a:cubicBezTo>
                    <a:pt x="1315" y="2652"/>
                    <a:pt x="2012" y="2803"/>
                    <a:pt x="2708" y="2803"/>
                  </a:cubicBezTo>
                  <a:cubicBezTo>
                    <a:pt x="3405" y="2803"/>
                    <a:pt x="4102" y="2652"/>
                    <a:pt x="4624" y="2352"/>
                  </a:cubicBezTo>
                  <a:cubicBezTo>
                    <a:pt x="5099" y="2098"/>
                    <a:pt x="5353" y="1750"/>
                    <a:pt x="5416" y="1402"/>
                  </a:cubicBezTo>
                  <a:cubicBezTo>
                    <a:pt x="5353" y="1053"/>
                    <a:pt x="5099" y="736"/>
                    <a:pt x="4624" y="451"/>
                  </a:cubicBezTo>
                  <a:cubicBezTo>
                    <a:pt x="4102" y="151"/>
                    <a:pt x="3405" y="0"/>
                    <a:pt x="2708"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g1a95ab0d5f0_1_113"/>
            <p:cNvSpPr/>
            <p:nvPr/>
          </p:nvSpPr>
          <p:spPr>
            <a:xfrm>
              <a:off x="1496063" y="1523869"/>
              <a:ext cx="141799" cy="82825"/>
            </a:xfrm>
            <a:custGeom>
              <a:avLst/>
              <a:gdLst/>
              <a:ahLst/>
              <a:cxnLst/>
              <a:rect l="l" t="t" r="r" b="b"/>
              <a:pathLst>
                <a:path w="4340" h="2535" extrusionOk="0">
                  <a:moveTo>
                    <a:pt x="381" y="1"/>
                  </a:moveTo>
                  <a:lnTo>
                    <a:pt x="1" y="222"/>
                  </a:lnTo>
                  <a:lnTo>
                    <a:pt x="3991" y="2534"/>
                  </a:lnTo>
                  <a:lnTo>
                    <a:pt x="4339" y="2312"/>
                  </a:lnTo>
                  <a:lnTo>
                    <a:pt x="381"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g1a95ab0d5f0_1_113"/>
            <p:cNvSpPr/>
            <p:nvPr/>
          </p:nvSpPr>
          <p:spPr>
            <a:xfrm>
              <a:off x="1473290" y="1537330"/>
              <a:ext cx="141799" cy="81779"/>
            </a:xfrm>
            <a:custGeom>
              <a:avLst/>
              <a:gdLst/>
              <a:ahLst/>
              <a:cxnLst/>
              <a:rect l="l" t="t" r="r" b="b"/>
              <a:pathLst>
                <a:path w="4340" h="2503" extrusionOk="0">
                  <a:moveTo>
                    <a:pt x="349" y="0"/>
                  </a:moveTo>
                  <a:lnTo>
                    <a:pt x="1" y="222"/>
                  </a:lnTo>
                  <a:lnTo>
                    <a:pt x="3991" y="2502"/>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g1a95ab0d5f0_1_113"/>
            <p:cNvSpPr/>
            <p:nvPr/>
          </p:nvSpPr>
          <p:spPr>
            <a:xfrm>
              <a:off x="1450550" y="1550758"/>
              <a:ext cx="141766" cy="81779"/>
            </a:xfrm>
            <a:custGeom>
              <a:avLst/>
              <a:gdLst/>
              <a:ahLst/>
              <a:cxnLst/>
              <a:rect l="l" t="t" r="r" b="b"/>
              <a:pathLst>
                <a:path w="4339" h="2503" extrusionOk="0">
                  <a:moveTo>
                    <a:pt x="348" y="1"/>
                  </a:moveTo>
                  <a:lnTo>
                    <a:pt x="0" y="191"/>
                  </a:lnTo>
                  <a:lnTo>
                    <a:pt x="3990" y="2503"/>
                  </a:lnTo>
                  <a:lnTo>
                    <a:pt x="4339" y="2281"/>
                  </a:lnTo>
                  <a:lnTo>
                    <a:pt x="348"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g1a95ab0d5f0_1_113"/>
            <p:cNvSpPr/>
            <p:nvPr/>
          </p:nvSpPr>
          <p:spPr>
            <a:xfrm>
              <a:off x="1704056" y="1398668"/>
              <a:ext cx="142811" cy="81779"/>
            </a:xfrm>
            <a:custGeom>
              <a:avLst/>
              <a:gdLst/>
              <a:ahLst/>
              <a:cxnLst/>
              <a:rect l="l" t="t" r="r" b="b"/>
              <a:pathLst>
                <a:path w="4371" h="2503" extrusionOk="0">
                  <a:moveTo>
                    <a:pt x="380" y="1"/>
                  </a:moveTo>
                  <a:lnTo>
                    <a:pt x="0" y="222"/>
                  </a:lnTo>
                  <a:lnTo>
                    <a:pt x="3990" y="2502"/>
                  </a:lnTo>
                  <a:lnTo>
                    <a:pt x="4370"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g1a95ab0d5f0_1_113"/>
            <p:cNvSpPr/>
            <p:nvPr/>
          </p:nvSpPr>
          <p:spPr>
            <a:xfrm>
              <a:off x="1681283" y="1412129"/>
              <a:ext cx="142811" cy="81779"/>
            </a:xfrm>
            <a:custGeom>
              <a:avLst/>
              <a:gdLst/>
              <a:ahLst/>
              <a:cxnLst/>
              <a:rect l="l" t="t" r="r" b="b"/>
              <a:pathLst>
                <a:path w="4371" h="2503" extrusionOk="0">
                  <a:moveTo>
                    <a:pt x="380" y="0"/>
                  </a:moveTo>
                  <a:lnTo>
                    <a:pt x="0" y="190"/>
                  </a:lnTo>
                  <a:lnTo>
                    <a:pt x="3991" y="2502"/>
                  </a:lnTo>
                  <a:lnTo>
                    <a:pt x="4371" y="2280"/>
                  </a:lnTo>
                  <a:lnTo>
                    <a:pt x="380"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g1a95ab0d5f0_1_113"/>
            <p:cNvSpPr/>
            <p:nvPr/>
          </p:nvSpPr>
          <p:spPr>
            <a:xfrm>
              <a:off x="1658511" y="1424545"/>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g1a95ab0d5f0_1_113"/>
            <p:cNvSpPr/>
            <p:nvPr/>
          </p:nvSpPr>
          <p:spPr>
            <a:xfrm>
              <a:off x="2164477" y="1840498"/>
              <a:ext cx="523609" cy="2196703"/>
            </a:xfrm>
            <a:custGeom>
              <a:avLst/>
              <a:gdLst/>
              <a:ahLst/>
              <a:cxnLst/>
              <a:rect l="l" t="t" r="r" b="b"/>
              <a:pathLst>
                <a:path w="16026" h="67234" extrusionOk="0">
                  <a:moveTo>
                    <a:pt x="16025" y="0"/>
                  </a:moveTo>
                  <a:lnTo>
                    <a:pt x="1" y="9279"/>
                  </a:lnTo>
                  <a:lnTo>
                    <a:pt x="1" y="67233"/>
                  </a:lnTo>
                  <a:lnTo>
                    <a:pt x="16025" y="57954"/>
                  </a:lnTo>
                  <a:lnTo>
                    <a:pt x="16025"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g1a95ab0d5f0_1_113"/>
            <p:cNvSpPr/>
            <p:nvPr/>
          </p:nvSpPr>
          <p:spPr>
            <a:xfrm>
              <a:off x="1596433" y="1815667"/>
              <a:ext cx="568077" cy="2221534"/>
            </a:xfrm>
            <a:custGeom>
              <a:avLst/>
              <a:gdLst/>
              <a:ahLst/>
              <a:cxnLst/>
              <a:rect l="l" t="t" r="r" b="b"/>
              <a:pathLst>
                <a:path w="17387" h="67994" extrusionOk="0">
                  <a:moveTo>
                    <a:pt x="0" y="0"/>
                  </a:moveTo>
                  <a:lnTo>
                    <a:pt x="0" y="57954"/>
                  </a:lnTo>
                  <a:lnTo>
                    <a:pt x="17387" y="67993"/>
                  </a:lnTo>
                  <a:lnTo>
                    <a:pt x="17387" y="10039"/>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g1a95ab0d5f0_1_113"/>
            <p:cNvSpPr/>
            <p:nvPr/>
          </p:nvSpPr>
          <p:spPr>
            <a:xfrm>
              <a:off x="1621264" y="1920023"/>
              <a:ext cx="518415" cy="2102671"/>
            </a:xfrm>
            <a:custGeom>
              <a:avLst/>
              <a:gdLst/>
              <a:ahLst/>
              <a:cxnLst/>
              <a:rect l="l" t="t" r="r" b="b"/>
              <a:pathLst>
                <a:path w="15867" h="64356" extrusionOk="0">
                  <a:moveTo>
                    <a:pt x="293" y="1"/>
                  </a:moveTo>
                  <a:cubicBezTo>
                    <a:pt x="113" y="1"/>
                    <a:pt x="0" y="136"/>
                    <a:pt x="0" y="385"/>
                  </a:cubicBezTo>
                  <a:lnTo>
                    <a:pt x="0" y="55204"/>
                  </a:lnTo>
                  <a:lnTo>
                    <a:pt x="15867" y="64356"/>
                  </a:lnTo>
                  <a:lnTo>
                    <a:pt x="15867" y="9569"/>
                  </a:lnTo>
                  <a:cubicBezTo>
                    <a:pt x="15867" y="9220"/>
                    <a:pt x="15645" y="8777"/>
                    <a:pt x="15328" y="8619"/>
                  </a:cubicBezTo>
                  <a:lnTo>
                    <a:pt x="539" y="68"/>
                  </a:lnTo>
                  <a:cubicBezTo>
                    <a:pt x="448" y="23"/>
                    <a:pt x="365" y="1"/>
                    <a:pt x="293"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g1a95ab0d5f0_1_113"/>
            <p:cNvSpPr/>
            <p:nvPr/>
          </p:nvSpPr>
          <p:spPr>
            <a:xfrm>
              <a:off x="1636783" y="1946488"/>
              <a:ext cx="487376" cy="387790"/>
            </a:xfrm>
            <a:custGeom>
              <a:avLst/>
              <a:gdLst/>
              <a:ahLst/>
              <a:cxnLst/>
              <a:rect l="l" t="t" r="r" b="b"/>
              <a:pathLst>
                <a:path w="14917" h="11869" extrusionOk="0">
                  <a:moveTo>
                    <a:pt x="244" y="0"/>
                  </a:moveTo>
                  <a:cubicBezTo>
                    <a:pt x="102" y="0"/>
                    <a:pt x="1" y="118"/>
                    <a:pt x="1" y="303"/>
                  </a:cubicBezTo>
                  <a:lnTo>
                    <a:pt x="1" y="2932"/>
                  </a:lnTo>
                  <a:cubicBezTo>
                    <a:pt x="1" y="3217"/>
                    <a:pt x="191" y="3533"/>
                    <a:pt x="412" y="3692"/>
                  </a:cubicBezTo>
                  <a:lnTo>
                    <a:pt x="14505" y="11799"/>
                  </a:lnTo>
                  <a:cubicBezTo>
                    <a:pt x="14572" y="11847"/>
                    <a:pt x="14637" y="11869"/>
                    <a:pt x="14694" y="11869"/>
                  </a:cubicBezTo>
                  <a:cubicBezTo>
                    <a:pt x="14824" y="11869"/>
                    <a:pt x="14917" y="11754"/>
                    <a:pt x="14917" y="11577"/>
                  </a:cubicBezTo>
                  <a:lnTo>
                    <a:pt x="14917" y="8949"/>
                  </a:lnTo>
                  <a:cubicBezTo>
                    <a:pt x="14917" y="8664"/>
                    <a:pt x="14727" y="8315"/>
                    <a:pt x="14505" y="8189"/>
                  </a:cubicBezTo>
                  <a:lnTo>
                    <a:pt x="412" y="50"/>
                  </a:lnTo>
                  <a:cubicBezTo>
                    <a:pt x="353" y="16"/>
                    <a:pt x="296" y="0"/>
                    <a:pt x="24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g1a95ab0d5f0_1_113"/>
            <p:cNvSpPr/>
            <p:nvPr/>
          </p:nvSpPr>
          <p:spPr>
            <a:xfrm>
              <a:off x="1660569" y="1983277"/>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g1a95ab0d5f0_1_113"/>
            <p:cNvSpPr/>
            <p:nvPr/>
          </p:nvSpPr>
          <p:spPr>
            <a:xfrm>
              <a:off x="1660569" y="2010166"/>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g1a95ab0d5f0_1_113"/>
            <p:cNvSpPr/>
            <p:nvPr/>
          </p:nvSpPr>
          <p:spPr>
            <a:xfrm>
              <a:off x="1660569" y="203604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g1a95ab0d5f0_1_113"/>
            <p:cNvSpPr/>
            <p:nvPr/>
          </p:nvSpPr>
          <p:spPr>
            <a:xfrm>
              <a:off x="1968932" y="2184866"/>
              <a:ext cx="22773" cy="28327"/>
            </a:xfrm>
            <a:custGeom>
              <a:avLst/>
              <a:gdLst/>
              <a:ahLst/>
              <a:cxnLst/>
              <a:rect l="l" t="t" r="r" b="b"/>
              <a:pathLst>
                <a:path w="697" h="867" extrusionOk="0">
                  <a:moveTo>
                    <a:pt x="205" y="0"/>
                  </a:moveTo>
                  <a:cubicBezTo>
                    <a:pt x="85" y="0"/>
                    <a:pt x="0" y="89"/>
                    <a:pt x="0" y="228"/>
                  </a:cubicBezTo>
                  <a:cubicBezTo>
                    <a:pt x="0" y="449"/>
                    <a:pt x="159" y="703"/>
                    <a:pt x="349" y="829"/>
                  </a:cubicBezTo>
                  <a:cubicBezTo>
                    <a:pt x="400" y="855"/>
                    <a:pt x="448" y="867"/>
                    <a:pt x="492" y="867"/>
                  </a:cubicBezTo>
                  <a:cubicBezTo>
                    <a:pt x="612" y="867"/>
                    <a:pt x="697" y="778"/>
                    <a:pt x="697" y="639"/>
                  </a:cubicBezTo>
                  <a:cubicBezTo>
                    <a:pt x="697" y="418"/>
                    <a:pt x="539" y="164"/>
                    <a:pt x="349" y="38"/>
                  </a:cubicBezTo>
                  <a:cubicBezTo>
                    <a:pt x="298" y="12"/>
                    <a:pt x="249" y="0"/>
                    <a:pt x="2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g1a95ab0d5f0_1_113"/>
            <p:cNvSpPr/>
            <p:nvPr/>
          </p:nvSpPr>
          <p:spPr>
            <a:xfrm>
              <a:off x="2016536" y="2212442"/>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g1a95ab0d5f0_1_113"/>
            <p:cNvSpPr/>
            <p:nvPr/>
          </p:nvSpPr>
          <p:spPr>
            <a:xfrm>
              <a:off x="2064107" y="224037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g1a95ab0d5f0_1_113"/>
            <p:cNvSpPr/>
            <p:nvPr/>
          </p:nvSpPr>
          <p:spPr>
            <a:xfrm>
              <a:off x="1636783" y="2084954"/>
              <a:ext cx="487376" cy="387496"/>
            </a:xfrm>
            <a:custGeom>
              <a:avLst/>
              <a:gdLst/>
              <a:ahLst/>
              <a:cxnLst/>
              <a:rect l="l" t="t" r="r" b="b"/>
              <a:pathLst>
                <a:path w="14917" h="11860" extrusionOk="0">
                  <a:moveTo>
                    <a:pt x="230" y="0"/>
                  </a:moveTo>
                  <a:cubicBezTo>
                    <a:pt x="96" y="0"/>
                    <a:pt x="1" y="107"/>
                    <a:pt x="1" y="309"/>
                  </a:cubicBezTo>
                  <a:lnTo>
                    <a:pt x="1" y="2937"/>
                  </a:lnTo>
                  <a:cubicBezTo>
                    <a:pt x="1" y="3222"/>
                    <a:pt x="191" y="3539"/>
                    <a:pt x="412" y="3697"/>
                  </a:cubicBezTo>
                  <a:lnTo>
                    <a:pt x="14505" y="11805"/>
                  </a:lnTo>
                  <a:cubicBezTo>
                    <a:pt x="14570" y="11842"/>
                    <a:pt x="14632" y="11860"/>
                    <a:pt x="14687" y="11860"/>
                  </a:cubicBezTo>
                  <a:cubicBezTo>
                    <a:pt x="14821" y="11860"/>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g1a95ab0d5f0_1_113"/>
            <p:cNvSpPr/>
            <p:nvPr/>
          </p:nvSpPr>
          <p:spPr>
            <a:xfrm>
              <a:off x="1660569" y="2121939"/>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g1a95ab0d5f0_1_113"/>
            <p:cNvSpPr/>
            <p:nvPr/>
          </p:nvSpPr>
          <p:spPr>
            <a:xfrm>
              <a:off x="1660569" y="2147783"/>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g1a95ab0d5f0_1_113"/>
            <p:cNvSpPr/>
            <p:nvPr/>
          </p:nvSpPr>
          <p:spPr>
            <a:xfrm>
              <a:off x="1660569" y="21747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g1a95ab0d5f0_1_113"/>
            <p:cNvSpPr/>
            <p:nvPr/>
          </p:nvSpPr>
          <p:spPr>
            <a:xfrm>
              <a:off x="1967886" y="2323169"/>
              <a:ext cx="23818" cy="28490"/>
            </a:xfrm>
            <a:custGeom>
              <a:avLst/>
              <a:gdLst/>
              <a:ahLst/>
              <a:cxnLst/>
              <a:rect l="l" t="t" r="r" b="b"/>
              <a:pathLst>
                <a:path w="729" h="872" extrusionOk="0">
                  <a:moveTo>
                    <a:pt x="201" y="0"/>
                  </a:moveTo>
                  <a:cubicBezTo>
                    <a:pt x="174" y="0"/>
                    <a:pt x="149" y="6"/>
                    <a:pt x="127" y="17"/>
                  </a:cubicBezTo>
                  <a:cubicBezTo>
                    <a:pt x="1" y="112"/>
                    <a:pt x="1" y="333"/>
                    <a:pt x="127" y="587"/>
                  </a:cubicBezTo>
                  <a:cubicBezTo>
                    <a:pt x="225" y="757"/>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g1a95ab0d5f0_1_113"/>
            <p:cNvSpPr/>
            <p:nvPr/>
          </p:nvSpPr>
          <p:spPr>
            <a:xfrm>
              <a:off x="2017549" y="2351267"/>
              <a:ext cx="21760" cy="28131"/>
            </a:xfrm>
            <a:custGeom>
              <a:avLst/>
              <a:gdLst/>
              <a:ahLst/>
              <a:cxnLst/>
              <a:rect l="l" t="t" r="r" b="b"/>
              <a:pathLst>
                <a:path w="666" h="861" extrusionOk="0">
                  <a:moveTo>
                    <a:pt x="179" y="1"/>
                  </a:moveTo>
                  <a:cubicBezTo>
                    <a:pt x="78" y="1"/>
                    <a:pt x="1" y="78"/>
                    <a:pt x="1" y="233"/>
                  </a:cubicBezTo>
                  <a:cubicBezTo>
                    <a:pt x="1" y="455"/>
                    <a:pt x="159" y="708"/>
                    <a:pt x="317" y="803"/>
                  </a:cubicBezTo>
                  <a:cubicBezTo>
                    <a:pt x="376" y="842"/>
                    <a:pt x="431" y="860"/>
                    <a:pt x="479" y="860"/>
                  </a:cubicBezTo>
                  <a:cubicBezTo>
                    <a:pt x="589" y="860"/>
                    <a:pt x="666" y="767"/>
                    <a:pt x="666" y="613"/>
                  </a:cubicBezTo>
                  <a:cubicBezTo>
                    <a:pt x="666" y="423"/>
                    <a:pt x="507" y="138"/>
                    <a:pt x="317" y="43"/>
                  </a:cubicBezTo>
                  <a:cubicBezTo>
                    <a:pt x="270" y="15"/>
                    <a:pt x="222" y="1"/>
                    <a:pt x="17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g1a95ab0d5f0_1_113"/>
            <p:cNvSpPr/>
            <p:nvPr/>
          </p:nvSpPr>
          <p:spPr>
            <a:xfrm>
              <a:off x="2064107" y="237851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g1a95ab0d5f0_1_113"/>
            <p:cNvSpPr/>
            <p:nvPr/>
          </p:nvSpPr>
          <p:spPr>
            <a:xfrm>
              <a:off x="1636783" y="2223583"/>
              <a:ext cx="487376" cy="387529"/>
            </a:xfrm>
            <a:custGeom>
              <a:avLst/>
              <a:gdLst/>
              <a:ahLst/>
              <a:cxnLst/>
              <a:rect l="l" t="t" r="r" b="b"/>
              <a:pathLst>
                <a:path w="14917" h="11861" extrusionOk="0">
                  <a:moveTo>
                    <a:pt x="230" y="1"/>
                  </a:moveTo>
                  <a:cubicBezTo>
                    <a:pt x="96" y="1"/>
                    <a:pt x="1" y="108"/>
                    <a:pt x="1" y="309"/>
                  </a:cubicBezTo>
                  <a:lnTo>
                    <a:pt x="1" y="2938"/>
                  </a:lnTo>
                  <a:cubicBezTo>
                    <a:pt x="1" y="3191"/>
                    <a:pt x="191" y="3540"/>
                    <a:pt x="412" y="3666"/>
                  </a:cubicBezTo>
                  <a:lnTo>
                    <a:pt x="14505" y="11805"/>
                  </a:lnTo>
                  <a:cubicBezTo>
                    <a:pt x="14570" y="11842"/>
                    <a:pt x="14632" y="11860"/>
                    <a:pt x="14687" y="11860"/>
                  </a:cubicBezTo>
                  <a:cubicBezTo>
                    <a:pt x="14821" y="11860"/>
                    <a:pt x="14917" y="11754"/>
                    <a:pt x="14917" y="11552"/>
                  </a:cubicBezTo>
                  <a:lnTo>
                    <a:pt x="14917" y="8923"/>
                  </a:lnTo>
                  <a:cubicBezTo>
                    <a:pt x="14917" y="8670"/>
                    <a:pt x="14727" y="8322"/>
                    <a:pt x="14505" y="8195"/>
                  </a:cubicBezTo>
                  <a:lnTo>
                    <a:pt x="412" y="56"/>
                  </a:lnTo>
                  <a:cubicBezTo>
                    <a:pt x="348" y="19"/>
                    <a:pt x="286" y="1"/>
                    <a:pt x="23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g1a95ab0d5f0_1_113"/>
            <p:cNvSpPr/>
            <p:nvPr/>
          </p:nvSpPr>
          <p:spPr>
            <a:xfrm>
              <a:off x="1660569" y="2260568"/>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g1a95ab0d5f0_1_113"/>
            <p:cNvSpPr/>
            <p:nvPr/>
          </p:nvSpPr>
          <p:spPr>
            <a:xfrm>
              <a:off x="1660569" y="228644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g1a95ab0d5f0_1_113"/>
            <p:cNvSpPr/>
            <p:nvPr/>
          </p:nvSpPr>
          <p:spPr>
            <a:xfrm>
              <a:off x="1660569" y="231333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g1a95ab0d5f0_1_113"/>
            <p:cNvSpPr/>
            <p:nvPr/>
          </p:nvSpPr>
          <p:spPr>
            <a:xfrm>
              <a:off x="1967886" y="2461798"/>
              <a:ext cx="23818" cy="28000"/>
            </a:xfrm>
            <a:custGeom>
              <a:avLst/>
              <a:gdLst/>
              <a:ahLst/>
              <a:cxnLst/>
              <a:rect l="l" t="t" r="r" b="b"/>
              <a:pathLst>
                <a:path w="729" h="857" extrusionOk="0">
                  <a:moveTo>
                    <a:pt x="201" y="1"/>
                  </a:moveTo>
                  <a:cubicBezTo>
                    <a:pt x="174" y="1"/>
                    <a:pt x="149" y="6"/>
                    <a:pt x="127" y="17"/>
                  </a:cubicBezTo>
                  <a:cubicBezTo>
                    <a:pt x="1" y="81"/>
                    <a:pt x="1" y="334"/>
                    <a:pt x="127" y="556"/>
                  </a:cubicBezTo>
                  <a:cubicBezTo>
                    <a:pt x="232" y="739"/>
                    <a:pt x="401" y="857"/>
                    <a:pt x="528" y="857"/>
                  </a:cubicBezTo>
                  <a:cubicBezTo>
                    <a:pt x="555" y="857"/>
                    <a:pt x="580" y="85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g1a95ab0d5f0_1_113"/>
            <p:cNvSpPr/>
            <p:nvPr/>
          </p:nvSpPr>
          <p:spPr>
            <a:xfrm>
              <a:off x="2016536" y="2489243"/>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8" y="761"/>
                    <a:pt x="728" y="539"/>
                    <a:pt x="602" y="286"/>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g1a95ab0d5f0_1_113"/>
            <p:cNvSpPr/>
            <p:nvPr/>
          </p:nvSpPr>
          <p:spPr>
            <a:xfrm>
              <a:off x="2064107" y="2517178"/>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07"/>
                    <a:pt x="603" y="286"/>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g1a95ab0d5f0_1_113"/>
            <p:cNvSpPr/>
            <p:nvPr/>
          </p:nvSpPr>
          <p:spPr>
            <a:xfrm>
              <a:off x="1636783" y="2361788"/>
              <a:ext cx="487376" cy="387790"/>
            </a:xfrm>
            <a:custGeom>
              <a:avLst/>
              <a:gdLst/>
              <a:ahLst/>
              <a:cxnLst/>
              <a:rect l="l" t="t" r="r" b="b"/>
              <a:pathLst>
                <a:path w="14917" h="11869" extrusionOk="0">
                  <a:moveTo>
                    <a:pt x="227" y="1"/>
                  </a:moveTo>
                  <a:cubicBezTo>
                    <a:pt x="94" y="1"/>
                    <a:pt x="1" y="123"/>
                    <a:pt x="1" y="323"/>
                  </a:cubicBezTo>
                  <a:lnTo>
                    <a:pt x="1" y="2920"/>
                  </a:lnTo>
                  <a:cubicBezTo>
                    <a:pt x="1" y="3205"/>
                    <a:pt x="191" y="3553"/>
                    <a:pt x="412" y="3680"/>
                  </a:cubicBezTo>
                  <a:lnTo>
                    <a:pt x="14505" y="11819"/>
                  </a:lnTo>
                  <a:cubicBezTo>
                    <a:pt x="14564" y="11853"/>
                    <a:pt x="14621" y="11869"/>
                    <a:pt x="14673" y="11869"/>
                  </a:cubicBezTo>
                  <a:cubicBezTo>
                    <a:pt x="14815" y="11869"/>
                    <a:pt x="14917" y="11751"/>
                    <a:pt x="14917" y="11565"/>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g1a95ab0d5f0_1_113"/>
            <p:cNvSpPr/>
            <p:nvPr/>
          </p:nvSpPr>
          <p:spPr>
            <a:xfrm>
              <a:off x="1660569" y="239818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g1a95ab0d5f0_1_113"/>
            <p:cNvSpPr/>
            <p:nvPr/>
          </p:nvSpPr>
          <p:spPr>
            <a:xfrm>
              <a:off x="1660569" y="2425107"/>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g1a95ab0d5f0_1_113"/>
            <p:cNvSpPr/>
            <p:nvPr/>
          </p:nvSpPr>
          <p:spPr>
            <a:xfrm>
              <a:off x="1660569" y="24509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g1a95ab0d5f0_1_113"/>
            <p:cNvSpPr/>
            <p:nvPr/>
          </p:nvSpPr>
          <p:spPr>
            <a:xfrm>
              <a:off x="1968932" y="2600166"/>
              <a:ext cx="22773" cy="28131"/>
            </a:xfrm>
            <a:custGeom>
              <a:avLst/>
              <a:gdLst/>
              <a:ahLst/>
              <a:cxnLst/>
              <a:rect l="l" t="t" r="r" b="b"/>
              <a:pathLst>
                <a:path w="697" h="861" extrusionOk="0">
                  <a:moveTo>
                    <a:pt x="187" y="1"/>
                  </a:moveTo>
                  <a:cubicBezTo>
                    <a:pt x="77" y="1"/>
                    <a:pt x="0" y="94"/>
                    <a:pt x="0" y="248"/>
                  </a:cubicBezTo>
                  <a:cubicBezTo>
                    <a:pt x="0" y="438"/>
                    <a:pt x="159" y="723"/>
                    <a:pt x="349" y="818"/>
                  </a:cubicBezTo>
                  <a:cubicBezTo>
                    <a:pt x="406" y="846"/>
                    <a:pt x="460" y="860"/>
                    <a:pt x="508" y="860"/>
                  </a:cubicBezTo>
                  <a:cubicBezTo>
                    <a:pt x="619" y="860"/>
                    <a:pt x="697" y="783"/>
                    <a:pt x="697" y="628"/>
                  </a:cubicBezTo>
                  <a:cubicBezTo>
                    <a:pt x="697" y="406"/>
                    <a:pt x="539" y="153"/>
                    <a:pt x="349" y="57"/>
                  </a:cubicBezTo>
                  <a:cubicBezTo>
                    <a:pt x="291"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g1a95ab0d5f0_1_113"/>
            <p:cNvSpPr/>
            <p:nvPr/>
          </p:nvSpPr>
          <p:spPr>
            <a:xfrm>
              <a:off x="2016536" y="2627873"/>
              <a:ext cx="23818" cy="28523"/>
            </a:xfrm>
            <a:custGeom>
              <a:avLst/>
              <a:gdLst/>
              <a:ahLst/>
              <a:cxnLst/>
              <a:rect l="l" t="t" r="r" b="b"/>
              <a:pathLst>
                <a:path w="729" h="873" extrusionOk="0">
                  <a:moveTo>
                    <a:pt x="227" y="1"/>
                  </a:moveTo>
                  <a:cubicBezTo>
                    <a:pt x="190" y="1"/>
                    <a:pt x="156" y="11"/>
                    <a:pt x="127" y="33"/>
                  </a:cubicBezTo>
                  <a:cubicBezTo>
                    <a:pt x="0" y="96"/>
                    <a:pt x="0" y="350"/>
                    <a:pt x="127" y="571"/>
                  </a:cubicBezTo>
                  <a:cubicBezTo>
                    <a:pt x="231" y="754"/>
                    <a:pt x="401" y="873"/>
                    <a:pt x="528" y="873"/>
                  </a:cubicBezTo>
                  <a:cubicBezTo>
                    <a:pt x="555" y="873"/>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g1a95ab0d5f0_1_113"/>
            <p:cNvSpPr/>
            <p:nvPr/>
          </p:nvSpPr>
          <p:spPr>
            <a:xfrm>
              <a:off x="2065152" y="2655644"/>
              <a:ext cx="21760" cy="28327"/>
            </a:xfrm>
            <a:custGeom>
              <a:avLst/>
              <a:gdLst/>
              <a:ahLst/>
              <a:cxnLst/>
              <a:rect l="l" t="t" r="r" b="b"/>
              <a:pathLst>
                <a:path w="666" h="867" extrusionOk="0">
                  <a:moveTo>
                    <a:pt x="205" y="1"/>
                  </a:moveTo>
                  <a:cubicBezTo>
                    <a:pt x="85" y="1"/>
                    <a:pt x="1" y="89"/>
                    <a:pt x="1" y="228"/>
                  </a:cubicBezTo>
                  <a:cubicBezTo>
                    <a:pt x="1" y="450"/>
                    <a:pt x="159" y="703"/>
                    <a:pt x="349" y="830"/>
                  </a:cubicBezTo>
                  <a:cubicBezTo>
                    <a:pt x="400" y="855"/>
                    <a:pt x="446" y="867"/>
                    <a:pt x="487" y="867"/>
                  </a:cubicBezTo>
                  <a:cubicBezTo>
                    <a:pt x="598" y="867"/>
                    <a:pt x="666" y="779"/>
                    <a:pt x="666" y="640"/>
                  </a:cubicBezTo>
                  <a:cubicBezTo>
                    <a:pt x="666" y="418"/>
                    <a:pt x="539" y="165"/>
                    <a:pt x="349" y="38"/>
                  </a:cubicBezTo>
                  <a:cubicBezTo>
                    <a:pt x="298" y="12"/>
                    <a:pt x="249" y="1"/>
                    <a:pt x="205"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g1a95ab0d5f0_1_113"/>
            <p:cNvSpPr/>
            <p:nvPr/>
          </p:nvSpPr>
          <p:spPr>
            <a:xfrm>
              <a:off x="1636783" y="2500025"/>
              <a:ext cx="487376" cy="387790"/>
            </a:xfrm>
            <a:custGeom>
              <a:avLst/>
              <a:gdLst/>
              <a:ahLst/>
              <a:cxnLst/>
              <a:rect l="l" t="t" r="r" b="b"/>
              <a:pathLst>
                <a:path w="14917" h="11869" extrusionOk="0">
                  <a:moveTo>
                    <a:pt x="244" y="1"/>
                  </a:moveTo>
                  <a:cubicBezTo>
                    <a:pt x="102" y="1"/>
                    <a:pt x="1" y="119"/>
                    <a:pt x="1" y="304"/>
                  </a:cubicBezTo>
                  <a:lnTo>
                    <a:pt x="1" y="2932"/>
                  </a:lnTo>
                  <a:cubicBezTo>
                    <a:pt x="1" y="3218"/>
                    <a:pt x="191" y="3534"/>
                    <a:pt x="412" y="3693"/>
                  </a:cubicBezTo>
                  <a:lnTo>
                    <a:pt x="14505" y="11800"/>
                  </a:lnTo>
                  <a:cubicBezTo>
                    <a:pt x="14571" y="11847"/>
                    <a:pt x="14634" y="11869"/>
                    <a:pt x="14690" y="11869"/>
                  </a:cubicBezTo>
                  <a:cubicBezTo>
                    <a:pt x="14823" y="11869"/>
                    <a:pt x="14917" y="11747"/>
                    <a:pt x="14917" y="11546"/>
                  </a:cubicBezTo>
                  <a:lnTo>
                    <a:pt x="14917" y="8950"/>
                  </a:lnTo>
                  <a:cubicBezTo>
                    <a:pt x="14917" y="8665"/>
                    <a:pt x="14727" y="8316"/>
                    <a:pt x="14505" y="8190"/>
                  </a:cubicBezTo>
                  <a:lnTo>
                    <a:pt x="412" y="51"/>
                  </a:lnTo>
                  <a:cubicBezTo>
                    <a:pt x="353" y="17"/>
                    <a:pt x="296" y="1"/>
                    <a:pt x="24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g1a95ab0d5f0_1_113"/>
            <p:cNvSpPr/>
            <p:nvPr/>
          </p:nvSpPr>
          <p:spPr>
            <a:xfrm>
              <a:off x="1660569" y="2536847"/>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g1a95ab0d5f0_1_113"/>
            <p:cNvSpPr/>
            <p:nvPr/>
          </p:nvSpPr>
          <p:spPr>
            <a:xfrm>
              <a:off x="1660569" y="2563737"/>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g1a95ab0d5f0_1_113"/>
            <p:cNvSpPr/>
            <p:nvPr/>
          </p:nvSpPr>
          <p:spPr>
            <a:xfrm>
              <a:off x="1660569" y="258961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g1a95ab0d5f0_1_113"/>
            <p:cNvSpPr/>
            <p:nvPr/>
          </p:nvSpPr>
          <p:spPr>
            <a:xfrm>
              <a:off x="1967886" y="2738077"/>
              <a:ext cx="23818" cy="28523"/>
            </a:xfrm>
            <a:custGeom>
              <a:avLst/>
              <a:gdLst/>
              <a:ahLst/>
              <a:cxnLst/>
              <a:rect l="l" t="t" r="r" b="b"/>
              <a:pathLst>
                <a:path w="729" h="873"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g1a95ab0d5f0_1_113"/>
            <p:cNvSpPr/>
            <p:nvPr/>
          </p:nvSpPr>
          <p:spPr>
            <a:xfrm>
              <a:off x="2017549" y="2766371"/>
              <a:ext cx="21760" cy="28327"/>
            </a:xfrm>
            <a:custGeom>
              <a:avLst/>
              <a:gdLst/>
              <a:ahLst/>
              <a:cxnLst/>
              <a:rect l="l" t="t" r="r" b="b"/>
              <a:pathLst>
                <a:path w="666" h="867" extrusionOk="0">
                  <a:moveTo>
                    <a:pt x="193" y="0"/>
                  </a:moveTo>
                  <a:cubicBezTo>
                    <a:pt x="86" y="0"/>
                    <a:pt x="1" y="88"/>
                    <a:pt x="1" y="228"/>
                  </a:cubicBezTo>
                  <a:cubicBezTo>
                    <a:pt x="1" y="449"/>
                    <a:pt x="159" y="703"/>
                    <a:pt x="317" y="829"/>
                  </a:cubicBezTo>
                  <a:cubicBezTo>
                    <a:pt x="368" y="855"/>
                    <a:pt x="417" y="867"/>
                    <a:pt x="461" y="867"/>
                  </a:cubicBezTo>
                  <a:cubicBezTo>
                    <a:pt x="581" y="867"/>
                    <a:pt x="666" y="778"/>
                    <a:pt x="666" y="639"/>
                  </a:cubicBezTo>
                  <a:cubicBezTo>
                    <a:pt x="666" y="418"/>
                    <a:pt x="507" y="164"/>
                    <a:pt x="317" y="38"/>
                  </a:cubicBezTo>
                  <a:cubicBezTo>
                    <a:pt x="275" y="12"/>
                    <a:pt x="233" y="0"/>
                    <a:pt x="19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g1a95ab0d5f0_1_113"/>
            <p:cNvSpPr/>
            <p:nvPr/>
          </p:nvSpPr>
          <p:spPr>
            <a:xfrm>
              <a:off x="2064107" y="279394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g1a95ab0d5f0_1_113"/>
            <p:cNvSpPr/>
            <p:nvPr/>
          </p:nvSpPr>
          <p:spPr>
            <a:xfrm>
              <a:off x="1636783" y="2638524"/>
              <a:ext cx="487376" cy="387496"/>
            </a:xfrm>
            <a:custGeom>
              <a:avLst/>
              <a:gdLst/>
              <a:ahLst/>
              <a:cxnLst/>
              <a:rect l="l" t="t" r="r" b="b"/>
              <a:pathLst>
                <a:path w="14917" h="11860" extrusionOk="0">
                  <a:moveTo>
                    <a:pt x="230" y="0"/>
                  </a:moveTo>
                  <a:cubicBezTo>
                    <a:pt x="96" y="0"/>
                    <a:pt x="1" y="107"/>
                    <a:pt x="1" y="309"/>
                  </a:cubicBezTo>
                  <a:lnTo>
                    <a:pt x="1" y="2937"/>
                  </a:lnTo>
                  <a:cubicBezTo>
                    <a:pt x="1" y="3190"/>
                    <a:pt x="191" y="3539"/>
                    <a:pt x="412" y="3666"/>
                  </a:cubicBezTo>
                  <a:lnTo>
                    <a:pt x="14505" y="11804"/>
                  </a:lnTo>
                  <a:cubicBezTo>
                    <a:pt x="14570" y="11841"/>
                    <a:pt x="14632" y="11859"/>
                    <a:pt x="14687" y="11859"/>
                  </a:cubicBezTo>
                  <a:cubicBezTo>
                    <a:pt x="14821" y="11859"/>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g1a95ab0d5f0_1_113"/>
            <p:cNvSpPr/>
            <p:nvPr/>
          </p:nvSpPr>
          <p:spPr>
            <a:xfrm>
              <a:off x="1660569" y="267547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g1a95ab0d5f0_1_113"/>
            <p:cNvSpPr/>
            <p:nvPr/>
          </p:nvSpPr>
          <p:spPr>
            <a:xfrm>
              <a:off x="1660569" y="270135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g1a95ab0d5f0_1_113"/>
            <p:cNvSpPr/>
            <p:nvPr/>
          </p:nvSpPr>
          <p:spPr>
            <a:xfrm>
              <a:off x="1660569" y="272827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g1a95ab0d5f0_1_113"/>
            <p:cNvSpPr/>
            <p:nvPr/>
          </p:nvSpPr>
          <p:spPr>
            <a:xfrm>
              <a:off x="1967886" y="2876739"/>
              <a:ext cx="23818" cy="28490"/>
            </a:xfrm>
            <a:custGeom>
              <a:avLst/>
              <a:gdLst/>
              <a:ahLst/>
              <a:cxnLst/>
              <a:rect l="l" t="t" r="r" b="b"/>
              <a:pathLst>
                <a:path w="729" h="872" extrusionOk="0">
                  <a:moveTo>
                    <a:pt x="201" y="0"/>
                  </a:moveTo>
                  <a:cubicBezTo>
                    <a:pt x="174" y="0"/>
                    <a:pt x="149" y="5"/>
                    <a:pt x="127" y="16"/>
                  </a:cubicBezTo>
                  <a:cubicBezTo>
                    <a:pt x="1" y="111"/>
                    <a:pt x="1" y="333"/>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g1a95ab0d5f0_1_113"/>
            <p:cNvSpPr/>
            <p:nvPr/>
          </p:nvSpPr>
          <p:spPr>
            <a:xfrm>
              <a:off x="2017549" y="2904837"/>
              <a:ext cx="21760" cy="28098"/>
            </a:xfrm>
            <a:custGeom>
              <a:avLst/>
              <a:gdLst/>
              <a:ahLst/>
              <a:cxnLst/>
              <a:rect l="l" t="t" r="r" b="b"/>
              <a:pathLst>
                <a:path w="666" h="860" extrusionOk="0">
                  <a:moveTo>
                    <a:pt x="179" y="0"/>
                  </a:moveTo>
                  <a:cubicBezTo>
                    <a:pt x="78" y="0"/>
                    <a:pt x="1" y="78"/>
                    <a:pt x="1" y="233"/>
                  </a:cubicBezTo>
                  <a:cubicBezTo>
                    <a:pt x="1" y="455"/>
                    <a:pt x="159" y="708"/>
                    <a:pt x="317" y="803"/>
                  </a:cubicBezTo>
                  <a:cubicBezTo>
                    <a:pt x="376" y="842"/>
                    <a:pt x="431" y="860"/>
                    <a:pt x="479" y="860"/>
                  </a:cubicBezTo>
                  <a:cubicBezTo>
                    <a:pt x="589" y="860"/>
                    <a:pt x="666" y="767"/>
                    <a:pt x="666" y="613"/>
                  </a:cubicBezTo>
                  <a:cubicBezTo>
                    <a:pt x="666" y="392"/>
                    <a:pt x="507" y="138"/>
                    <a:pt x="317" y="43"/>
                  </a:cubicBezTo>
                  <a:cubicBezTo>
                    <a:pt x="270" y="15"/>
                    <a:pt x="222" y="0"/>
                    <a:pt x="179"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g1a95ab0d5f0_1_113"/>
            <p:cNvSpPr/>
            <p:nvPr/>
          </p:nvSpPr>
          <p:spPr>
            <a:xfrm>
              <a:off x="2064107" y="293208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g1a95ab0d5f0_1_113"/>
            <p:cNvSpPr/>
            <p:nvPr/>
          </p:nvSpPr>
          <p:spPr>
            <a:xfrm>
              <a:off x="1636783" y="2776696"/>
              <a:ext cx="487376" cy="387986"/>
            </a:xfrm>
            <a:custGeom>
              <a:avLst/>
              <a:gdLst/>
              <a:ahLst/>
              <a:cxnLst/>
              <a:rect l="l" t="t" r="r" b="b"/>
              <a:pathLst>
                <a:path w="14917" h="11875"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8"/>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g1a95ab0d5f0_1_113"/>
            <p:cNvSpPr/>
            <p:nvPr/>
          </p:nvSpPr>
          <p:spPr>
            <a:xfrm>
              <a:off x="1660569" y="2814139"/>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g1a95ab0d5f0_1_113"/>
            <p:cNvSpPr/>
            <p:nvPr/>
          </p:nvSpPr>
          <p:spPr>
            <a:xfrm>
              <a:off x="1660569" y="284001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g1a95ab0d5f0_1_113"/>
            <p:cNvSpPr/>
            <p:nvPr/>
          </p:nvSpPr>
          <p:spPr>
            <a:xfrm>
              <a:off x="1660569" y="2866905"/>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g1a95ab0d5f0_1_113"/>
            <p:cNvSpPr/>
            <p:nvPr/>
          </p:nvSpPr>
          <p:spPr>
            <a:xfrm>
              <a:off x="1967886" y="3015303"/>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g1a95ab0d5f0_1_113"/>
            <p:cNvSpPr/>
            <p:nvPr/>
          </p:nvSpPr>
          <p:spPr>
            <a:xfrm>
              <a:off x="2016536" y="3042813"/>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8" y="760"/>
                    <a:pt x="728" y="539"/>
                    <a:pt x="602" y="285"/>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g1a95ab0d5f0_1_113"/>
            <p:cNvSpPr/>
            <p:nvPr/>
          </p:nvSpPr>
          <p:spPr>
            <a:xfrm>
              <a:off x="2065152" y="3070585"/>
              <a:ext cx="21760" cy="28490"/>
            </a:xfrm>
            <a:custGeom>
              <a:avLst/>
              <a:gdLst/>
              <a:ahLst/>
              <a:cxnLst/>
              <a:rect l="l" t="t" r="r" b="b"/>
              <a:pathLst>
                <a:path w="666" h="872" extrusionOk="0">
                  <a:moveTo>
                    <a:pt x="209" y="0"/>
                  </a:moveTo>
                  <a:cubicBezTo>
                    <a:pt x="87" y="0"/>
                    <a:pt x="1" y="95"/>
                    <a:pt x="1" y="259"/>
                  </a:cubicBezTo>
                  <a:cubicBezTo>
                    <a:pt x="1" y="449"/>
                    <a:pt x="159" y="734"/>
                    <a:pt x="349" y="829"/>
                  </a:cubicBezTo>
                  <a:cubicBezTo>
                    <a:pt x="406" y="857"/>
                    <a:pt x="457" y="872"/>
                    <a:pt x="501" y="872"/>
                  </a:cubicBezTo>
                  <a:cubicBezTo>
                    <a:pt x="603" y="872"/>
                    <a:pt x="666" y="794"/>
                    <a:pt x="666" y="639"/>
                  </a:cubicBezTo>
                  <a:cubicBezTo>
                    <a:pt x="666" y="417"/>
                    <a:pt x="539" y="164"/>
                    <a:pt x="349" y="37"/>
                  </a:cubicBezTo>
                  <a:cubicBezTo>
                    <a:pt x="299" y="12"/>
                    <a:pt x="252" y="0"/>
                    <a:pt x="209"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g1a95ab0d5f0_1_113"/>
            <p:cNvSpPr/>
            <p:nvPr/>
          </p:nvSpPr>
          <p:spPr>
            <a:xfrm>
              <a:off x="1636783" y="2915325"/>
              <a:ext cx="487376" cy="387823"/>
            </a:xfrm>
            <a:custGeom>
              <a:avLst/>
              <a:gdLst/>
              <a:ahLst/>
              <a:cxnLst/>
              <a:rect l="l" t="t" r="r" b="b"/>
              <a:pathLst>
                <a:path w="14917" h="11870" extrusionOk="0">
                  <a:moveTo>
                    <a:pt x="224" y="1"/>
                  </a:moveTo>
                  <a:cubicBezTo>
                    <a:pt x="93" y="1"/>
                    <a:pt x="1" y="116"/>
                    <a:pt x="1" y="292"/>
                  </a:cubicBezTo>
                  <a:lnTo>
                    <a:pt x="1" y="2921"/>
                  </a:lnTo>
                  <a:cubicBezTo>
                    <a:pt x="1" y="3206"/>
                    <a:pt x="191" y="3554"/>
                    <a:pt x="412" y="3681"/>
                  </a:cubicBezTo>
                  <a:lnTo>
                    <a:pt x="14505" y="11820"/>
                  </a:lnTo>
                  <a:cubicBezTo>
                    <a:pt x="14564" y="11854"/>
                    <a:pt x="14621" y="11869"/>
                    <a:pt x="14673" y="11869"/>
                  </a:cubicBezTo>
                  <a:cubicBezTo>
                    <a:pt x="14815" y="11869"/>
                    <a:pt x="14917" y="11752"/>
                    <a:pt x="14917" y="11566"/>
                  </a:cubicBezTo>
                  <a:lnTo>
                    <a:pt x="14917" y="8938"/>
                  </a:lnTo>
                  <a:cubicBezTo>
                    <a:pt x="14917" y="8653"/>
                    <a:pt x="14727" y="8336"/>
                    <a:pt x="14505" y="8178"/>
                  </a:cubicBezTo>
                  <a:lnTo>
                    <a:pt x="412" y="71"/>
                  </a:lnTo>
                  <a:cubicBezTo>
                    <a:pt x="345" y="22"/>
                    <a:pt x="281" y="1"/>
                    <a:pt x="22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g1a95ab0d5f0_1_113"/>
            <p:cNvSpPr/>
            <p:nvPr/>
          </p:nvSpPr>
          <p:spPr>
            <a:xfrm>
              <a:off x="1660569" y="295175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g1a95ab0d5f0_1_113"/>
            <p:cNvSpPr/>
            <p:nvPr/>
          </p:nvSpPr>
          <p:spPr>
            <a:xfrm>
              <a:off x="1660569" y="297864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g1a95ab0d5f0_1_113"/>
            <p:cNvSpPr/>
            <p:nvPr/>
          </p:nvSpPr>
          <p:spPr>
            <a:xfrm>
              <a:off x="1660569" y="300452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g1a95ab0d5f0_1_113"/>
            <p:cNvSpPr/>
            <p:nvPr/>
          </p:nvSpPr>
          <p:spPr>
            <a:xfrm>
              <a:off x="1968932" y="3153737"/>
              <a:ext cx="22773" cy="28131"/>
            </a:xfrm>
            <a:custGeom>
              <a:avLst/>
              <a:gdLst/>
              <a:ahLst/>
              <a:cxnLst/>
              <a:rect l="l" t="t" r="r" b="b"/>
              <a:pathLst>
                <a:path w="697" h="861" extrusionOk="0">
                  <a:moveTo>
                    <a:pt x="187" y="1"/>
                  </a:moveTo>
                  <a:cubicBezTo>
                    <a:pt x="77" y="1"/>
                    <a:pt x="0" y="93"/>
                    <a:pt x="0" y="247"/>
                  </a:cubicBezTo>
                  <a:cubicBezTo>
                    <a:pt x="0" y="437"/>
                    <a:pt x="159" y="722"/>
                    <a:pt x="349" y="817"/>
                  </a:cubicBezTo>
                  <a:cubicBezTo>
                    <a:pt x="406" y="846"/>
                    <a:pt x="460" y="860"/>
                    <a:pt x="508" y="860"/>
                  </a:cubicBezTo>
                  <a:cubicBezTo>
                    <a:pt x="619" y="860"/>
                    <a:pt x="697" y="783"/>
                    <a:pt x="697" y="627"/>
                  </a:cubicBezTo>
                  <a:cubicBezTo>
                    <a:pt x="697" y="406"/>
                    <a:pt x="539" y="152"/>
                    <a:pt x="349" y="57"/>
                  </a:cubicBezTo>
                  <a:cubicBezTo>
                    <a:pt x="291"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g1a95ab0d5f0_1_113"/>
            <p:cNvSpPr/>
            <p:nvPr/>
          </p:nvSpPr>
          <p:spPr>
            <a:xfrm>
              <a:off x="2016536" y="3181443"/>
              <a:ext cx="23818" cy="28523"/>
            </a:xfrm>
            <a:custGeom>
              <a:avLst/>
              <a:gdLst/>
              <a:ahLst/>
              <a:cxnLst/>
              <a:rect l="l" t="t" r="r" b="b"/>
              <a:pathLst>
                <a:path w="729" h="873" extrusionOk="0">
                  <a:moveTo>
                    <a:pt x="227" y="1"/>
                  </a:moveTo>
                  <a:cubicBezTo>
                    <a:pt x="190" y="1"/>
                    <a:pt x="156" y="11"/>
                    <a:pt x="127" y="33"/>
                  </a:cubicBezTo>
                  <a:cubicBezTo>
                    <a:pt x="0" y="96"/>
                    <a:pt x="0" y="349"/>
                    <a:pt x="127" y="571"/>
                  </a:cubicBezTo>
                  <a:cubicBezTo>
                    <a:pt x="231" y="754"/>
                    <a:pt x="401" y="872"/>
                    <a:pt x="528" y="872"/>
                  </a:cubicBezTo>
                  <a:cubicBezTo>
                    <a:pt x="555" y="872"/>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g1a95ab0d5f0_1_113"/>
            <p:cNvSpPr/>
            <p:nvPr/>
          </p:nvSpPr>
          <p:spPr>
            <a:xfrm>
              <a:off x="2065152" y="3209051"/>
              <a:ext cx="21760" cy="28490"/>
            </a:xfrm>
            <a:custGeom>
              <a:avLst/>
              <a:gdLst/>
              <a:ahLst/>
              <a:cxnLst/>
              <a:rect l="l" t="t" r="r" b="b"/>
              <a:pathLst>
                <a:path w="666" h="872" extrusionOk="0">
                  <a:moveTo>
                    <a:pt x="190" y="0"/>
                  </a:moveTo>
                  <a:cubicBezTo>
                    <a:pt x="78" y="0"/>
                    <a:pt x="1" y="78"/>
                    <a:pt x="1" y="233"/>
                  </a:cubicBezTo>
                  <a:cubicBezTo>
                    <a:pt x="1" y="455"/>
                    <a:pt x="159" y="708"/>
                    <a:pt x="349" y="835"/>
                  </a:cubicBezTo>
                  <a:cubicBezTo>
                    <a:pt x="400" y="860"/>
                    <a:pt x="446" y="872"/>
                    <a:pt x="487" y="872"/>
                  </a:cubicBezTo>
                  <a:cubicBezTo>
                    <a:pt x="598" y="872"/>
                    <a:pt x="666" y="784"/>
                    <a:pt x="666" y="645"/>
                  </a:cubicBezTo>
                  <a:cubicBezTo>
                    <a:pt x="666" y="423"/>
                    <a:pt x="539" y="169"/>
                    <a:pt x="349" y="43"/>
                  </a:cubicBezTo>
                  <a:cubicBezTo>
                    <a:pt x="292" y="14"/>
                    <a:pt x="238" y="0"/>
                    <a:pt x="19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g1a95ab0d5f0_1_113"/>
            <p:cNvSpPr/>
            <p:nvPr/>
          </p:nvSpPr>
          <p:spPr>
            <a:xfrm>
              <a:off x="1636783" y="3053595"/>
              <a:ext cx="487376" cy="387790"/>
            </a:xfrm>
            <a:custGeom>
              <a:avLst/>
              <a:gdLst/>
              <a:ahLst/>
              <a:cxnLst/>
              <a:rect l="l" t="t" r="r" b="b"/>
              <a:pathLst>
                <a:path w="14917" h="11869" extrusionOk="0">
                  <a:moveTo>
                    <a:pt x="244" y="1"/>
                  </a:moveTo>
                  <a:cubicBezTo>
                    <a:pt x="102" y="1"/>
                    <a:pt x="1" y="118"/>
                    <a:pt x="1" y="304"/>
                  </a:cubicBezTo>
                  <a:lnTo>
                    <a:pt x="1" y="2932"/>
                  </a:lnTo>
                  <a:cubicBezTo>
                    <a:pt x="1" y="3217"/>
                    <a:pt x="191" y="3534"/>
                    <a:pt x="412" y="3692"/>
                  </a:cubicBezTo>
                  <a:lnTo>
                    <a:pt x="14505" y="11800"/>
                  </a:lnTo>
                  <a:cubicBezTo>
                    <a:pt x="14571" y="11847"/>
                    <a:pt x="14634" y="11869"/>
                    <a:pt x="14690" y="11869"/>
                  </a:cubicBezTo>
                  <a:cubicBezTo>
                    <a:pt x="14823" y="11869"/>
                    <a:pt x="14917" y="11747"/>
                    <a:pt x="14917" y="11546"/>
                  </a:cubicBezTo>
                  <a:lnTo>
                    <a:pt x="14917" y="8949"/>
                  </a:lnTo>
                  <a:cubicBezTo>
                    <a:pt x="14917" y="8664"/>
                    <a:pt x="14727" y="8316"/>
                    <a:pt x="14505" y="8189"/>
                  </a:cubicBezTo>
                  <a:lnTo>
                    <a:pt x="412" y="50"/>
                  </a:lnTo>
                  <a:cubicBezTo>
                    <a:pt x="353" y="17"/>
                    <a:pt x="296" y="1"/>
                    <a:pt x="24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g1a95ab0d5f0_1_113"/>
            <p:cNvSpPr/>
            <p:nvPr/>
          </p:nvSpPr>
          <p:spPr>
            <a:xfrm>
              <a:off x="1660569" y="3090417"/>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g1a95ab0d5f0_1_113"/>
            <p:cNvSpPr/>
            <p:nvPr/>
          </p:nvSpPr>
          <p:spPr>
            <a:xfrm>
              <a:off x="1660569" y="3117307"/>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g1a95ab0d5f0_1_113"/>
            <p:cNvSpPr/>
            <p:nvPr/>
          </p:nvSpPr>
          <p:spPr>
            <a:xfrm>
              <a:off x="1660569" y="314318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g1a95ab0d5f0_1_113"/>
            <p:cNvSpPr/>
            <p:nvPr/>
          </p:nvSpPr>
          <p:spPr>
            <a:xfrm>
              <a:off x="1967886" y="3291647"/>
              <a:ext cx="23818" cy="28490"/>
            </a:xfrm>
            <a:custGeom>
              <a:avLst/>
              <a:gdLst/>
              <a:ahLst/>
              <a:cxnLst/>
              <a:rect l="l" t="t" r="r" b="b"/>
              <a:pathLst>
                <a:path w="729" h="872"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g1a95ab0d5f0_1_113"/>
            <p:cNvSpPr/>
            <p:nvPr/>
          </p:nvSpPr>
          <p:spPr>
            <a:xfrm>
              <a:off x="2017549" y="3319746"/>
              <a:ext cx="21760" cy="28490"/>
            </a:xfrm>
            <a:custGeom>
              <a:avLst/>
              <a:gdLst/>
              <a:ahLst/>
              <a:cxnLst/>
              <a:rect l="l" t="t" r="r" b="b"/>
              <a:pathLst>
                <a:path w="666" h="872" extrusionOk="0">
                  <a:moveTo>
                    <a:pt x="179" y="1"/>
                  </a:moveTo>
                  <a:cubicBezTo>
                    <a:pt x="78" y="1"/>
                    <a:pt x="1" y="78"/>
                    <a:pt x="1" y="233"/>
                  </a:cubicBezTo>
                  <a:cubicBezTo>
                    <a:pt x="1" y="455"/>
                    <a:pt x="159" y="708"/>
                    <a:pt x="317" y="835"/>
                  </a:cubicBezTo>
                  <a:cubicBezTo>
                    <a:pt x="367" y="860"/>
                    <a:pt x="415" y="872"/>
                    <a:pt x="458" y="872"/>
                  </a:cubicBezTo>
                  <a:cubicBezTo>
                    <a:pt x="579" y="872"/>
                    <a:pt x="666" y="777"/>
                    <a:pt x="666" y="613"/>
                  </a:cubicBezTo>
                  <a:cubicBezTo>
                    <a:pt x="666" y="423"/>
                    <a:pt x="507" y="170"/>
                    <a:pt x="317" y="43"/>
                  </a:cubicBezTo>
                  <a:cubicBezTo>
                    <a:pt x="270" y="15"/>
                    <a:pt x="222" y="1"/>
                    <a:pt x="17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g1a95ab0d5f0_1_113"/>
            <p:cNvSpPr/>
            <p:nvPr/>
          </p:nvSpPr>
          <p:spPr>
            <a:xfrm>
              <a:off x="2064107" y="3347517"/>
              <a:ext cx="23851" cy="28098"/>
            </a:xfrm>
            <a:custGeom>
              <a:avLst/>
              <a:gdLst/>
              <a:ahLst/>
              <a:cxnLst/>
              <a:rect l="l" t="t" r="r" b="b"/>
              <a:pathLst>
                <a:path w="730" h="860" extrusionOk="0">
                  <a:moveTo>
                    <a:pt x="201" y="0"/>
                  </a:moveTo>
                  <a:cubicBezTo>
                    <a:pt x="175" y="0"/>
                    <a:pt x="150" y="6"/>
                    <a:pt x="128" y="17"/>
                  </a:cubicBezTo>
                  <a:cubicBezTo>
                    <a:pt x="1" y="80"/>
                    <a:pt x="1" y="333"/>
                    <a:pt x="128" y="555"/>
                  </a:cubicBezTo>
                  <a:cubicBezTo>
                    <a:pt x="229" y="758"/>
                    <a:pt x="391" y="859"/>
                    <a:pt x="517" y="859"/>
                  </a:cubicBezTo>
                  <a:cubicBezTo>
                    <a:pt x="548" y="859"/>
                    <a:pt x="577" y="853"/>
                    <a:pt x="603" y="840"/>
                  </a:cubicBezTo>
                  <a:cubicBezTo>
                    <a:pt x="729" y="777"/>
                    <a:pt x="729" y="523"/>
                    <a:pt x="603" y="302"/>
                  </a:cubicBezTo>
                  <a:cubicBezTo>
                    <a:pt x="498" y="119"/>
                    <a:pt x="329" y="0"/>
                    <a:pt x="20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g1a95ab0d5f0_1_113"/>
            <p:cNvSpPr/>
            <p:nvPr/>
          </p:nvSpPr>
          <p:spPr>
            <a:xfrm>
              <a:off x="1636783" y="3192094"/>
              <a:ext cx="487376" cy="387496"/>
            </a:xfrm>
            <a:custGeom>
              <a:avLst/>
              <a:gdLst/>
              <a:ahLst/>
              <a:cxnLst/>
              <a:rect l="l" t="t" r="r" b="b"/>
              <a:pathLst>
                <a:path w="14917" h="11860" extrusionOk="0">
                  <a:moveTo>
                    <a:pt x="230" y="0"/>
                  </a:moveTo>
                  <a:cubicBezTo>
                    <a:pt x="96" y="0"/>
                    <a:pt x="1" y="107"/>
                    <a:pt x="1" y="308"/>
                  </a:cubicBezTo>
                  <a:lnTo>
                    <a:pt x="1" y="2937"/>
                  </a:lnTo>
                  <a:cubicBezTo>
                    <a:pt x="1" y="3190"/>
                    <a:pt x="191" y="3539"/>
                    <a:pt x="412" y="3665"/>
                  </a:cubicBezTo>
                  <a:lnTo>
                    <a:pt x="14505" y="11804"/>
                  </a:lnTo>
                  <a:cubicBezTo>
                    <a:pt x="14570" y="11841"/>
                    <a:pt x="14632" y="11859"/>
                    <a:pt x="14687" y="11859"/>
                  </a:cubicBezTo>
                  <a:cubicBezTo>
                    <a:pt x="14821" y="11859"/>
                    <a:pt x="14917" y="11753"/>
                    <a:pt x="14917" y="11551"/>
                  </a:cubicBezTo>
                  <a:lnTo>
                    <a:pt x="14917" y="8922"/>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g1a95ab0d5f0_1_113"/>
            <p:cNvSpPr/>
            <p:nvPr/>
          </p:nvSpPr>
          <p:spPr>
            <a:xfrm>
              <a:off x="1660569" y="322904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g1a95ab0d5f0_1_113"/>
            <p:cNvSpPr/>
            <p:nvPr/>
          </p:nvSpPr>
          <p:spPr>
            <a:xfrm>
              <a:off x="1660569" y="325492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g1a95ab0d5f0_1_113"/>
            <p:cNvSpPr/>
            <p:nvPr/>
          </p:nvSpPr>
          <p:spPr>
            <a:xfrm>
              <a:off x="1660569" y="3281813"/>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g1a95ab0d5f0_1_113"/>
            <p:cNvSpPr/>
            <p:nvPr/>
          </p:nvSpPr>
          <p:spPr>
            <a:xfrm>
              <a:off x="1967886" y="3430277"/>
              <a:ext cx="23818" cy="28523"/>
            </a:xfrm>
            <a:custGeom>
              <a:avLst/>
              <a:gdLst/>
              <a:ahLst/>
              <a:cxnLst/>
              <a:rect l="l" t="t" r="r" b="b"/>
              <a:pathLst>
                <a:path w="729" h="873" extrusionOk="0">
                  <a:moveTo>
                    <a:pt x="201" y="1"/>
                  </a:moveTo>
                  <a:cubicBezTo>
                    <a:pt x="174" y="1"/>
                    <a:pt x="149" y="6"/>
                    <a:pt x="127" y="17"/>
                  </a:cubicBezTo>
                  <a:cubicBezTo>
                    <a:pt x="1" y="112"/>
                    <a:pt x="1" y="334"/>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g1a95ab0d5f0_1_113"/>
            <p:cNvSpPr/>
            <p:nvPr/>
          </p:nvSpPr>
          <p:spPr>
            <a:xfrm>
              <a:off x="2017549" y="3457950"/>
              <a:ext cx="21760" cy="28556"/>
            </a:xfrm>
            <a:custGeom>
              <a:avLst/>
              <a:gdLst/>
              <a:ahLst/>
              <a:cxnLst/>
              <a:rect l="l" t="t" r="r" b="b"/>
              <a:pathLst>
                <a:path w="666" h="874" extrusionOk="0">
                  <a:moveTo>
                    <a:pt x="177" y="0"/>
                  </a:moveTo>
                  <a:cubicBezTo>
                    <a:pt x="77" y="0"/>
                    <a:pt x="1" y="93"/>
                    <a:pt x="1" y="247"/>
                  </a:cubicBezTo>
                  <a:cubicBezTo>
                    <a:pt x="1" y="469"/>
                    <a:pt x="159" y="722"/>
                    <a:pt x="317" y="817"/>
                  </a:cubicBezTo>
                  <a:cubicBezTo>
                    <a:pt x="376" y="856"/>
                    <a:pt x="431" y="874"/>
                    <a:pt x="479" y="874"/>
                  </a:cubicBezTo>
                  <a:cubicBezTo>
                    <a:pt x="589" y="874"/>
                    <a:pt x="666" y="781"/>
                    <a:pt x="666" y="627"/>
                  </a:cubicBezTo>
                  <a:cubicBezTo>
                    <a:pt x="666" y="405"/>
                    <a:pt x="507" y="152"/>
                    <a:pt x="317" y="57"/>
                  </a:cubicBezTo>
                  <a:cubicBezTo>
                    <a:pt x="269" y="18"/>
                    <a:pt x="221" y="0"/>
                    <a:pt x="17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g1a95ab0d5f0_1_113"/>
            <p:cNvSpPr/>
            <p:nvPr/>
          </p:nvSpPr>
          <p:spPr>
            <a:xfrm>
              <a:off x="2064107" y="3485657"/>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g1a95ab0d5f0_1_113"/>
            <p:cNvSpPr/>
            <p:nvPr/>
          </p:nvSpPr>
          <p:spPr>
            <a:xfrm>
              <a:off x="1636783" y="3330266"/>
              <a:ext cx="487376" cy="387953"/>
            </a:xfrm>
            <a:custGeom>
              <a:avLst/>
              <a:gdLst/>
              <a:ahLst/>
              <a:cxnLst/>
              <a:rect l="l" t="t" r="r" b="b"/>
              <a:pathLst>
                <a:path w="14917" h="11874"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7"/>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g1a95ab0d5f0_1_113"/>
            <p:cNvSpPr/>
            <p:nvPr/>
          </p:nvSpPr>
          <p:spPr>
            <a:xfrm>
              <a:off x="1660569" y="3367709"/>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g1a95ab0d5f0_1_113"/>
            <p:cNvSpPr/>
            <p:nvPr/>
          </p:nvSpPr>
          <p:spPr>
            <a:xfrm>
              <a:off x="1660569" y="3393585"/>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g1a95ab0d5f0_1_113"/>
            <p:cNvSpPr/>
            <p:nvPr/>
          </p:nvSpPr>
          <p:spPr>
            <a:xfrm>
              <a:off x="1660569" y="342047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g1a95ab0d5f0_1_113"/>
            <p:cNvSpPr/>
            <p:nvPr/>
          </p:nvSpPr>
          <p:spPr>
            <a:xfrm>
              <a:off x="1967886" y="3568841"/>
              <a:ext cx="23818" cy="28098"/>
            </a:xfrm>
            <a:custGeom>
              <a:avLst/>
              <a:gdLst/>
              <a:ahLst/>
              <a:cxnLst/>
              <a:rect l="l" t="t" r="r" b="b"/>
              <a:pathLst>
                <a:path w="729" h="860" extrusionOk="0">
                  <a:moveTo>
                    <a:pt x="213" y="1"/>
                  </a:moveTo>
                  <a:cubicBezTo>
                    <a:pt x="182" y="1"/>
                    <a:pt x="153" y="7"/>
                    <a:pt x="127" y="20"/>
                  </a:cubicBezTo>
                  <a:cubicBezTo>
                    <a:pt x="1" y="83"/>
                    <a:pt x="1" y="337"/>
                    <a:pt x="127" y="558"/>
                  </a:cubicBezTo>
                  <a:cubicBezTo>
                    <a:pt x="232" y="741"/>
                    <a:pt x="401" y="860"/>
                    <a:pt x="528" y="860"/>
                  </a:cubicBezTo>
                  <a:cubicBezTo>
                    <a:pt x="555" y="860"/>
                    <a:pt x="580" y="854"/>
                    <a:pt x="602" y="843"/>
                  </a:cubicBezTo>
                  <a:cubicBezTo>
                    <a:pt x="729" y="780"/>
                    <a:pt x="729" y="527"/>
                    <a:pt x="602" y="305"/>
                  </a:cubicBezTo>
                  <a:cubicBezTo>
                    <a:pt x="501" y="102"/>
                    <a:pt x="339" y="1"/>
                    <a:pt x="21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g1a95ab0d5f0_1_113"/>
            <p:cNvSpPr/>
            <p:nvPr/>
          </p:nvSpPr>
          <p:spPr>
            <a:xfrm>
              <a:off x="2016536" y="359638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8" y="760"/>
                    <a:pt x="728" y="539"/>
                    <a:pt x="602" y="285"/>
                  </a:cubicBezTo>
                  <a:cubicBezTo>
                    <a:pt x="504" y="114"/>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g1a95ab0d5f0_1_113"/>
            <p:cNvSpPr/>
            <p:nvPr/>
          </p:nvSpPr>
          <p:spPr>
            <a:xfrm>
              <a:off x="2065152" y="3624123"/>
              <a:ext cx="21760" cy="28523"/>
            </a:xfrm>
            <a:custGeom>
              <a:avLst/>
              <a:gdLst/>
              <a:ahLst/>
              <a:cxnLst/>
              <a:rect l="l" t="t" r="r" b="b"/>
              <a:pathLst>
                <a:path w="666" h="873" extrusionOk="0">
                  <a:moveTo>
                    <a:pt x="205" y="1"/>
                  </a:moveTo>
                  <a:cubicBezTo>
                    <a:pt x="85" y="1"/>
                    <a:pt x="1" y="89"/>
                    <a:pt x="1" y="228"/>
                  </a:cubicBezTo>
                  <a:cubicBezTo>
                    <a:pt x="1" y="450"/>
                    <a:pt x="159" y="735"/>
                    <a:pt x="349" y="830"/>
                  </a:cubicBezTo>
                  <a:cubicBezTo>
                    <a:pt x="406" y="858"/>
                    <a:pt x="457" y="873"/>
                    <a:pt x="501" y="873"/>
                  </a:cubicBezTo>
                  <a:cubicBezTo>
                    <a:pt x="603" y="873"/>
                    <a:pt x="666" y="795"/>
                    <a:pt x="666" y="640"/>
                  </a:cubicBezTo>
                  <a:cubicBezTo>
                    <a:pt x="666" y="418"/>
                    <a:pt x="539" y="165"/>
                    <a:pt x="349" y="38"/>
                  </a:cubicBezTo>
                  <a:cubicBezTo>
                    <a:pt x="298" y="13"/>
                    <a:pt x="249" y="1"/>
                    <a:pt x="205"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g1a95ab0d5f0_1_113"/>
            <p:cNvSpPr/>
            <p:nvPr/>
          </p:nvSpPr>
          <p:spPr>
            <a:xfrm>
              <a:off x="1636783" y="3468896"/>
              <a:ext cx="487376" cy="387823"/>
            </a:xfrm>
            <a:custGeom>
              <a:avLst/>
              <a:gdLst/>
              <a:ahLst/>
              <a:cxnLst/>
              <a:rect l="l" t="t" r="r" b="b"/>
              <a:pathLst>
                <a:path w="14917" h="11870" extrusionOk="0">
                  <a:moveTo>
                    <a:pt x="224" y="1"/>
                  </a:moveTo>
                  <a:cubicBezTo>
                    <a:pt x="93" y="1"/>
                    <a:pt x="1" y="116"/>
                    <a:pt x="1" y="292"/>
                  </a:cubicBezTo>
                  <a:lnTo>
                    <a:pt x="1" y="2921"/>
                  </a:lnTo>
                  <a:cubicBezTo>
                    <a:pt x="1" y="3206"/>
                    <a:pt x="191" y="3522"/>
                    <a:pt x="412" y="3681"/>
                  </a:cubicBezTo>
                  <a:lnTo>
                    <a:pt x="14505" y="11820"/>
                  </a:lnTo>
                  <a:cubicBezTo>
                    <a:pt x="14564" y="11853"/>
                    <a:pt x="14621" y="11869"/>
                    <a:pt x="14673" y="11869"/>
                  </a:cubicBezTo>
                  <a:cubicBezTo>
                    <a:pt x="14815" y="11869"/>
                    <a:pt x="14917" y="11752"/>
                    <a:pt x="14917" y="11566"/>
                  </a:cubicBezTo>
                  <a:lnTo>
                    <a:pt x="14917" y="8938"/>
                  </a:lnTo>
                  <a:cubicBezTo>
                    <a:pt x="14917" y="8653"/>
                    <a:pt x="14727" y="8336"/>
                    <a:pt x="14505" y="8178"/>
                  </a:cubicBezTo>
                  <a:lnTo>
                    <a:pt x="412" y="70"/>
                  </a:lnTo>
                  <a:cubicBezTo>
                    <a:pt x="345" y="22"/>
                    <a:pt x="281" y="1"/>
                    <a:pt x="22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g1a95ab0d5f0_1_113"/>
            <p:cNvSpPr/>
            <p:nvPr/>
          </p:nvSpPr>
          <p:spPr>
            <a:xfrm>
              <a:off x="1660569" y="3505325"/>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g1a95ab0d5f0_1_113"/>
            <p:cNvSpPr/>
            <p:nvPr/>
          </p:nvSpPr>
          <p:spPr>
            <a:xfrm>
              <a:off x="1660569" y="353221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g1a95ab0d5f0_1_113"/>
            <p:cNvSpPr/>
            <p:nvPr/>
          </p:nvSpPr>
          <p:spPr>
            <a:xfrm>
              <a:off x="1660569" y="355809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g1a95ab0d5f0_1_113"/>
            <p:cNvSpPr/>
            <p:nvPr/>
          </p:nvSpPr>
          <p:spPr>
            <a:xfrm>
              <a:off x="1968932" y="3706915"/>
              <a:ext cx="22773" cy="28523"/>
            </a:xfrm>
            <a:custGeom>
              <a:avLst/>
              <a:gdLst/>
              <a:ahLst/>
              <a:cxnLst/>
              <a:rect l="l" t="t" r="r" b="b"/>
              <a:pathLst>
                <a:path w="697" h="873" extrusionOk="0">
                  <a:moveTo>
                    <a:pt x="208" y="1"/>
                  </a:moveTo>
                  <a:cubicBezTo>
                    <a:pt x="87" y="1"/>
                    <a:pt x="0" y="95"/>
                    <a:pt x="0" y="259"/>
                  </a:cubicBezTo>
                  <a:cubicBezTo>
                    <a:pt x="0" y="449"/>
                    <a:pt x="159" y="734"/>
                    <a:pt x="349" y="829"/>
                  </a:cubicBezTo>
                  <a:cubicBezTo>
                    <a:pt x="406" y="858"/>
                    <a:pt x="460" y="872"/>
                    <a:pt x="508" y="872"/>
                  </a:cubicBezTo>
                  <a:cubicBezTo>
                    <a:pt x="619" y="872"/>
                    <a:pt x="697" y="794"/>
                    <a:pt x="697" y="639"/>
                  </a:cubicBezTo>
                  <a:cubicBezTo>
                    <a:pt x="697" y="418"/>
                    <a:pt x="539" y="164"/>
                    <a:pt x="349" y="38"/>
                  </a:cubicBezTo>
                  <a:cubicBezTo>
                    <a:pt x="299" y="13"/>
                    <a:pt x="251" y="1"/>
                    <a:pt x="20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g1a95ab0d5f0_1_113"/>
            <p:cNvSpPr/>
            <p:nvPr/>
          </p:nvSpPr>
          <p:spPr>
            <a:xfrm>
              <a:off x="2016536" y="373449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g1a95ab0d5f0_1_113"/>
            <p:cNvSpPr/>
            <p:nvPr/>
          </p:nvSpPr>
          <p:spPr>
            <a:xfrm>
              <a:off x="2065152" y="3762785"/>
              <a:ext cx="21760" cy="28327"/>
            </a:xfrm>
            <a:custGeom>
              <a:avLst/>
              <a:gdLst/>
              <a:ahLst/>
              <a:cxnLst/>
              <a:rect l="l" t="t" r="r" b="b"/>
              <a:pathLst>
                <a:path w="666" h="867" extrusionOk="0">
                  <a:moveTo>
                    <a:pt x="205" y="0"/>
                  </a:moveTo>
                  <a:cubicBezTo>
                    <a:pt x="85" y="0"/>
                    <a:pt x="1" y="89"/>
                    <a:pt x="1" y="228"/>
                  </a:cubicBezTo>
                  <a:cubicBezTo>
                    <a:pt x="1" y="449"/>
                    <a:pt x="159" y="703"/>
                    <a:pt x="349" y="829"/>
                  </a:cubicBezTo>
                  <a:cubicBezTo>
                    <a:pt x="400" y="855"/>
                    <a:pt x="446" y="867"/>
                    <a:pt x="487" y="867"/>
                  </a:cubicBezTo>
                  <a:cubicBezTo>
                    <a:pt x="598" y="867"/>
                    <a:pt x="666" y="778"/>
                    <a:pt x="666" y="639"/>
                  </a:cubicBezTo>
                  <a:cubicBezTo>
                    <a:pt x="666" y="418"/>
                    <a:pt x="539" y="133"/>
                    <a:pt x="349" y="38"/>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g1a95ab0d5f0_1_113"/>
            <p:cNvSpPr/>
            <p:nvPr/>
          </p:nvSpPr>
          <p:spPr>
            <a:xfrm>
              <a:off x="2192412" y="1943384"/>
              <a:ext cx="472902" cy="2077252"/>
            </a:xfrm>
            <a:custGeom>
              <a:avLst/>
              <a:gdLst/>
              <a:ahLst/>
              <a:cxnLst/>
              <a:rect l="l" t="t" r="r" b="b"/>
              <a:pathLst>
                <a:path w="14474" h="63578" extrusionOk="0">
                  <a:moveTo>
                    <a:pt x="14185" y="0"/>
                  </a:moveTo>
                  <a:cubicBezTo>
                    <a:pt x="14112" y="0"/>
                    <a:pt x="14028" y="26"/>
                    <a:pt x="13935" y="81"/>
                  </a:cubicBezTo>
                  <a:lnTo>
                    <a:pt x="539" y="7809"/>
                  </a:lnTo>
                  <a:cubicBezTo>
                    <a:pt x="254" y="7967"/>
                    <a:pt x="1" y="8410"/>
                    <a:pt x="1" y="8759"/>
                  </a:cubicBezTo>
                  <a:lnTo>
                    <a:pt x="1" y="63578"/>
                  </a:lnTo>
                  <a:lnTo>
                    <a:pt x="14474" y="55217"/>
                  </a:lnTo>
                  <a:lnTo>
                    <a:pt x="14474" y="398"/>
                  </a:lnTo>
                  <a:cubicBezTo>
                    <a:pt x="14474" y="152"/>
                    <a:pt x="14362" y="0"/>
                    <a:pt x="14185"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g1a95ab0d5f0_1_113"/>
            <p:cNvSpPr/>
            <p:nvPr/>
          </p:nvSpPr>
          <p:spPr>
            <a:xfrm>
              <a:off x="2207931" y="197027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g1a95ab0d5f0_1_113"/>
            <p:cNvSpPr/>
            <p:nvPr/>
          </p:nvSpPr>
          <p:spPr>
            <a:xfrm>
              <a:off x="2207931" y="2108739"/>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1"/>
                    <a:pt x="238" y="11051"/>
                  </a:cubicBezTo>
                  <a:cubicBezTo>
                    <a:pt x="299" y="11051"/>
                    <a:pt x="369" y="11029"/>
                    <a:pt x="444" y="10982"/>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g1a95ab0d5f0_1_113"/>
            <p:cNvSpPr/>
            <p:nvPr/>
          </p:nvSpPr>
          <p:spPr>
            <a:xfrm>
              <a:off x="2207931" y="224694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2"/>
                    <a:pt x="1" y="7860"/>
                    <a:pt x="1" y="8113"/>
                  </a:cubicBezTo>
                  <a:lnTo>
                    <a:pt x="1" y="10742"/>
                  </a:lnTo>
                  <a:cubicBezTo>
                    <a:pt x="1" y="10944"/>
                    <a:pt x="96" y="11050"/>
                    <a:pt x="242" y="11050"/>
                  </a:cubicBezTo>
                  <a:cubicBezTo>
                    <a:pt x="302" y="11050"/>
                    <a:pt x="370" y="11032"/>
                    <a:pt x="444" y="10995"/>
                  </a:cubicBezTo>
                  <a:lnTo>
                    <a:pt x="13112" y="3680"/>
                  </a:lnTo>
                  <a:cubicBezTo>
                    <a:pt x="13334" y="3553"/>
                    <a:pt x="13524" y="3205"/>
                    <a:pt x="13524" y="2951"/>
                  </a:cubicBezTo>
                  <a:lnTo>
                    <a:pt x="13524" y="323"/>
                  </a:lnTo>
                  <a:cubicBezTo>
                    <a:pt x="13524" y="123"/>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g1a95ab0d5f0_1_113"/>
            <p:cNvSpPr/>
            <p:nvPr/>
          </p:nvSpPr>
          <p:spPr>
            <a:xfrm>
              <a:off x="2207931" y="2385573"/>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6"/>
                    <a:pt x="257" y="11046"/>
                  </a:cubicBezTo>
                  <a:cubicBezTo>
                    <a:pt x="313" y="11046"/>
                    <a:pt x="376" y="11030"/>
                    <a:pt x="444" y="10996"/>
                  </a:cubicBezTo>
                  <a:lnTo>
                    <a:pt x="13112" y="3680"/>
                  </a:lnTo>
                  <a:cubicBezTo>
                    <a:pt x="13334" y="3554"/>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g1a95ab0d5f0_1_113"/>
            <p:cNvSpPr/>
            <p:nvPr/>
          </p:nvSpPr>
          <p:spPr>
            <a:xfrm>
              <a:off x="2207931" y="252384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g1a95ab0d5f0_1_113"/>
            <p:cNvSpPr/>
            <p:nvPr/>
          </p:nvSpPr>
          <p:spPr>
            <a:xfrm>
              <a:off x="2207931" y="2662310"/>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0"/>
                    <a:pt x="238" y="11050"/>
                  </a:cubicBezTo>
                  <a:cubicBezTo>
                    <a:pt x="299" y="11050"/>
                    <a:pt x="369" y="11028"/>
                    <a:pt x="444" y="10981"/>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g1a95ab0d5f0_1_113"/>
            <p:cNvSpPr/>
            <p:nvPr/>
          </p:nvSpPr>
          <p:spPr>
            <a:xfrm>
              <a:off x="2207931" y="280051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1"/>
                    <a:pt x="1" y="7860"/>
                    <a:pt x="1" y="8113"/>
                  </a:cubicBezTo>
                  <a:lnTo>
                    <a:pt x="1" y="10742"/>
                  </a:lnTo>
                  <a:cubicBezTo>
                    <a:pt x="1" y="10944"/>
                    <a:pt x="96" y="11050"/>
                    <a:pt x="242" y="11050"/>
                  </a:cubicBezTo>
                  <a:cubicBezTo>
                    <a:pt x="302" y="11050"/>
                    <a:pt x="370" y="11032"/>
                    <a:pt x="444" y="10995"/>
                  </a:cubicBezTo>
                  <a:lnTo>
                    <a:pt x="13112" y="3680"/>
                  </a:lnTo>
                  <a:cubicBezTo>
                    <a:pt x="13334" y="3553"/>
                    <a:pt x="13524" y="3204"/>
                    <a:pt x="13524" y="2951"/>
                  </a:cubicBezTo>
                  <a:lnTo>
                    <a:pt x="13524" y="323"/>
                  </a:lnTo>
                  <a:cubicBezTo>
                    <a:pt x="13524" y="122"/>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g1a95ab0d5f0_1_113"/>
            <p:cNvSpPr/>
            <p:nvPr/>
          </p:nvSpPr>
          <p:spPr>
            <a:xfrm>
              <a:off x="2207931" y="2939144"/>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5"/>
                    <a:pt x="257" y="11045"/>
                  </a:cubicBezTo>
                  <a:cubicBezTo>
                    <a:pt x="313" y="11045"/>
                    <a:pt x="376" y="11030"/>
                    <a:pt x="444" y="10996"/>
                  </a:cubicBezTo>
                  <a:lnTo>
                    <a:pt x="13112" y="3680"/>
                  </a:lnTo>
                  <a:cubicBezTo>
                    <a:pt x="13334" y="3522"/>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g1a95ab0d5f0_1_113"/>
            <p:cNvSpPr/>
            <p:nvPr/>
          </p:nvSpPr>
          <p:spPr>
            <a:xfrm>
              <a:off x="2207931" y="3077414"/>
              <a:ext cx="441863" cy="360900"/>
            </a:xfrm>
            <a:custGeom>
              <a:avLst/>
              <a:gdLst/>
              <a:ahLst/>
              <a:cxnLst/>
              <a:rect l="l" t="t" r="r" b="b"/>
              <a:pathLst>
                <a:path w="13524" h="11046" extrusionOk="0">
                  <a:moveTo>
                    <a:pt x="13280" y="0"/>
                  </a:moveTo>
                  <a:cubicBezTo>
                    <a:pt x="13228" y="0"/>
                    <a:pt x="13171" y="16"/>
                    <a:pt x="13112" y="50"/>
                  </a:cubicBezTo>
                  <a:lnTo>
                    <a:pt x="444" y="7365"/>
                  </a:lnTo>
                  <a:cubicBezTo>
                    <a:pt x="191" y="7492"/>
                    <a:pt x="1" y="7840"/>
                    <a:pt x="1" y="8125"/>
                  </a:cubicBezTo>
                  <a:lnTo>
                    <a:pt x="1" y="10754"/>
                  </a:lnTo>
                  <a:cubicBezTo>
                    <a:pt x="1" y="10930"/>
                    <a:pt x="93" y="11045"/>
                    <a:pt x="235" y="11045"/>
                  </a:cubicBezTo>
                  <a:cubicBezTo>
                    <a:pt x="296" y="11045"/>
                    <a:pt x="367" y="11024"/>
                    <a:pt x="444" y="10976"/>
                  </a:cubicBezTo>
                  <a:lnTo>
                    <a:pt x="13112" y="3692"/>
                  </a:lnTo>
                  <a:cubicBezTo>
                    <a:pt x="13334" y="3533"/>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g1a95ab0d5f0_1_113"/>
            <p:cNvSpPr/>
            <p:nvPr/>
          </p:nvSpPr>
          <p:spPr>
            <a:xfrm>
              <a:off x="2207931" y="3215880"/>
              <a:ext cx="441863" cy="360606"/>
            </a:xfrm>
            <a:custGeom>
              <a:avLst/>
              <a:gdLst/>
              <a:ahLst/>
              <a:cxnLst/>
              <a:rect l="l" t="t" r="r" b="b"/>
              <a:pathLst>
                <a:path w="13524" h="11037" extrusionOk="0">
                  <a:moveTo>
                    <a:pt x="13294" y="0"/>
                  </a:moveTo>
                  <a:cubicBezTo>
                    <a:pt x="13239" y="0"/>
                    <a:pt x="13177" y="19"/>
                    <a:pt x="13112" y="55"/>
                  </a:cubicBezTo>
                  <a:lnTo>
                    <a:pt x="444" y="7371"/>
                  </a:lnTo>
                  <a:cubicBezTo>
                    <a:pt x="191" y="7498"/>
                    <a:pt x="1" y="7846"/>
                    <a:pt x="1" y="8099"/>
                  </a:cubicBezTo>
                  <a:lnTo>
                    <a:pt x="1" y="10728"/>
                  </a:lnTo>
                  <a:cubicBezTo>
                    <a:pt x="1" y="10930"/>
                    <a:pt x="96" y="11036"/>
                    <a:pt x="242" y="11036"/>
                  </a:cubicBezTo>
                  <a:cubicBezTo>
                    <a:pt x="302" y="11036"/>
                    <a:pt x="370" y="11018"/>
                    <a:pt x="444" y="10981"/>
                  </a:cubicBezTo>
                  <a:lnTo>
                    <a:pt x="13112" y="3666"/>
                  </a:lnTo>
                  <a:cubicBezTo>
                    <a:pt x="13334" y="3539"/>
                    <a:pt x="13524" y="3191"/>
                    <a:pt x="13524" y="2937"/>
                  </a:cubicBezTo>
                  <a:lnTo>
                    <a:pt x="13524" y="309"/>
                  </a:lnTo>
                  <a:cubicBezTo>
                    <a:pt x="13524"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g1a95ab0d5f0_1_113"/>
            <p:cNvSpPr/>
            <p:nvPr/>
          </p:nvSpPr>
          <p:spPr>
            <a:xfrm>
              <a:off x="2207931" y="3354084"/>
              <a:ext cx="441863" cy="361031"/>
            </a:xfrm>
            <a:custGeom>
              <a:avLst/>
              <a:gdLst/>
              <a:ahLst/>
              <a:cxnLst/>
              <a:rect l="l" t="t" r="r" b="b"/>
              <a:pathLst>
                <a:path w="13524" h="11050" extrusionOk="0">
                  <a:moveTo>
                    <a:pt x="13297" y="0"/>
                  </a:moveTo>
                  <a:cubicBezTo>
                    <a:pt x="13241" y="0"/>
                    <a:pt x="13178" y="22"/>
                    <a:pt x="13112" y="69"/>
                  </a:cubicBezTo>
                  <a:lnTo>
                    <a:pt x="444" y="7385"/>
                  </a:lnTo>
                  <a:cubicBezTo>
                    <a:pt x="191" y="7511"/>
                    <a:pt x="1" y="7860"/>
                    <a:pt x="1" y="8113"/>
                  </a:cubicBezTo>
                  <a:lnTo>
                    <a:pt x="1" y="10742"/>
                  </a:lnTo>
                  <a:cubicBezTo>
                    <a:pt x="1" y="10943"/>
                    <a:pt x="96" y="11050"/>
                    <a:pt x="242" y="11050"/>
                  </a:cubicBezTo>
                  <a:cubicBezTo>
                    <a:pt x="302" y="11050"/>
                    <a:pt x="370" y="11032"/>
                    <a:pt x="444" y="10995"/>
                  </a:cubicBezTo>
                  <a:lnTo>
                    <a:pt x="13112" y="3679"/>
                  </a:lnTo>
                  <a:cubicBezTo>
                    <a:pt x="13334" y="3553"/>
                    <a:pt x="13524" y="3204"/>
                    <a:pt x="13524" y="2951"/>
                  </a:cubicBezTo>
                  <a:lnTo>
                    <a:pt x="13524" y="322"/>
                  </a:lnTo>
                  <a:cubicBezTo>
                    <a:pt x="13524" y="122"/>
                    <a:pt x="13430" y="0"/>
                    <a:pt x="1329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g1a95ab0d5f0_1_113"/>
            <p:cNvSpPr/>
            <p:nvPr/>
          </p:nvSpPr>
          <p:spPr>
            <a:xfrm>
              <a:off x="2207931" y="3492681"/>
              <a:ext cx="441863" cy="360933"/>
            </a:xfrm>
            <a:custGeom>
              <a:avLst/>
              <a:gdLst/>
              <a:ahLst/>
              <a:cxnLst/>
              <a:rect l="l" t="t" r="r" b="b"/>
              <a:pathLst>
                <a:path w="13524" h="11047" extrusionOk="0">
                  <a:moveTo>
                    <a:pt x="13300" y="1"/>
                  </a:moveTo>
                  <a:cubicBezTo>
                    <a:pt x="13243" y="1"/>
                    <a:pt x="13179" y="23"/>
                    <a:pt x="13112" y="71"/>
                  </a:cubicBezTo>
                  <a:lnTo>
                    <a:pt x="444" y="7355"/>
                  </a:lnTo>
                  <a:cubicBezTo>
                    <a:pt x="191" y="7513"/>
                    <a:pt x="1" y="7830"/>
                    <a:pt x="1" y="8115"/>
                  </a:cubicBezTo>
                  <a:lnTo>
                    <a:pt x="1" y="10743"/>
                  </a:lnTo>
                  <a:cubicBezTo>
                    <a:pt x="1" y="10929"/>
                    <a:pt x="103" y="11046"/>
                    <a:pt x="257" y="11046"/>
                  </a:cubicBezTo>
                  <a:cubicBezTo>
                    <a:pt x="313" y="11046"/>
                    <a:pt x="376" y="11030"/>
                    <a:pt x="444" y="10997"/>
                  </a:cubicBezTo>
                  <a:lnTo>
                    <a:pt x="13112" y="3681"/>
                  </a:lnTo>
                  <a:cubicBezTo>
                    <a:pt x="13334" y="3554"/>
                    <a:pt x="13524" y="3206"/>
                    <a:pt x="13524" y="2921"/>
                  </a:cubicBezTo>
                  <a:lnTo>
                    <a:pt x="13524" y="292"/>
                  </a:lnTo>
                  <a:cubicBezTo>
                    <a:pt x="13524" y="116"/>
                    <a:pt x="13431" y="1"/>
                    <a:pt x="1330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g1a95ab0d5f0_1_113"/>
            <p:cNvSpPr/>
            <p:nvPr/>
          </p:nvSpPr>
          <p:spPr>
            <a:xfrm>
              <a:off x="1596433" y="1509395"/>
              <a:ext cx="1091654" cy="634304"/>
            </a:xfrm>
            <a:custGeom>
              <a:avLst/>
              <a:gdLst/>
              <a:ahLst/>
              <a:cxnLst/>
              <a:rect l="l" t="t" r="r" b="b"/>
              <a:pathLst>
                <a:path w="33412" h="19414" extrusionOk="0">
                  <a:moveTo>
                    <a:pt x="16152" y="0"/>
                  </a:moveTo>
                  <a:lnTo>
                    <a:pt x="0" y="9374"/>
                  </a:lnTo>
                  <a:lnTo>
                    <a:pt x="17387" y="19413"/>
                  </a:lnTo>
                  <a:lnTo>
                    <a:pt x="33411" y="10134"/>
                  </a:lnTo>
                  <a:lnTo>
                    <a:pt x="16152" y="0"/>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g1a95ab0d5f0_1_113"/>
            <p:cNvSpPr/>
            <p:nvPr/>
          </p:nvSpPr>
          <p:spPr>
            <a:xfrm>
              <a:off x="1770250" y="1630447"/>
              <a:ext cx="533967" cy="430460"/>
            </a:xfrm>
            <a:custGeom>
              <a:avLst/>
              <a:gdLst/>
              <a:ahLst/>
              <a:cxnLst/>
              <a:rect l="l" t="t" r="r" b="b"/>
              <a:pathLst>
                <a:path w="16343" h="13175" extrusionOk="0">
                  <a:moveTo>
                    <a:pt x="10230" y="0"/>
                  </a:moveTo>
                  <a:lnTo>
                    <a:pt x="1" y="5891"/>
                  </a:lnTo>
                  <a:lnTo>
                    <a:pt x="12510" y="13175"/>
                  </a:lnTo>
                  <a:lnTo>
                    <a:pt x="12510" y="11845"/>
                  </a:lnTo>
                  <a:lnTo>
                    <a:pt x="16342" y="3547"/>
                  </a:lnTo>
                  <a:lnTo>
                    <a:pt x="1023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g1a95ab0d5f0_1_113"/>
            <p:cNvSpPr/>
            <p:nvPr/>
          </p:nvSpPr>
          <p:spPr>
            <a:xfrm>
              <a:off x="1770250" y="1780479"/>
              <a:ext cx="74526" cy="65214"/>
            </a:xfrm>
            <a:custGeom>
              <a:avLst/>
              <a:gdLst/>
              <a:ahLst/>
              <a:cxnLst/>
              <a:rect l="l" t="t" r="r" b="b"/>
              <a:pathLst>
                <a:path w="2281" h="1996" extrusionOk="0">
                  <a:moveTo>
                    <a:pt x="1" y="0"/>
                  </a:moveTo>
                  <a:lnTo>
                    <a:pt x="1" y="1299"/>
                  </a:lnTo>
                  <a:lnTo>
                    <a:pt x="2091" y="1996"/>
                  </a:lnTo>
                  <a:lnTo>
                    <a:pt x="2281" y="855"/>
                  </a:lnTo>
                  <a:lnTo>
                    <a:pt x="1711" y="6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g1a95ab0d5f0_1_113"/>
            <p:cNvSpPr/>
            <p:nvPr/>
          </p:nvSpPr>
          <p:spPr>
            <a:xfrm>
              <a:off x="2178983" y="1746336"/>
              <a:ext cx="335253" cy="314571"/>
            </a:xfrm>
            <a:custGeom>
              <a:avLst/>
              <a:gdLst/>
              <a:ahLst/>
              <a:cxnLst/>
              <a:rect l="l" t="t" r="r" b="b"/>
              <a:pathLst>
                <a:path w="10261" h="9628" extrusionOk="0">
                  <a:moveTo>
                    <a:pt x="3832" y="0"/>
                  </a:moveTo>
                  <a:lnTo>
                    <a:pt x="0" y="8298"/>
                  </a:lnTo>
                  <a:lnTo>
                    <a:pt x="0" y="9628"/>
                  </a:lnTo>
                  <a:lnTo>
                    <a:pt x="10261" y="3737"/>
                  </a:lnTo>
                  <a:lnTo>
                    <a:pt x="8677" y="2819"/>
                  </a:lnTo>
                  <a:lnTo>
                    <a:pt x="3832"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g1a95ab0d5f0_1_113"/>
            <p:cNvSpPr/>
            <p:nvPr/>
          </p:nvSpPr>
          <p:spPr>
            <a:xfrm>
              <a:off x="2352801" y="1821875"/>
              <a:ext cx="161435" cy="111773"/>
            </a:xfrm>
            <a:custGeom>
              <a:avLst/>
              <a:gdLst/>
              <a:ahLst/>
              <a:cxnLst/>
              <a:rect l="l" t="t" r="r" b="b"/>
              <a:pathLst>
                <a:path w="4941" h="3421" extrusionOk="0">
                  <a:moveTo>
                    <a:pt x="1172" y="0"/>
                  </a:moveTo>
                  <a:lnTo>
                    <a:pt x="1" y="3420"/>
                  </a:lnTo>
                  <a:lnTo>
                    <a:pt x="4941" y="1425"/>
                  </a:lnTo>
                  <a:lnTo>
                    <a:pt x="4941" y="95"/>
                  </a:lnTo>
                  <a:lnTo>
                    <a:pt x="1172"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g1a95ab0d5f0_1_113"/>
            <p:cNvSpPr/>
            <p:nvPr/>
          </p:nvSpPr>
          <p:spPr>
            <a:xfrm>
              <a:off x="1770250" y="1586992"/>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g1a95ab0d5f0_1_113"/>
            <p:cNvSpPr/>
            <p:nvPr/>
          </p:nvSpPr>
          <p:spPr>
            <a:xfrm>
              <a:off x="1959620" y="1695628"/>
              <a:ext cx="183162" cy="56948"/>
            </a:xfrm>
            <a:custGeom>
              <a:avLst/>
              <a:gdLst/>
              <a:ahLst/>
              <a:cxnLst/>
              <a:rect l="l" t="t" r="r" b="b"/>
              <a:pathLst>
                <a:path w="5606" h="1743" extrusionOk="0">
                  <a:moveTo>
                    <a:pt x="2803" y="1"/>
                  </a:moveTo>
                  <a:cubicBezTo>
                    <a:pt x="2106" y="1"/>
                    <a:pt x="1410" y="159"/>
                    <a:pt x="887" y="476"/>
                  </a:cubicBezTo>
                  <a:cubicBezTo>
                    <a:pt x="285" y="824"/>
                    <a:pt x="0" y="1299"/>
                    <a:pt x="95" y="1742"/>
                  </a:cubicBezTo>
                  <a:cubicBezTo>
                    <a:pt x="159" y="1394"/>
                    <a:pt x="412" y="1077"/>
                    <a:pt x="887" y="792"/>
                  </a:cubicBezTo>
                  <a:cubicBezTo>
                    <a:pt x="1410" y="491"/>
                    <a:pt x="2106" y="341"/>
                    <a:pt x="2803" y="341"/>
                  </a:cubicBezTo>
                  <a:cubicBezTo>
                    <a:pt x="3500" y="341"/>
                    <a:pt x="4196" y="491"/>
                    <a:pt x="4719" y="792"/>
                  </a:cubicBezTo>
                  <a:cubicBezTo>
                    <a:pt x="5194" y="1077"/>
                    <a:pt x="5447" y="1394"/>
                    <a:pt x="5511" y="1742"/>
                  </a:cubicBezTo>
                  <a:cubicBezTo>
                    <a:pt x="5606" y="1299"/>
                    <a:pt x="5321" y="824"/>
                    <a:pt x="4719" y="476"/>
                  </a:cubicBezTo>
                  <a:cubicBezTo>
                    <a:pt x="4196" y="159"/>
                    <a:pt x="3500" y="1"/>
                    <a:pt x="2803"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g1a95ab0d5f0_1_113"/>
            <p:cNvSpPr/>
            <p:nvPr/>
          </p:nvSpPr>
          <p:spPr>
            <a:xfrm>
              <a:off x="1962724" y="1706737"/>
              <a:ext cx="176954" cy="91614"/>
            </a:xfrm>
            <a:custGeom>
              <a:avLst/>
              <a:gdLst/>
              <a:ahLst/>
              <a:cxnLst/>
              <a:rect l="l" t="t" r="r" b="b"/>
              <a:pathLst>
                <a:path w="5416" h="2804" extrusionOk="0">
                  <a:moveTo>
                    <a:pt x="2708" y="1"/>
                  </a:moveTo>
                  <a:cubicBezTo>
                    <a:pt x="2011" y="1"/>
                    <a:pt x="1315" y="151"/>
                    <a:pt x="792" y="452"/>
                  </a:cubicBezTo>
                  <a:cubicBezTo>
                    <a:pt x="317" y="737"/>
                    <a:pt x="64" y="1054"/>
                    <a:pt x="0" y="1402"/>
                  </a:cubicBezTo>
                  <a:cubicBezTo>
                    <a:pt x="64" y="1751"/>
                    <a:pt x="317" y="2099"/>
                    <a:pt x="792" y="2352"/>
                  </a:cubicBezTo>
                  <a:cubicBezTo>
                    <a:pt x="1315" y="2653"/>
                    <a:pt x="2011" y="2804"/>
                    <a:pt x="2708" y="2804"/>
                  </a:cubicBezTo>
                  <a:cubicBezTo>
                    <a:pt x="3405" y="2804"/>
                    <a:pt x="4101" y="2653"/>
                    <a:pt x="4624" y="2352"/>
                  </a:cubicBezTo>
                  <a:cubicBezTo>
                    <a:pt x="5099" y="2099"/>
                    <a:pt x="5352" y="1751"/>
                    <a:pt x="5416" y="1402"/>
                  </a:cubicBezTo>
                  <a:cubicBezTo>
                    <a:pt x="5352" y="1054"/>
                    <a:pt x="5099" y="737"/>
                    <a:pt x="4624" y="452"/>
                  </a:cubicBezTo>
                  <a:cubicBezTo>
                    <a:pt x="4101" y="151"/>
                    <a:pt x="3405" y="1"/>
                    <a:pt x="2708"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g1a95ab0d5f0_1_113"/>
            <p:cNvSpPr/>
            <p:nvPr/>
          </p:nvSpPr>
          <p:spPr>
            <a:xfrm>
              <a:off x="1897543" y="1755648"/>
              <a:ext cx="141766" cy="82792"/>
            </a:xfrm>
            <a:custGeom>
              <a:avLst/>
              <a:gdLst/>
              <a:ahLst/>
              <a:cxnLst/>
              <a:rect l="l" t="t" r="r" b="b"/>
              <a:pathLst>
                <a:path w="4339" h="2534" extrusionOk="0">
                  <a:moveTo>
                    <a:pt x="348" y="0"/>
                  </a:moveTo>
                  <a:lnTo>
                    <a:pt x="0" y="222"/>
                  </a:lnTo>
                  <a:lnTo>
                    <a:pt x="3990" y="2534"/>
                  </a:lnTo>
                  <a:lnTo>
                    <a:pt x="4339" y="2312"/>
                  </a:lnTo>
                  <a:lnTo>
                    <a:pt x="348"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g1a95ab0d5f0_1_113"/>
            <p:cNvSpPr/>
            <p:nvPr/>
          </p:nvSpPr>
          <p:spPr>
            <a:xfrm>
              <a:off x="1874770" y="1769109"/>
              <a:ext cx="141799" cy="81747"/>
            </a:xfrm>
            <a:custGeom>
              <a:avLst/>
              <a:gdLst/>
              <a:ahLst/>
              <a:cxnLst/>
              <a:rect l="l" t="t" r="r" b="b"/>
              <a:pathLst>
                <a:path w="4340" h="2502" extrusionOk="0">
                  <a:moveTo>
                    <a:pt x="349" y="0"/>
                  </a:moveTo>
                  <a:lnTo>
                    <a:pt x="0" y="222"/>
                  </a:lnTo>
                  <a:lnTo>
                    <a:pt x="3991" y="2502"/>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g1a95ab0d5f0_1_113"/>
            <p:cNvSpPr/>
            <p:nvPr/>
          </p:nvSpPr>
          <p:spPr>
            <a:xfrm>
              <a:off x="1851997" y="1782537"/>
              <a:ext cx="141799" cy="81779"/>
            </a:xfrm>
            <a:custGeom>
              <a:avLst/>
              <a:gdLst/>
              <a:ahLst/>
              <a:cxnLst/>
              <a:rect l="l" t="t" r="r" b="b"/>
              <a:pathLst>
                <a:path w="4340" h="2503" extrusionOk="0">
                  <a:moveTo>
                    <a:pt x="349" y="1"/>
                  </a:moveTo>
                  <a:lnTo>
                    <a:pt x="1" y="191"/>
                  </a:lnTo>
                  <a:lnTo>
                    <a:pt x="3991" y="2503"/>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g1a95ab0d5f0_1_113"/>
            <p:cNvSpPr/>
            <p:nvPr/>
          </p:nvSpPr>
          <p:spPr>
            <a:xfrm>
              <a:off x="2105503" y="1630447"/>
              <a:ext cx="142811" cy="81779"/>
            </a:xfrm>
            <a:custGeom>
              <a:avLst/>
              <a:gdLst/>
              <a:ahLst/>
              <a:cxnLst/>
              <a:rect l="l" t="t" r="r" b="b"/>
              <a:pathLst>
                <a:path w="4371" h="2503"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g1a95ab0d5f0_1_113"/>
            <p:cNvSpPr/>
            <p:nvPr/>
          </p:nvSpPr>
          <p:spPr>
            <a:xfrm>
              <a:off x="2082730" y="1643908"/>
              <a:ext cx="142844" cy="81747"/>
            </a:xfrm>
            <a:custGeom>
              <a:avLst/>
              <a:gdLst/>
              <a:ahLst/>
              <a:cxnLst/>
              <a:rect l="l" t="t" r="r" b="b"/>
              <a:pathLst>
                <a:path w="4372" h="2502" extrusionOk="0">
                  <a:moveTo>
                    <a:pt x="381" y="0"/>
                  </a:moveTo>
                  <a:lnTo>
                    <a:pt x="1" y="190"/>
                  </a:lnTo>
                  <a:lnTo>
                    <a:pt x="3991" y="2502"/>
                  </a:lnTo>
                  <a:lnTo>
                    <a:pt x="4371" y="2280"/>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g1a95ab0d5f0_1_113"/>
            <p:cNvSpPr/>
            <p:nvPr/>
          </p:nvSpPr>
          <p:spPr>
            <a:xfrm>
              <a:off x="2059990" y="1656323"/>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g1a95ab0d5f0_1_113"/>
            <p:cNvSpPr/>
            <p:nvPr/>
          </p:nvSpPr>
          <p:spPr>
            <a:xfrm>
              <a:off x="2147945" y="1804264"/>
              <a:ext cx="182117" cy="56948"/>
            </a:xfrm>
            <a:custGeom>
              <a:avLst/>
              <a:gdLst/>
              <a:ahLst/>
              <a:cxnLst/>
              <a:rect l="l" t="t" r="r" b="b"/>
              <a:pathLst>
                <a:path w="5574" h="1743" extrusionOk="0">
                  <a:moveTo>
                    <a:pt x="2787" y="1"/>
                  </a:moveTo>
                  <a:cubicBezTo>
                    <a:pt x="2090" y="1"/>
                    <a:pt x="1393" y="159"/>
                    <a:pt x="855" y="476"/>
                  </a:cubicBezTo>
                  <a:cubicBezTo>
                    <a:pt x="253" y="824"/>
                    <a:pt x="0" y="1299"/>
                    <a:pt x="95" y="1743"/>
                  </a:cubicBezTo>
                  <a:cubicBezTo>
                    <a:pt x="158" y="1394"/>
                    <a:pt x="412" y="1078"/>
                    <a:pt x="855" y="793"/>
                  </a:cubicBezTo>
                  <a:cubicBezTo>
                    <a:pt x="1393" y="492"/>
                    <a:pt x="2090" y="341"/>
                    <a:pt x="2787" y="341"/>
                  </a:cubicBezTo>
                  <a:cubicBezTo>
                    <a:pt x="3484" y="341"/>
                    <a:pt x="4180" y="492"/>
                    <a:pt x="4719" y="793"/>
                  </a:cubicBezTo>
                  <a:cubicBezTo>
                    <a:pt x="5162" y="1078"/>
                    <a:pt x="5447" y="1394"/>
                    <a:pt x="5510" y="1743"/>
                  </a:cubicBezTo>
                  <a:cubicBezTo>
                    <a:pt x="5574" y="1299"/>
                    <a:pt x="5320" y="824"/>
                    <a:pt x="4719" y="476"/>
                  </a:cubicBezTo>
                  <a:cubicBezTo>
                    <a:pt x="4180" y="159"/>
                    <a:pt x="3484" y="1"/>
                    <a:pt x="2787"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g1a95ab0d5f0_1_113"/>
            <p:cNvSpPr/>
            <p:nvPr/>
          </p:nvSpPr>
          <p:spPr>
            <a:xfrm>
              <a:off x="2151048" y="1815406"/>
              <a:ext cx="176954" cy="91581"/>
            </a:xfrm>
            <a:custGeom>
              <a:avLst/>
              <a:gdLst/>
              <a:ahLst/>
              <a:cxnLst/>
              <a:rect l="l" t="t" r="r" b="b"/>
              <a:pathLst>
                <a:path w="5416" h="2803" extrusionOk="0">
                  <a:moveTo>
                    <a:pt x="2692" y="0"/>
                  </a:moveTo>
                  <a:cubicBezTo>
                    <a:pt x="1995" y="0"/>
                    <a:pt x="1298" y="151"/>
                    <a:pt x="760" y="452"/>
                  </a:cubicBezTo>
                  <a:cubicBezTo>
                    <a:pt x="317" y="737"/>
                    <a:pt x="63" y="1053"/>
                    <a:pt x="0" y="1402"/>
                  </a:cubicBezTo>
                  <a:cubicBezTo>
                    <a:pt x="63" y="1750"/>
                    <a:pt x="317" y="2098"/>
                    <a:pt x="760" y="2352"/>
                  </a:cubicBezTo>
                  <a:cubicBezTo>
                    <a:pt x="1298" y="2652"/>
                    <a:pt x="1995" y="2803"/>
                    <a:pt x="2692" y="2803"/>
                  </a:cubicBezTo>
                  <a:cubicBezTo>
                    <a:pt x="3389" y="2803"/>
                    <a:pt x="4085" y="2652"/>
                    <a:pt x="4624" y="2352"/>
                  </a:cubicBezTo>
                  <a:cubicBezTo>
                    <a:pt x="5067" y="2098"/>
                    <a:pt x="5352" y="1750"/>
                    <a:pt x="5415" y="1402"/>
                  </a:cubicBezTo>
                  <a:cubicBezTo>
                    <a:pt x="5352" y="1053"/>
                    <a:pt x="5067" y="737"/>
                    <a:pt x="4624" y="452"/>
                  </a:cubicBezTo>
                  <a:cubicBezTo>
                    <a:pt x="4085" y="151"/>
                    <a:pt x="3389" y="0"/>
                    <a:pt x="269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g1a95ab0d5f0_1_113"/>
            <p:cNvSpPr/>
            <p:nvPr/>
          </p:nvSpPr>
          <p:spPr>
            <a:xfrm>
              <a:off x="2084821" y="1864284"/>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g1a95ab0d5f0_1_113"/>
            <p:cNvSpPr/>
            <p:nvPr/>
          </p:nvSpPr>
          <p:spPr>
            <a:xfrm>
              <a:off x="2062049" y="1877745"/>
              <a:ext cx="142811" cy="81779"/>
            </a:xfrm>
            <a:custGeom>
              <a:avLst/>
              <a:gdLst/>
              <a:ahLst/>
              <a:cxnLst/>
              <a:rect l="l" t="t" r="r" b="b"/>
              <a:pathLst>
                <a:path w="4371" h="2503" extrusionOk="0">
                  <a:moveTo>
                    <a:pt x="381" y="0"/>
                  </a:moveTo>
                  <a:lnTo>
                    <a:pt x="0" y="222"/>
                  </a:lnTo>
                  <a:lnTo>
                    <a:pt x="3991" y="2502"/>
                  </a:lnTo>
                  <a:lnTo>
                    <a:pt x="4371" y="2280"/>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g1a95ab0d5f0_1_113"/>
            <p:cNvSpPr/>
            <p:nvPr/>
          </p:nvSpPr>
          <p:spPr>
            <a:xfrm>
              <a:off x="2039276" y="1891173"/>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g1a95ab0d5f0_1_113"/>
            <p:cNvSpPr/>
            <p:nvPr/>
          </p:nvSpPr>
          <p:spPr>
            <a:xfrm>
              <a:off x="2293827" y="1739083"/>
              <a:ext cx="142811" cy="81779"/>
            </a:xfrm>
            <a:custGeom>
              <a:avLst/>
              <a:gdLst/>
              <a:ahLst/>
              <a:cxnLst/>
              <a:rect l="l" t="t" r="r" b="b"/>
              <a:pathLst>
                <a:path w="4371" h="2503" extrusionOk="0">
                  <a:moveTo>
                    <a:pt x="380" y="1"/>
                  </a:moveTo>
                  <a:lnTo>
                    <a:pt x="0" y="191"/>
                  </a:lnTo>
                  <a:lnTo>
                    <a:pt x="3991" y="2502"/>
                  </a:lnTo>
                  <a:lnTo>
                    <a:pt x="4371" y="2281"/>
                  </a:lnTo>
                  <a:lnTo>
                    <a:pt x="380"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g1a95ab0d5f0_1_113"/>
            <p:cNvSpPr/>
            <p:nvPr/>
          </p:nvSpPr>
          <p:spPr>
            <a:xfrm>
              <a:off x="2271055" y="1752544"/>
              <a:ext cx="142811" cy="81779"/>
            </a:xfrm>
            <a:custGeom>
              <a:avLst/>
              <a:gdLst/>
              <a:ahLst/>
              <a:cxnLst/>
              <a:rect l="l" t="t" r="r" b="b"/>
              <a:pathLst>
                <a:path w="4371" h="2503" extrusionOk="0">
                  <a:moveTo>
                    <a:pt x="381" y="0"/>
                  </a:moveTo>
                  <a:lnTo>
                    <a:pt x="1" y="190"/>
                  </a:lnTo>
                  <a:lnTo>
                    <a:pt x="3991" y="2502"/>
                  </a:lnTo>
                  <a:lnTo>
                    <a:pt x="4371" y="2281"/>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g1a95ab0d5f0_1_113"/>
            <p:cNvSpPr/>
            <p:nvPr/>
          </p:nvSpPr>
          <p:spPr>
            <a:xfrm>
              <a:off x="2248282" y="1764959"/>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g1a95ab0d5f0_1_113"/>
            <p:cNvSpPr/>
            <p:nvPr/>
          </p:nvSpPr>
          <p:spPr>
            <a:xfrm>
              <a:off x="1025285" y="1818771"/>
              <a:ext cx="523577" cy="2196703"/>
            </a:xfrm>
            <a:custGeom>
              <a:avLst/>
              <a:gdLst/>
              <a:ahLst/>
              <a:cxnLst/>
              <a:rect l="l" t="t" r="r" b="b"/>
              <a:pathLst>
                <a:path w="16025" h="67234" extrusionOk="0">
                  <a:moveTo>
                    <a:pt x="16025" y="0"/>
                  </a:moveTo>
                  <a:lnTo>
                    <a:pt x="0" y="9247"/>
                  </a:lnTo>
                  <a:lnTo>
                    <a:pt x="0" y="67233"/>
                  </a:lnTo>
                  <a:lnTo>
                    <a:pt x="16025" y="57954"/>
                  </a:lnTo>
                  <a:lnTo>
                    <a:pt x="16025"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g1a95ab0d5f0_1_113"/>
            <p:cNvSpPr/>
            <p:nvPr/>
          </p:nvSpPr>
          <p:spPr>
            <a:xfrm>
              <a:off x="457208" y="1792894"/>
              <a:ext cx="568109" cy="2222579"/>
            </a:xfrm>
            <a:custGeom>
              <a:avLst/>
              <a:gdLst/>
              <a:ahLst/>
              <a:cxnLst/>
              <a:rect l="l" t="t" r="r" b="b"/>
              <a:pathLst>
                <a:path w="17388" h="68026" extrusionOk="0">
                  <a:moveTo>
                    <a:pt x="1" y="0"/>
                  </a:moveTo>
                  <a:lnTo>
                    <a:pt x="1" y="57986"/>
                  </a:lnTo>
                  <a:lnTo>
                    <a:pt x="17387" y="68025"/>
                  </a:lnTo>
                  <a:lnTo>
                    <a:pt x="17387" y="10039"/>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g1a95ab0d5f0_1_113"/>
            <p:cNvSpPr/>
            <p:nvPr/>
          </p:nvSpPr>
          <p:spPr>
            <a:xfrm>
              <a:off x="482039" y="1897838"/>
              <a:ext cx="519460" cy="2103129"/>
            </a:xfrm>
            <a:custGeom>
              <a:avLst/>
              <a:gdLst/>
              <a:ahLst/>
              <a:cxnLst/>
              <a:rect l="l" t="t" r="r" b="b"/>
              <a:pathLst>
                <a:path w="15899" h="64370" extrusionOk="0">
                  <a:moveTo>
                    <a:pt x="303" y="1"/>
                  </a:moveTo>
                  <a:cubicBezTo>
                    <a:pt x="128" y="1"/>
                    <a:pt x="1" y="152"/>
                    <a:pt x="1" y="399"/>
                  </a:cubicBezTo>
                  <a:lnTo>
                    <a:pt x="1" y="55186"/>
                  </a:lnTo>
                  <a:lnTo>
                    <a:pt x="15899" y="64370"/>
                  </a:lnTo>
                  <a:lnTo>
                    <a:pt x="15899" y="9551"/>
                  </a:lnTo>
                  <a:cubicBezTo>
                    <a:pt x="15899" y="9203"/>
                    <a:pt x="15645" y="8791"/>
                    <a:pt x="15329" y="8601"/>
                  </a:cubicBezTo>
                  <a:lnTo>
                    <a:pt x="539" y="82"/>
                  </a:lnTo>
                  <a:cubicBezTo>
                    <a:pt x="456" y="26"/>
                    <a:pt x="375" y="1"/>
                    <a:pt x="303"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g1a95ab0d5f0_1_113"/>
            <p:cNvSpPr/>
            <p:nvPr/>
          </p:nvSpPr>
          <p:spPr>
            <a:xfrm>
              <a:off x="497559" y="1924564"/>
              <a:ext cx="488421" cy="387496"/>
            </a:xfrm>
            <a:custGeom>
              <a:avLst/>
              <a:gdLst/>
              <a:ahLst/>
              <a:cxnLst/>
              <a:rect l="l" t="t" r="r" b="b"/>
              <a:pathLst>
                <a:path w="14949" h="11860" extrusionOk="0">
                  <a:moveTo>
                    <a:pt x="242" y="1"/>
                  </a:moveTo>
                  <a:cubicBezTo>
                    <a:pt x="96" y="1"/>
                    <a:pt x="1" y="107"/>
                    <a:pt x="1" y="309"/>
                  </a:cubicBezTo>
                  <a:lnTo>
                    <a:pt x="1" y="2938"/>
                  </a:lnTo>
                  <a:cubicBezTo>
                    <a:pt x="1" y="3223"/>
                    <a:pt x="191" y="3539"/>
                    <a:pt x="444" y="3698"/>
                  </a:cubicBezTo>
                  <a:lnTo>
                    <a:pt x="14505" y="11805"/>
                  </a:lnTo>
                  <a:cubicBezTo>
                    <a:pt x="14579" y="11842"/>
                    <a:pt x="14648" y="11860"/>
                    <a:pt x="14708" y="11860"/>
                  </a:cubicBezTo>
                  <a:cubicBezTo>
                    <a:pt x="14853" y="11860"/>
                    <a:pt x="14949" y="11753"/>
                    <a:pt x="14949" y="11552"/>
                  </a:cubicBezTo>
                  <a:lnTo>
                    <a:pt x="14949" y="8923"/>
                  </a:lnTo>
                  <a:cubicBezTo>
                    <a:pt x="14949" y="8670"/>
                    <a:pt x="14759" y="8321"/>
                    <a:pt x="14505" y="8195"/>
                  </a:cubicBezTo>
                  <a:lnTo>
                    <a:pt x="444" y="56"/>
                  </a:lnTo>
                  <a:cubicBezTo>
                    <a:pt x="370" y="19"/>
                    <a:pt x="302" y="1"/>
                    <a:pt x="242"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g1a95ab0d5f0_1_113"/>
            <p:cNvSpPr/>
            <p:nvPr/>
          </p:nvSpPr>
          <p:spPr>
            <a:xfrm>
              <a:off x="521377" y="196155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g1a95ab0d5f0_1_113"/>
            <p:cNvSpPr/>
            <p:nvPr/>
          </p:nvSpPr>
          <p:spPr>
            <a:xfrm>
              <a:off x="521377" y="1987426"/>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g1a95ab0d5f0_1_113"/>
            <p:cNvSpPr/>
            <p:nvPr/>
          </p:nvSpPr>
          <p:spPr>
            <a:xfrm>
              <a:off x="521377" y="2014316"/>
              <a:ext cx="164539" cy="102461"/>
            </a:xfrm>
            <a:custGeom>
              <a:avLst/>
              <a:gdLst/>
              <a:ahLst/>
              <a:cxnLst/>
              <a:rect l="l" t="t" r="r" b="b"/>
              <a:pathLst>
                <a:path w="5036" h="3136" extrusionOk="0">
                  <a:moveTo>
                    <a:pt x="0" y="1"/>
                  </a:moveTo>
                  <a:lnTo>
                    <a:pt x="0" y="222"/>
                  </a:lnTo>
                  <a:lnTo>
                    <a:pt x="5036" y="3136"/>
                  </a:lnTo>
                  <a:lnTo>
                    <a:pt x="5036" y="2882"/>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g1a95ab0d5f0_1_113"/>
            <p:cNvSpPr/>
            <p:nvPr/>
          </p:nvSpPr>
          <p:spPr>
            <a:xfrm>
              <a:off x="829707" y="2162780"/>
              <a:ext cx="23851" cy="28490"/>
            </a:xfrm>
            <a:custGeom>
              <a:avLst/>
              <a:gdLst/>
              <a:ahLst/>
              <a:cxnLst/>
              <a:rect l="l" t="t" r="r" b="b"/>
              <a:pathLst>
                <a:path w="730" h="872" extrusionOk="0">
                  <a:moveTo>
                    <a:pt x="201" y="1"/>
                  </a:moveTo>
                  <a:cubicBezTo>
                    <a:pt x="174" y="1"/>
                    <a:pt x="149" y="6"/>
                    <a:pt x="127" y="17"/>
                  </a:cubicBezTo>
                  <a:cubicBezTo>
                    <a:pt x="1" y="112"/>
                    <a:pt x="1" y="334"/>
                    <a:pt x="127" y="555"/>
                  </a:cubicBezTo>
                  <a:cubicBezTo>
                    <a:pt x="225" y="752"/>
                    <a:pt x="381" y="872"/>
                    <a:pt x="505" y="872"/>
                  </a:cubicBezTo>
                  <a:cubicBezTo>
                    <a:pt x="540" y="872"/>
                    <a:pt x="574"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g1a95ab0d5f0_1_113"/>
            <p:cNvSpPr/>
            <p:nvPr/>
          </p:nvSpPr>
          <p:spPr>
            <a:xfrm>
              <a:off x="877311" y="2190715"/>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g1a95ab0d5f0_1_113"/>
            <p:cNvSpPr/>
            <p:nvPr/>
          </p:nvSpPr>
          <p:spPr>
            <a:xfrm>
              <a:off x="926973" y="2218356"/>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3"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g1a95ab0d5f0_1_113"/>
            <p:cNvSpPr/>
            <p:nvPr/>
          </p:nvSpPr>
          <p:spPr>
            <a:xfrm>
              <a:off x="497559" y="2063227"/>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1"/>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g1a95ab0d5f0_1_113"/>
            <p:cNvSpPr/>
            <p:nvPr/>
          </p:nvSpPr>
          <p:spPr>
            <a:xfrm>
              <a:off x="521377" y="2100212"/>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g1a95ab0d5f0_1_113"/>
            <p:cNvSpPr/>
            <p:nvPr/>
          </p:nvSpPr>
          <p:spPr>
            <a:xfrm>
              <a:off x="521377" y="2126056"/>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g1a95ab0d5f0_1_113"/>
            <p:cNvSpPr/>
            <p:nvPr/>
          </p:nvSpPr>
          <p:spPr>
            <a:xfrm>
              <a:off x="521377" y="215297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g1a95ab0d5f0_1_113"/>
            <p:cNvSpPr/>
            <p:nvPr/>
          </p:nvSpPr>
          <p:spPr>
            <a:xfrm>
              <a:off x="830753" y="230114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6"/>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g1a95ab0d5f0_1_113"/>
            <p:cNvSpPr/>
            <p:nvPr/>
          </p:nvSpPr>
          <p:spPr>
            <a:xfrm>
              <a:off x="878357" y="2329083"/>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g1a95ab0d5f0_1_113"/>
            <p:cNvSpPr/>
            <p:nvPr/>
          </p:nvSpPr>
          <p:spPr>
            <a:xfrm>
              <a:off x="924915" y="2356789"/>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g1a95ab0d5f0_1_113"/>
            <p:cNvSpPr/>
            <p:nvPr/>
          </p:nvSpPr>
          <p:spPr>
            <a:xfrm>
              <a:off x="497559" y="2201399"/>
              <a:ext cx="488421" cy="387790"/>
            </a:xfrm>
            <a:custGeom>
              <a:avLst/>
              <a:gdLst/>
              <a:ahLst/>
              <a:cxnLst/>
              <a:rect l="l" t="t" r="r" b="b"/>
              <a:pathLst>
                <a:path w="14949" h="11869" extrusionOk="0">
                  <a:moveTo>
                    <a:pt x="235" y="0"/>
                  </a:moveTo>
                  <a:cubicBezTo>
                    <a:pt x="93" y="0"/>
                    <a:pt x="1" y="115"/>
                    <a:pt x="1" y="292"/>
                  </a:cubicBezTo>
                  <a:lnTo>
                    <a:pt x="1" y="2920"/>
                  </a:lnTo>
                  <a:cubicBezTo>
                    <a:pt x="1" y="3205"/>
                    <a:pt x="191" y="3554"/>
                    <a:pt x="444" y="3680"/>
                  </a:cubicBezTo>
                  <a:lnTo>
                    <a:pt x="14505" y="11819"/>
                  </a:lnTo>
                  <a:cubicBezTo>
                    <a:pt x="14573" y="11853"/>
                    <a:pt x="14637" y="11869"/>
                    <a:pt x="14693" y="11869"/>
                  </a:cubicBezTo>
                  <a:cubicBezTo>
                    <a:pt x="14847" y="11869"/>
                    <a:pt x="14949" y="11751"/>
                    <a:pt x="14949" y="11566"/>
                  </a:cubicBezTo>
                  <a:lnTo>
                    <a:pt x="14949" y="8937"/>
                  </a:lnTo>
                  <a:cubicBezTo>
                    <a:pt x="14949" y="8652"/>
                    <a:pt x="14759" y="8336"/>
                    <a:pt x="14505" y="8177"/>
                  </a:cubicBezTo>
                  <a:lnTo>
                    <a:pt x="444" y="70"/>
                  </a:lnTo>
                  <a:cubicBezTo>
                    <a:pt x="367" y="22"/>
                    <a:pt x="296" y="0"/>
                    <a:pt x="235"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g1a95ab0d5f0_1_113"/>
            <p:cNvSpPr/>
            <p:nvPr/>
          </p:nvSpPr>
          <p:spPr>
            <a:xfrm>
              <a:off x="521377" y="2237828"/>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g1a95ab0d5f0_1_113"/>
            <p:cNvSpPr/>
            <p:nvPr/>
          </p:nvSpPr>
          <p:spPr>
            <a:xfrm>
              <a:off x="521377" y="226471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g1a95ab0d5f0_1_113"/>
            <p:cNvSpPr/>
            <p:nvPr/>
          </p:nvSpPr>
          <p:spPr>
            <a:xfrm>
              <a:off x="521377" y="2290594"/>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g1a95ab0d5f0_1_113"/>
            <p:cNvSpPr/>
            <p:nvPr/>
          </p:nvSpPr>
          <p:spPr>
            <a:xfrm>
              <a:off x="830753" y="2439810"/>
              <a:ext cx="21760" cy="28098"/>
            </a:xfrm>
            <a:custGeom>
              <a:avLst/>
              <a:gdLst/>
              <a:ahLst/>
              <a:cxnLst/>
              <a:rect l="l" t="t" r="r" b="b"/>
              <a:pathLst>
                <a:path w="666" h="860" extrusionOk="0">
                  <a:moveTo>
                    <a:pt x="162" y="0"/>
                  </a:moveTo>
                  <a:cubicBezTo>
                    <a:pt x="61" y="0"/>
                    <a:pt x="0" y="93"/>
                    <a:pt x="0" y="247"/>
                  </a:cubicBezTo>
                  <a:cubicBezTo>
                    <a:pt x="0" y="437"/>
                    <a:pt x="127" y="722"/>
                    <a:pt x="317" y="817"/>
                  </a:cubicBezTo>
                  <a:cubicBezTo>
                    <a:pt x="374" y="845"/>
                    <a:pt x="428" y="860"/>
                    <a:pt x="476" y="860"/>
                  </a:cubicBezTo>
                  <a:cubicBezTo>
                    <a:pt x="588" y="860"/>
                    <a:pt x="665" y="782"/>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g1a95ab0d5f0_1_113"/>
            <p:cNvSpPr/>
            <p:nvPr/>
          </p:nvSpPr>
          <p:spPr>
            <a:xfrm>
              <a:off x="877311" y="2467516"/>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2" y="754"/>
                    <a:pt x="401" y="872"/>
                    <a:pt x="528" y="872"/>
                  </a:cubicBezTo>
                  <a:cubicBezTo>
                    <a:pt x="555" y="872"/>
                    <a:pt x="580" y="867"/>
                    <a:pt x="602" y="856"/>
                  </a:cubicBezTo>
                  <a:cubicBezTo>
                    <a:pt x="729" y="761"/>
                    <a:pt x="729" y="507"/>
                    <a:pt x="602" y="286"/>
                  </a:cubicBezTo>
                  <a:cubicBezTo>
                    <a:pt x="504" y="115"/>
                    <a:pt x="350" y="0"/>
                    <a:pt x="22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g1a95ab0d5f0_1_113"/>
            <p:cNvSpPr/>
            <p:nvPr/>
          </p:nvSpPr>
          <p:spPr>
            <a:xfrm>
              <a:off x="924915" y="2494928"/>
              <a:ext cx="24864" cy="28490"/>
            </a:xfrm>
            <a:custGeom>
              <a:avLst/>
              <a:gdLst/>
              <a:ahLst/>
              <a:cxnLst/>
              <a:rect l="l" t="t" r="r" b="b"/>
              <a:pathLst>
                <a:path w="761" h="872" extrusionOk="0">
                  <a:moveTo>
                    <a:pt x="230" y="0"/>
                  </a:moveTo>
                  <a:cubicBezTo>
                    <a:pt x="205" y="0"/>
                    <a:pt x="181" y="6"/>
                    <a:pt x="159" y="17"/>
                  </a:cubicBezTo>
                  <a:cubicBezTo>
                    <a:pt x="0" y="112"/>
                    <a:pt x="0" y="333"/>
                    <a:pt x="159" y="587"/>
                  </a:cubicBezTo>
                  <a:cubicBezTo>
                    <a:pt x="256" y="757"/>
                    <a:pt x="391" y="872"/>
                    <a:pt x="521" y="872"/>
                  </a:cubicBezTo>
                  <a:cubicBezTo>
                    <a:pt x="559" y="872"/>
                    <a:pt x="597" y="862"/>
                    <a:pt x="634" y="840"/>
                  </a:cubicBezTo>
                  <a:cubicBezTo>
                    <a:pt x="760" y="777"/>
                    <a:pt x="760" y="523"/>
                    <a:pt x="634" y="302"/>
                  </a:cubicBezTo>
                  <a:cubicBezTo>
                    <a:pt x="503" y="119"/>
                    <a:pt x="350" y="0"/>
                    <a:pt x="23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g1a95ab0d5f0_1_113"/>
            <p:cNvSpPr/>
            <p:nvPr/>
          </p:nvSpPr>
          <p:spPr>
            <a:xfrm>
              <a:off x="497559" y="2339669"/>
              <a:ext cx="488421" cy="387790"/>
            </a:xfrm>
            <a:custGeom>
              <a:avLst/>
              <a:gdLst/>
              <a:ahLst/>
              <a:cxnLst/>
              <a:rect l="l" t="t" r="r" b="b"/>
              <a:pathLst>
                <a:path w="14949" h="11869" extrusionOk="0">
                  <a:moveTo>
                    <a:pt x="257" y="0"/>
                  </a:moveTo>
                  <a:cubicBezTo>
                    <a:pt x="103" y="0"/>
                    <a:pt x="1" y="118"/>
                    <a:pt x="1" y="303"/>
                  </a:cubicBezTo>
                  <a:lnTo>
                    <a:pt x="1" y="2932"/>
                  </a:lnTo>
                  <a:cubicBezTo>
                    <a:pt x="1" y="3217"/>
                    <a:pt x="191" y="3534"/>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6"/>
                    <a:pt x="14505" y="8189"/>
                  </a:cubicBezTo>
                  <a:lnTo>
                    <a:pt x="444" y="50"/>
                  </a:lnTo>
                  <a:cubicBezTo>
                    <a:pt x="376" y="16"/>
                    <a:pt x="313" y="0"/>
                    <a:pt x="25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g1a95ab0d5f0_1_113"/>
            <p:cNvSpPr/>
            <p:nvPr/>
          </p:nvSpPr>
          <p:spPr>
            <a:xfrm>
              <a:off x="521377" y="237645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g1a95ab0d5f0_1_113"/>
            <p:cNvSpPr/>
            <p:nvPr/>
          </p:nvSpPr>
          <p:spPr>
            <a:xfrm>
              <a:off x="521377" y="240338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g1a95ab0d5f0_1_113"/>
            <p:cNvSpPr/>
            <p:nvPr/>
          </p:nvSpPr>
          <p:spPr>
            <a:xfrm>
              <a:off x="521377" y="2429224"/>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g1a95ab0d5f0_1_113"/>
            <p:cNvSpPr/>
            <p:nvPr/>
          </p:nvSpPr>
          <p:spPr>
            <a:xfrm>
              <a:off x="830753" y="2578047"/>
              <a:ext cx="21760" cy="28327"/>
            </a:xfrm>
            <a:custGeom>
              <a:avLst/>
              <a:gdLst/>
              <a:ahLst/>
              <a:cxnLst/>
              <a:rect l="l" t="t" r="r" b="b"/>
              <a:pathLst>
                <a:path w="666" h="867" extrusionOk="0">
                  <a:moveTo>
                    <a:pt x="179" y="1"/>
                  </a:moveTo>
                  <a:cubicBezTo>
                    <a:pt x="68" y="1"/>
                    <a:pt x="0" y="89"/>
                    <a:pt x="0" y="228"/>
                  </a:cubicBezTo>
                  <a:cubicBezTo>
                    <a:pt x="0" y="449"/>
                    <a:pt x="127" y="703"/>
                    <a:pt x="317" y="830"/>
                  </a:cubicBezTo>
                  <a:cubicBezTo>
                    <a:pt x="368" y="855"/>
                    <a:pt x="417" y="867"/>
                    <a:pt x="460" y="867"/>
                  </a:cubicBezTo>
                  <a:cubicBezTo>
                    <a:pt x="581" y="867"/>
                    <a:pt x="665" y="779"/>
                    <a:pt x="665" y="639"/>
                  </a:cubicBezTo>
                  <a:cubicBezTo>
                    <a:pt x="665" y="418"/>
                    <a:pt x="507" y="164"/>
                    <a:pt x="317" y="38"/>
                  </a:cubicBezTo>
                  <a:cubicBezTo>
                    <a:pt x="266" y="12"/>
                    <a:pt x="220" y="1"/>
                    <a:pt x="1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g1a95ab0d5f0_1_113"/>
            <p:cNvSpPr/>
            <p:nvPr/>
          </p:nvSpPr>
          <p:spPr>
            <a:xfrm>
              <a:off x="877311" y="260562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g1a95ab0d5f0_1_113"/>
            <p:cNvSpPr/>
            <p:nvPr/>
          </p:nvSpPr>
          <p:spPr>
            <a:xfrm>
              <a:off x="926973" y="2633754"/>
              <a:ext cx="21760" cy="28098"/>
            </a:xfrm>
            <a:custGeom>
              <a:avLst/>
              <a:gdLst/>
              <a:ahLst/>
              <a:cxnLst/>
              <a:rect l="l" t="t" r="r" b="b"/>
              <a:pathLst>
                <a:path w="666" h="860" extrusionOk="0">
                  <a:moveTo>
                    <a:pt x="165" y="0"/>
                  </a:moveTo>
                  <a:cubicBezTo>
                    <a:pt x="63" y="0"/>
                    <a:pt x="1" y="78"/>
                    <a:pt x="1" y="233"/>
                  </a:cubicBezTo>
                  <a:cubicBezTo>
                    <a:pt x="1" y="455"/>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g1a95ab0d5f0_1_113"/>
            <p:cNvSpPr/>
            <p:nvPr/>
          </p:nvSpPr>
          <p:spPr>
            <a:xfrm>
              <a:off x="497559" y="2478135"/>
              <a:ext cx="488421" cy="387496"/>
            </a:xfrm>
            <a:custGeom>
              <a:avLst/>
              <a:gdLst/>
              <a:ahLst/>
              <a:cxnLst/>
              <a:rect l="l" t="t" r="r" b="b"/>
              <a:pathLst>
                <a:path w="14949" h="11860" extrusionOk="0">
                  <a:moveTo>
                    <a:pt x="242" y="1"/>
                  </a:moveTo>
                  <a:cubicBezTo>
                    <a:pt x="96" y="1"/>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70"/>
                    <a:pt x="14759" y="8321"/>
                    <a:pt x="14505" y="8194"/>
                  </a:cubicBezTo>
                  <a:lnTo>
                    <a:pt x="444" y="56"/>
                  </a:lnTo>
                  <a:cubicBezTo>
                    <a:pt x="370" y="19"/>
                    <a:pt x="302" y="1"/>
                    <a:pt x="242"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g1a95ab0d5f0_1_113"/>
            <p:cNvSpPr/>
            <p:nvPr/>
          </p:nvSpPr>
          <p:spPr>
            <a:xfrm>
              <a:off x="521377" y="251512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g1a95ab0d5f0_1_113"/>
            <p:cNvSpPr/>
            <p:nvPr/>
          </p:nvSpPr>
          <p:spPr>
            <a:xfrm>
              <a:off x="521377" y="2540997"/>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g1a95ab0d5f0_1_113"/>
            <p:cNvSpPr/>
            <p:nvPr/>
          </p:nvSpPr>
          <p:spPr>
            <a:xfrm>
              <a:off x="521377" y="256788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g1a95ab0d5f0_1_113"/>
            <p:cNvSpPr/>
            <p:nvPr/>
          </p:nvSpPr>
          <p:spPr>
            <a:xfrm>
              <a:off x="830753" y="271651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g1a95ab0d5f0_1_113"/>
            <p:cNvSpPr/>
            <p:nvPr/>
          </p:nvSpPr>
          <p:spPr>
            <a:xfrm>
              <a:off x="878357" y="2744448"/>
              <a:ext cx="21760" cy="28131"/>
            </a:xfrm>
            <a:custGeom>
              <a:avLst/>
              <a:gdLst/>
              <a:ahLst/>
              <a:cxnLst/>
              <a:rect l="l" t="t" r="r" b="b"/>
              <a:pathLst>
                <a:path w="666" h="861" extrusionOk="0">
                  <a:moveTo>
                    <a:pt x="189" y="1"/>
                  </a:moveTo>
                  <a:cubicBezTo>
                    <a:pt x="78" y="1"/>
                    <a:pt x="0" y="78"/>
                    <a:pt x="0" y="233"/>
                  </a:cubicBezTo>
                  <a:cubicBezTo>
                    <a:pt x="0" y="455"/>
                    <a:pt x="158" y="709"/>
                    <a:pt x="348" y="804"/>
                  </a:cubicBezTo>
                  <a:cubicBezTo>
                    <a:pt x="407" y="842"/>
                    <a:pt x="459" y="860"/>
                    <a:pt x="503" y="860"/>
                  </a:cubicBezTo>
                  <a:cubicBezTo>
                    <a:pt x="604" y="860"/>
                    <a:pt x="665" y="767"/>
                    <a:pt x="665" y="614"/>
                  </a:cubicBezTo>
                  <a:cubicBezTo>
                    <a:pt x="665" y="392"/>
                    <a:pt x="538" y="138"/>
                    <a:pt x="348" y="43"/>
                  </a:cubicBezTo>
                  <a:cubicBezTo>
                    <a:pt x="291" y="15"/>
                    <a:pt x="237" y="1"/>
                    <a:pt x="18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g1a95ab0d5f0_1_113"/>
            <p:cNvSpPr/>
            <p:nvPr/>
          </p:nvSpPr>
          <p:spPr>
            <a:xfrm>
              <a:off x="924915" y="2771730"/>
              <a:ext cx="24864" cy="28490"/>
            </a:xfrm>
            <a:custGeom>
              <a:avLst/>
              <a:gdLst/>
              <a:ahLst/>
              <a:cxnLst/>
              <a:rect l="l" t="t" r="r" b="b"/>
              <a:pathLst>
                <a:path w="761" h="872" extrusionOk="0">
                  <a:moveTo>
                    <a:pt x="253" y="0"/>
                  </a:moveTo>
                  <a:cubicBezTo>
                    <a:pt x="219" y="0"/>
                    <a:pt x="187" y="10"/>
                    <a:pt x="159" y="32"/>
                  </a:cubicBezTo>
                  <a:cubicBezTo>
                    <a:pt x="0" y="95"/>
                    <a:pt x="0" y="349"/>
                    <a:pt x="159" y="570"/>
                  </a:cubicBezTo>
                  <a:cubicBezTo>
                    <a:pt x="263" y="753"/>
                    <a:pt x="411" y="872"/>
                    <a:pt x="548" y="872"/>
                  </a:cubicBezTo>
                  <a:cubicBezTo>
                    <a:pt x="577" y="872"/>
                    <a:pt x="606" y="866"/>
                    <a:pt x="634" y="855"/>
                  </a:cubicBezTo>
                  <a:cubicBezTo>
                    <a:pt x="760" y="760"/>
                    <a:pt x="760" y="539"/>
                    <a:pt x="634" y="317"/>
                  </a:cubicBezTo>
                  <a:cubicBezTo>
                    <a:pt x="511" y="121"/>
                    <a:pt x="369" y="0"/>
                    <a:pt x="253"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g1a95ab0d5f0_1_113"/>
            <p:cNvSpPr/>
            <p:nvPr/>
          </p:nvSpPr>
          <p:spPr>
            <a:xfrm>
              <a:off x="497559" y="2616339"/>
              <a:ext cx="488421" cy="387953"/>
            </a:xfrm>
            <a:custGeom>
              <a:avLst/>
              <a:gdLst/>
              <a:ahLst/>
              <a:cxnLst/>
              <a:rect l="l" t="t" r="r" b="b"/>
              <a:pathLst>
                <a:path w="14949" h="11874" extrusionOk="0">
                  <a:moveTo>
                    <a:pt x="238" y="0"/>
                  </a:moveTo>
                  <a:cubicBezTo>
                    <a:pt x="95" y="0"/>
                    <a:pt x="1" y="122"/>
                    <a:pt x="1" y="323"/>
                  </a:cubicBezTo>
                  <a:lnTo>
                    <a:pt x="1" y="2951"/>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g1a95ab0d5f0_1_113"/>
            <p:cNvSpPr/>
            <p:nvPr/>
          </p:nvSpPr>
          <p:spPr>
            <a:xfrm>
              <a:off x="521377" y="2653749"/>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g1a95ab0d5f0_1_113"/>
            <p:cNvSpPr/>
            <p:nvPr/>
          </p:nvSpPr>
          <p:spPr>
            <a:xfrm>
              <a:off x="521377" y="267962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g1a95ab0d5f0_1_113"/>
            <p:cNvSpPr/>
            <p:nvPr/>
          </p:nvSpPr>
          <p:spPr>
            <a:xfrm>
              <a:off x="521377" y="270654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g1a95ab0d5f0_1_113"/>
            <p:cNvSpPr/>
            <p:nvPr/>
          </p:nvSpPr>
          <p:spPr>
            <a:xfrm>
              <a:off x="830753" y="285471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g1a95ab0d5f0_1_113"/>
            <p:cNvSpPr/>
            <p:nvPr/>
          </p:nvSpPr>
          <p:spPr>
            <a:xfrm>
              <a:off x="878357" y="288265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g1a95ab0d5f0_1_113"/>
            <p:cNvSpPr/>
            <p:nvPr/>
          </p:nvSpPr>
          <p:spPr>
            <a:xfrm>
              <a:off x="924915" y="2910359"/>
              <a:ext cx="24864" cy="28523"/>
            </a:xfrm>
            <a:custGeom>
              <a:avLst/>
              <a:gdLst/>
              <a:ahLst/>
              <a:cxnLst/>
              <a:rect l="l" t="t" r="r" b="b"/>
              <a:pathLst>
                <a:path w="761" h="873" extrusionOk="0">
                  <a:moveTo>
                    <a:pt x="255" y="1"/>
                  </a:moveTo>
                  <a:cubicBezTo>
                    <a:pt x="220" y="1"/>
                    <a:pt x="188" y="11"/>
                    <a:pt x="159" y="32"/>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g1a95ab0d5f0_1_113"/>
            <p:cNvSpPr/>
            <p:nvPr/>
          </p:nvSpPr>
          <p:spPr>
            <a:xfrm>
              <a:off x="497559" y="2754936"/>
              <a:ext cx="488421" cy="387823"/>
            </a:xfrm>
            <a:custGeom>
              <a:avLst/>
              <a:gdLst/>
              <a:ahLst/>
              <a:cxnLst/>
              <a:rect l="l" t="t" r="r" b="b"/>
              <a:pathLst>
                <a:path w="14949" h="11870" extrusionOk="0">
                  <a:moveTo>
                    <a:pt x="235" y="1"/>
                  </a:moveTo>
                  <a:cubicBezTo>
                    <a:pt x="93" y="1"/>
                    <a:pt x="1" y="116"/>
                    <a:pt x="1" y="293"/>
                  </a:cubicBezTo>
                  <a:lnTo>
                    <a:pt x="1" y="2921"/>
                  </a:lnTo>
                  <a:cubicBezTo>
                    <a:pt x="1" y="3206"/>
                    <a:pt x="191" y="3554"/>
                    <a:pt x="444" y="3681"/>
                  </a:cubicBezTo>
                  <a:lnTo>
                    <a:pt x="14505" y="11820"/>
                  </a:lnTo>
                  <a:cubicBezTo>
                    <a:pt x="14573" y="11854"/>
                    <a:pt x="14637" y="11870"/>
                    <a:pt x="14693" y="11870"/>
                  </a:cubicBezTo>
                  <a:cubicBezTo>
                    <a:pt x="14847" y="11870"/>
                    <a:pt x="14949" y="11752"/>
                    <a:pt x="14949" y="11567"/>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g1a95ab0d5f0_1_113"/>
            <p:cNvSpPr/>
            <p:nvPr/>
          </p:nvSpPr>
          <p:spPr>
            <a:xfrm>
              <a:off x="521377" y="2791366"/>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1a95ab0d5f0_1_113"/>
            <p:cNvSpPr/>
            <p:nvPr/>
          </p:nvSpPr>
          <p:spPr>
            <a:xfrm>
              <a:off x="521377" y="281828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1a95ab0d5f0_1_113"/>
            <p:cNvSpPr/>
            <p:nvPr/>
          </p:nvSpPr>
          <p:spPr>
            <a:xfrm>
              <a:off x="521377" y="2844165"/>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1a95ab0d5f0_1_113"/>
            <p:cNvSpPr/>
            <p:nvPr/>
          </p:nvSpPr>
          <p:spPr>
            <a:xfrm>
              <a:off x="830753" y="299334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1a95ab0d5f0_1_113"/>
            <p:cNvSpPr/>
            <p:nvPr/>
          </p:nvSpPr>
          <p:spPr>
            <a:xfrm>
              <a:off x="877311" y="3020563"/>
              <a:ext cx="23818" cy="28490"/>
            </a:xfrm>
            <a:custGeom>
              <a:avLst/>
              <a:gdLst/>
              <a:ahLst/>
              <a:cxnLst/>
              <a:rect l="l" t="t" r="r" b="b"/>
              <a:pathLst>
                <a:path w="729" h="872" extrusionOk="0">
                  <a:moveTo>
                    <a:pt x="201" y="0"/>
                  </a:moveTo>
                  <a:cubicBezTo>
                    <a:pt x="174" y="0"/>
                    <a:pt x="149" y="5"/>
                    <a:pt x="127" y="16"/>
                  </a:cubicBezTo>
                  <a:cubicBezTo>
                    <a:pt x="0" y="111"/>
                    <a:pt x="0" y="365"/>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1a95ab0d5f0_1_113"/>
            <p:cNvSpPr/>
            <p:nvPr/>
          </p:nvSpPr>
          <p:spPr>
            <a:xfrm>
              <a:off x="924915" y="3048498"/>
              <a:ext cx="24864" cy="28490"/>
            </a:xfrm>
            <a:custGeom>
              <a:avLst/>
              <a:gdLst/>
              <a:ahLst/>
              <a:cxnLst/>
              <a:rect l="l" t="t" r="r" b="b"/>
              <a:pathLst>
                <a:path w="761" h="872" extrusionOk="0">
                  <a:moveTo>
                    <a:pt x="230" y="0"/>
                  </a:moveTo>
                  <a:cubicBezTo>
                    <a:pt x="205" y="0"/>
                    <a:pt x="181" y="5"/>
                    <a:pt x="159" y="16"/>
                  </a:cubicBezTo>
                  <a:cubicBezTo>
                    <a:pt x="0" y="111"/>
                    <a:pt x="0" y="333"/>
                    <a:pt x="159" y="586"/>
                  </a:cubicBezTo>
                  <a:cubicBezTo>
                    <a:pt x="256" y="757"/>
                    <a:pt x="391" y="872"/>
                    <a:pt x="521" y="872"/>
                  </a:cubicBezTo>
                  <a:cubicBezTo>
                    <a:pt x="559" y="872"/>
                    <a:pt x="597" y="862"/>
                    <a:pt x="634" y="840"/>
                  </a:cubicBezTo>
                  <a:cubicBezTo>
                    <a:pt x="760" y="777"/>
                    <a:pt x="760" y="523"/>
                    <a:pt x="634" y="301"/>
                  </a:cubicBezTo>
                  <a:cubicBezTo>
                    <a:pt x="503" y="118"/>
                    <a:pt x="350" y="0"/>
                    <a:pt x="23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1a95ab0d5f0_1_113"/>
            <p:cNvSpPr/>
            <p:nvPr/>
          </p:nvSpPr>
          <p:spPr>
            <a:xfrm>
              <a:off x="497559" y="2893239"/>
              <a:ext cx="488421" cy="387757"/>
            </a:xfrm>
            <a:custGeom>
              <a:avLst/>
              <a:gdLst/>
              <a:ahLst/>
              <a:cxnLst/>
              <a:rect l="l" t="t" r="r" b="b"/>
              <a:pathLst>
                <a:path w="14949" h="11868" extrusionOk="0">
                  <a:moveTo>
                    <a:pt x="257" y="0"/>
                  </a:moveTo>
                  <a:cubicBezTo>
                    <a:pt x="103" y="0"/>
                    <a:pt x="1" y="118"/>
                    <a:pt x="1" y="303"/>
                  </a:cubicBezTo>
                  <a:lnTo>
                    <a:pt x="1" y="2932"/>
                  </a:lnTo>
                  <a:cubicBezTo>
                    <a:pt x="1" y="3217"/>
                    <a:pt x="191" y="3533"/>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5"/>
                    <a:pt x="14505" y="8189"/>
                  </a:cubicBezTo>
                  <a:lnTo>
                    <a:pt x="444" y="50"/>
                  </a:lnTo>
                  <a:cubicBezTo>
                    <a:pt x="376" y="16"/>
                    <a:pt x="313" y="0"/>
                    <a:pt x="25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1a95ab0d5f0_1_113"/>
            <p:cNvSpPr/>
            <p:nvPr/>
          </p:nvSpPr>
          <p:spPr>
            <a:xfrm>
              <a:off x="521377" y="293002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g1a95ab0d5f0_1_113"/>
            <p:cNvSpPr/>
            <p:nvPr/>
          </p:nvSpPr>
          <p:spPr>
            <a:xfrm>
              <a:off x="521377" y="2956917"/>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g1a95ab0d5f0_1_113"/>
            <p:cNvSpPr/>
            <p:nvPr/>
          </p:nvSpPr>
          <p:spPr>
            <a:xfrm>
              <a:off x="521377" y="298279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g1a95ab0d5f0_1_113"/>
            <p:cNvSpPr/>
            <p:nvPr/>
          </p:nvSpPr>
          <p:spPr>
            <a:xfrm>
              <a:off x="830753" y="3131617"/>
              <a:ext cx="21760" cy="28327"/>
            </a:xfrm>
            <a:custGeom>
              <a:avLst/>
              <a:gdLst/>
              <a:ahLst/>
              <a:cxnLst/>
              <a:rect l="l" t="t" r="r" b="b"/>
              <a:pathLst>
                <a:path w="666" h="867" extrusionOk="0">
                  <a:moveTo>
                    <a:pt x="179" y="0"/>
                  </a:moveTo>
                  <a:cubicBezTo>
                    <a:pt x="68" y="0"/>
                    <a:pt x="0" y="89"/>
                    <a:pt x="0" y="228"/>
                  </a:cubicBezTo>
                  <a:cubicBezTo>
                    <a:pt x="0" y="449"/>
                    <a:pt x="127" y="703"/>
                    <a:pt x="317" y="829"/>
                  </a:cubicBezTo>
                  <a:cubicBezTo>
                    <a:pt x="368" y="855"/>
                    <a:pt x="417" y="867"/>
                    <a:pt x="460" y="867"/>
                  </a:cubicBezTo>
                  <a:cubicBezTo>
                    <a:pt x="581" y="867"/>
                    <a:pt x="665" y="778"/>
                    <a:pt x="665" y="639"/>
                  </a:cubicBezTo>
                  <a:cubicBezTo>
                    <a:pt x="665" y="418"/>
                    <a:pt x="507" y="164"/>
                    <a:pt x="317" y="38"/>
                  </a:cubicBezTo>
                  <a:cubicBezTo>
                    <a:pt x="266" y="12"/>
                    <a:pt x="220" y="0"/>
                    <a:pt x="1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g1a95ab0d5f0_1_113"/>
            <p:cNvSpPr/>
            <p:nvPr/>
          </p:nvSpPr>
          <p:spPr>
            <a:xfrm>
              <a:off x="877311" y="315919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g1a95ab0d5f0_1_113"/>
            <p:cNvSpPr/>
            <p:nvPr/>
          </p:nvSpPr>
          <p:spPr>
            <a:xfrm>
              <a:off x="926973" y="3187324"/>
              <a:ext cx="21760" cy="28098"/>
            </a:xfrm>
            <a:custGeom>
              <a:avLst/>
              <a:gdLst/>
              <a:ahLst/>
              <a:cxnLst/>
              <a:rect l="l" t="t" r="r" b="b"/>
              <a:pathLst>
                <a:path w="666" h="860" extrusionOk="0">
                  <a:moveTo>
                    <a:pt x="165" y="0"/>
                  </a:moveTo>
                  <a:cubicBezTo>
                    <a:pt x="63" y="0"/>
                    <a:pt x="1" y="78"/>
                    <a:pt x="1" y="233"/>
                  </a:cubicBezTo>
                  <a:cubicBezTo>
                    <a:pt x="1" y="454"/>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g1a95ab0d5f0_1_113"/>
            <p:cNvSpPr/>
            <p:nvPr/>
          </p:nvSpPr>
          <p:spPr>
            <a:xfrm>
              <a:off x="497559" y="3031705"/>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g1a95ab0d5f0_1_113"/>
            <p:cNvSpPr/>
            <p:nvPr/>
          </p:nvSpPr>
          <p:spPr>
            <a:xfrm>
              <a:off x="521377" y="306869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g1a95ab0d5f0_1_113"/>
            <p:cNvSpPr/>
            <p:nvPr/>
          </p:nvSpPr>
          <p:spPr>
            <a:xfrm>
              <a:off x="521377" y="3094534"/>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g1a95ab0d5f0_1_113"/>
            <p:cNvSpPr/>
            <p:nvPr/>
          </p:nvSpPr>
          <p:spPr>
            <a:xfrm>
              <a:off x="521377" y="312145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g1a95ab0d5f0_1_113"/>
            <p:cNvSpPr/>
            <p:nvPr/>
          </p:nvSpPr>
          <p:spPr>
            <a:xfrm>
              <a:off x="830753" y="327008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g1a95ab0d5f0_1_113"/>
            <p:cNvSpPr/>
            <p:nvPr/>
          </p:nvSpPr>
          <p:spPr>
            <a:xfrm>
              <a:off x="878357" y="3297561"/>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g1a95ab0d5f0_1_113"/>
            <p:cNvSpPr/>
            <p:nvPr/>
          </p:nvSpPr>
          <p:spPr>
            <a:xfrm>
              <a:off x="924915" y="3325267"/>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39"/>
                    <a:pt x="634" y="286"/>
                  </a:cubicBezTo>
                  <a:cubicBezTo>
                    <a:pt x="512" y="115"/>
                    <a:pt x="371" y="1"/>
                    <a:pt x="255"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g1a95ab0d5f0_1_113"/>
            <p:cNvSpPr/>
            <p:nvPr/>
          </p:nvSpPr>
          <p:spPr>
            <a:xfrm>
              <a:off x="497559" y="3169909"/>
              <a:ext cx="488421" cy="387953"/>
            </a:xfrm>
            <a:custGeom>
              <a:avLst/>
              <a:gdLst/>
              <a:ahLst/>
              <a:cxnLst/>
              <a:rect l="l" t="t" r="r" b="b"/>
              <a:pathLst>
                <a:path w="14949" h="11874" extrusionOk="0">
                  <a:moveTo>
                    <a:pt x="238" y="0"/>
                  </a:moveTo>
                  <a:cubicBezTo>
                    <a:pt x="95" y="0"/>
                    <a:pt x="1" y="122"/>
                    <a:pt x="1" y="322"/>
                  </a:cubicBezTo>
                  <a:lnTo>
                    <a:pt x="1" y="2919"/>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g1a95ab0d5f0_1_113"/>
            <p:cNvSpPr/>
            <p:nvPr/>
          </p:nvSpPr>
          <p:spPr>
            <a:xfrm>
              <a:off x="521377" y="3207320"/>
              <a:ext cx="164539" cy="102494"/>
            </a:xfrm>
            <a:custGeom>
              <a:avLst/>
              <a:gdLst/>
              <a:ahLst/>
              <a:cxnLst/>
              <a:rect l="l" t="t" r="r" b="b"/>
              <a:pathLst>
                <a:path w="5036" h="3137" extrusionOk="0">
                  <a:moveTo>
                    <a:pt x="0" y="1"/>
                  </a:moveTo>
                  <a:lnTo>
                    <a:pt x="0" y="222"/>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g1a95ab0d5f0_1_113"/>
            <p:cNvSpPr/>
            <p:nvPr/>
          </p:nvSpPr>
          <p:spPr>
            <a:xfrm>
              <a:off x="521377" y="323319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g1a95ab0d5f0_1_113"/>
            <p:cNvSpPr/>
            <p:nvPr/>
          </p:nvSpPr>
          <p:spPr>
            <a:xfrm>
              <a:off x="521377" y="3260086"/>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g1a95ab0d5f0_1_113"/>
            <p:cNvSpPr/>
            <p:nvPr/>
          </p:nvSpPr>
          <p:spPr>
            <a:xfrm>
              <a:off x="830753" y="340828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g1a95ab0d5f0_1_113"/>
            <p:cNvSpPr/>
            <p:nvPr/>
          </p:nvSpPr>
          <p:spPr>
            <a:xfrm>
              <a:off x="878357" y="343622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g1a95ab0d5f0_1_113"/>
            <p:cNvSpPr/>
            <p:nvPr/>
          </p:nvSpPr>
          <p:spPr>
            <a:xfrm>
              <a:off x="924915" y="3463929"/>
              <a:ext cx="24864" cy="28523"/>
            </a:xfrm>
            <a:custGeom>
              <a:avLst/>
              <a:gdLst/>
              <a:ahLst/>
              <a:cxnLst/>
              <a:rect l="l" t="t" r="r" b="b"/>
              <a:pathLst>
                <a:path w="761" h="873" extrusionOk="0">
                  <a:moveTo>
                    <a:pt x="255" y="0"/>
                  </a:moveTo>
                  <a:cubicBezTo>
                    <a:pt x="220" y="0"/>
                    <a:pt x="188" y="11"/>
                    <a:pt x="159" y="32"/>
                  </a:cubicBezTo>
                  <a:cubicBezTo>
                    <a:pt x="0" y="96"/>
                    <a:pt x="0" y="349"/>
                    <a:pt x="159" y="571"/>
                  </a:cubicBezTo>
                  <a:cubicBezTo>
                    <a:pt x="263" y="754"/>
                    <a:pt x="411" y="872"/>
                    <a:pt x="548" y="872"/>
                  </a:cubicBezTo>
                  <a:cubicBezTo>
                    <a:pt x="577" y="872"/>
                    <a:pt x="606" y="867"/>
                    <a:pt x="634" y="856"/>
                  </a:cubicBezTo>
                  <a:cubicBezTo>
                    <a:pt x="760" y="761"/>
                    <a:pt x="760" y="507"/>
                    <a:pt x="634" y="286"/>
                  </a:cubicBezTo>
                  <a:cubicBezTo>
                    <a:pt x="512" y="115"/>
                    <a:pt x="371" y="0"/>
                    <a:pt x="255"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g1a95ab0d5f0_1_113"/>
            <p:cNvSpPr/>
            <p:nvPr/>
          </p:nvSpPr>
          <p:spPr>
            <a:xfrm>
              <a:off x="497559" y="3308506"/>
              <a:ext cx="488421" cy="387463"/>
            </a:xfrm>
            <a:custGeom>
              <a:avLst/>
              <a:gdLst/>
              <a:ahLst/>
              <a:cxnLst/>
              <a:rect l="l" t="t" r="r" b="b"/>
              <a:pathLst>
                <a:path w="14949" h="11859" extrusionOk="0">
                  <a:moveTo>
                    <a:pt x="235" y="1"/>
                  </a:moveTo>
                  <a:cubicBezTo>
                    <a:pt x="93" y="1"/>
                    <a:pt x="1" y="116"/>
                    <a:pt x="1" y="292"/>
                  </a:cubicBezTo>
                  <a:lnTo>
                    <a:pt x="1" y="2921"/>
                  </a:lnTo>
                  <a:cubicBezTo>
                    <a:pt x="1" y="3206"/>
                    <a:pt x="191" y="3523"/>
                    <a:pt x="444" y="3681"/>
                  </a:cubicBezTo>
                  <a:lnTo>
                    <a:pt x="14505" y="11788"/>
                  </a:lnTo>
                  <a:cubicBezTo>
                    <a:pt x="14582" y="11836"/>
                    <a:pt x="14653" y="11858"/>
                    <a:pt x="14715" y="11858"/>
                  </a:cubicBezTo>
                  <a:cubicBezTo>
                    <a:pt x="14856" y="11858"/>
                    <a:pt x="14949" y="11743"/>
                    <a:pt x="14949" y="11566"/>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g1a95ab0d5f0_1_113"/>
            <p:cNvSpPr/>
            <p:nvPr/>
          </p:nvSpPr>
          <p:spPr>
            <a:xfrm>
              <a:off x="521377" y="3344936"/>
              <a:ext cx="164539" cy="102461"/>
            </a:xfrm>
            <a:custGeom>
              <a:avLst/>
              <a:gdLst/>
              <a:ahLst/>
              <a:cxnLst/>
              <a:rect l="l" t="t" r="r" b="b"/>
              <a:pathLst>
                <a:path w="5036" h="3136"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g1a95ab0d5f0_1_113"/>
            <p:cNvSpPr/>
            <p:nvPr/>
          </p:nvSpPr>
          <p:spPr>
            <a:xfrm>
              <a:off x="521377" y="337185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g1a95ab0d5f0_1_113"/>
            <p:cNvSpPr/>
            <p:nvPr/>
          </p:nvSpPr>
          <p:spPr>
            <a:xfrm>
              <a:off x="521377" y="3397702"/>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g1a95ab0d5f0_1_113"/>
            <p:cNvSpPr/>
            <p:nvPr/>
          </p:nvSpPr>
          <p:spPr>
            <a:xfrm>
              <a:off x="830753" y="354691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g1a95ab0d5f0_1_113"/>
            <p:cNvSpPr/>
            <p:nvPr/>
          </p:nvSpPr>
          <p:spPr>
            <a:xfrm>
              <a:off x="877311" y="3574101"/>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g1a95ab0d5f0_1_113"/>
            <p:cNvSpPr/>
            <p:nvPr/>
          </p:nvSpPr>
          <p:spPr>
            <a:xfrm>
              <a:off x="926973" y="3602232"/>
              <a:ext cx="21760" cy="28490"/>
            </a:xfrm>
            <a:custGeom>
              <a:avLst/>
              <a:gdLst/>
              <a:ahLst/>
              <a:cxnLst/>
              <a:rect l="l" t="t" r="r" b="b"/>
              <a:pathLst>
                <a:path w="666" h="872" extrusionOk="0">
                  <a:moveTo>
                    <a:pt x="165" y="0"/>
                  </a:moveTo>
                  <a:cubicBezTo>
                    <a:pt x="63" y="0"/>
                    <a:pt x="1" y="78"/>
                    <a:pt x="1" y="233"/>
                  </a:cubicBezTo>
                  <a:cubicBezTo>
                    <a:pt x="1" y="455"/>
                    <a:pt x="127" y="708"/>
                    <a:pt x="317" y="835"/>
                  </a:cubicBezTo>
                  <a:cubicBezTo>
                    <a:pt x="368" y="860"/>
                    <a:pt x="417" y="872"/>
                    <a:pt x="461" y="872"/>
                  </a:cubicBezTo>
                  <a:cubicBezTo>
                    <a:pt x="581" y="872"/>
                    <a:pt x="666" y="784"/>
                    <a:pt x="666" y="645"/>
                  </a:cubicBezTo>
                  <a:cubicBezTo>
                    <a:pt x="666" y="423"/>
                    <a:pt x="507" y="170"/>
                    <a:pt x="317" y="43"/>
                  </a:cubicBezTo>
                  <a:cubicBezTo>
                    <a:pt x="260" y="14"/>
                    <a:pt x="209" y="0"/>
                    <a:pt x="165"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g1a95ab0d5f0_1_113"/>
            <p:cNvSpPr/>
            <p:nvPr/>
          </p:nvSpPr>
          <p:spPr>
            <a:xfrm>
              <a:off x="497559" y="3446776"/>
              <a:ext cx="488421" cy="387790"/>
            </a:xfrm>
            <a:custGeom>
              <a:avLst/>
              <a:gdLst/>
              <a:ahLst/>
              <a:cxnLst/>
              <a:rect l="l" t="t" r="r" b="b"/>
              <a:pathLst>
                <a:path w="14949" h="11869" extrusionOk="0">
                  <a:moveTo>
                    <a:pt x="257" y="1"/>
                  </a:moveTo>
                  <a:cubicBezTo>
                    <a:pt x="103" y="1"/>
                    <a:pt x="1" y="119"/>
                    <a:pt x="1" y="304"/>
                  </a:cubicBezTo>
                  <a:lnTo>
                    <a:pt x="1" y="2933"/>
                  </a:lnTo>
                  <a:cubicBezTo>
                    <a:pt x="1" y="3218"/>
                    <a:pt x="191" y="3534"/>
                    <a:pt x="444" y="3693"/>
                  </a:cubicBezTo>
                  <a:lnTo>
                    <a:pt x="14505" y="11800"/>
                  </a:lnTo>
                  <a:cubicBezTo>
                    <a:pt x="14581" y="11847"/>
                    <a:pt x="14650" y="11869"/>
                    <a:pt x="14711" y="11869"/>
                  </a:cubicBezTo>
                  <a:cubicBezTo>
                    <a:pt x="14855" y="11869"/>
                    <a:pt x="14949" y="11747"/>
                    <a:pt x="14949" y="11546"/>
                  </a:cubicBezTo>
                  <a:lnTo>
                    <a:pt x="14949" y="8950"/>
                  </a:lnTo>
                  <a:cubicBezTo>
                    <a:pt x="14949" y="8665"/>
                    <a:pt x="14759" y="8316"/>
                    <a:pt x="14505" y="8190"/>
                  </a:cubicBezTo>
                  <a:lnTo>
                    <a:pt x="444" y="51"/>
                  </a:lnTo>
                  <a:cubicBezTo>
                    <a:pt x="376" y="17"/>
                    <a:pt x="313" y="1"/>
                    <a:pt x="25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g1a95ab0d5f0_1_113"/>
            <p:cNvSpPr/>
            <p:nvPr/>
          </p:nvSpPr>
          <p:spPr>
            <a:xfrm>
              <a:off x="521377" y="3483598"/>
              <a:ext cx="164539" cy="102461"/>
            </a:xfrm>
            <a:custGeom>
              <a:avLst/>
              <a:gdLst/>
              <a:ahLst/>
              <a:cxnLst/>
              <a:rect l="l" t="t" r="r" b="b"/>
              <a:pathLst>
                <a:path w="5036" h="3136" extrusionOk="0">
                  <a:moveTo>
                    <a:pt x="0" y="0"/>
                  </a:moveTo>
                  <a:lnTo>
                    <a:pt x="0" y="222"/>
                  </a:lnTo>
                  <a:lnTo>
                    <a:pt x="5036" y="3136"/>
                  </a:lnTo>
                  <a:lnTo>
                    <a:pt x="5036" y="291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g1a95ab0d5f0_1_113"/>
            <p:cNvSpPr/>
            <p:nvPr/>
          </p:nvSpPr>
          <p:spPr>
            <a:xfrm>
              <a:off x="521377" y="3510488"/>
              <a:ext cx="164539" cy="101448"/>
            </a:xfrm>
            <a:custGeom>
              <a:avLst/>
              <a:gdLst/>
              <a:ahLst/>
              <a:cxnLst/>
              <a:rect l="l" t="t" r="r" b="b"/>
              <a:pathLst>
                <a:path w="5036" h="3105" extrusionOk="0">
                  <a:moveTo>
                    <a:pt x="0" y="1"/>
                  </a:moveTo>
                  <a:lnTo>
                    <a:pt x="0" y="222"/>
                  </a:lnTo>
                  <a:lnTo>
                    <a:pt x="5036" y="3104"/>
                  </a:lnTo>
                  <a:lnTo>
                    <a:pt x="5036" y="2883"/>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g1a95ab0d5f0_1_113"/>
            <p:cNvSpPr/>
            <p:nvPr/>
          </p:nvSpPr>
          <p:spPr>
            <a:xfrm>
              <a:off x="521377" y="353636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g1a95ab0d5f0_1_113"/>
            <p:cNvSpPr/>
            <p:nvPr/>
          </p:nvSpPr>
          <p:spPr>
            <a:xfrm>
              <a:off x="829707" y="3684828"/>
              <a:ext cx="23851" cy="28523"/>
            </a:xfrm>
            <a:custGeom>
              <a:avLst/>
              <a:gdLst/>
              <a:ahLst/>
              <a:cxnLst/>
              <a:rect l="l" t="t" r="r" b="b"/>
              <a:pathLst>
                <a:path w="730" h="873" extrusionOk="0">
                  <a:moveTo>
                    <a:pt x="201" y="1"/>
                  </a:moveTo>
                  <a:cubicBezTo>
                    <a:pt x="174" y="1"/>
                    <a:pt x="149" y="6"/>
                    <a:pt x="127" y="17"/>
                  </a:cubicBezTo>
                  <a:cubicBezTo>
                    <a:pt x="1" y="112"/>
                    <a:pt x="1" y="365"/>
                    <a:pt x="127" y="587"/>
                  </a:cubicBezTo>
                  <a:cubicBezTo>
                    <a:pt x="225" y="758"/>
                    <a:pt x="379" y="872"/>
                    <a:pt x="503" y="872"/>
                  </a:cubicBezTo>
                  <a:cubicBezTo>
                    <a:pt x="539" y="872"/>
                    <a:pt x="573"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g1a95ab0d5f0_1_113"/>
            <p:cNvSpPr/>
            <p:nvPr/>
          </p:nvSpPr>
          <p:spPr>
            <a:xfrm>
              <a:off x="877311" y="3712763"/>
              <a:ext cx="23818" cy="28490"/>
            </a:xfrm>
            <a:custGeom>
              <a:avLst/>
              <a:gdLst/>
              <a:ahLst/>
              <a:cxnLst/>
              <a:rect l="l" t="t" r="r" b="b"/>
              <a:pathLst>
                <a:path w="729" h="872" extrusionOk="0">
                  <a:moveTo>
                    <a:pt x="201" y="1"/>
                  </a:moveTo>
                  <a:cubicBezTo>
                    <a:pt x="174" y="1"/>
                    <a:pt x="149" y="6"/>
                    <a:pt x="127" y="17"/>
                  </a:cubicBezTo>
                  <a:cubicBezTo>
                    <a:pt x="0" y="112"/>
                    <a:pt x="0" y="334"/>
                    <a:pt x="127" y="555"/>
                  </a:cubicBezTo>
                  <a:cubicBezTo>
                    <a:pt x="225" y="752"/>
                    <a:pt x="380" y="872"/>
                    <a:pt x="504" y="872"/>
                  </a:cubicBezTo>
                  <a:cubicBezTo>
                    <a:pt x="540" y="872"/>
                    <a:pt x="574"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g1a95ab0d5f0_1_113"/>
            <p:cNvSpPr/>
            <p:nvPr/>
          </p:nvSpPr>
          <p:spPr>
            <a:xfrm>
              <a:off x="926973" y="3740404"/>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38"/>
                    <a:pt x="507" y="153"/>
                    <a:pt x="317" y="58"/>
                  </a:cubicBezTo>
                  <a:cubicBezTo>
                    <a:pt x="259" y="19"/>
                    <a:pt x="207" y="1"/>
                    <a:pt x="163"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g1a95ab0d5f0_1_113"/>
            <p:cNvSpPr/>
            <p:nvPr/>
          </p:nvSpPr>
          <p:spPr>
            <a:xfrm>
              <a:off x="1053220" y="1921657"/>
              <a:ext cx="473915" cy="2076207"/>
            </a:xfrm>
            <a:custGeom>
              <a:avLst/>
              <a:gdLst/>
              <a:ahLst/>
              <a:cxnLst/>
              <a:rect l="l" t="t" r="r" b="b"/>
              <a:pathLst>
                <a:path w="14505" h="63546" extrusionOk="0">
                  <a:moveTo>
                    <a:pt x="14191" y="0"/>
                  </a:moveTo>
                  <a:cubicBezTo>
                    <a:pt x="14114" y="0"/>
                    <a:pt x="14027" y="26"/>
                    <a:pt x="13935" y="81"/>
                  </a:cubicBezTo>
                  <a:lnTo>
                    <a:pt x="539" y="7809"/>
                  </a:lnTo>
                  <a:cubicBezTo>
                    <a:pt x="254" y="7967"/>
                    <a:pt x="0" y="8379"/>
                    <a:pt x="0" y="8727"/>
                  </a:cubicBezTo>
                  <a:lnTo>
                    <a:pt x="0" y="63546"/>
                  </a:lnTo>
                  <a:lnTo>
                    <a:pt x="14505" y="55185"/>
                  </a:lnTo>
                  <a:lnTo>
                    <a:pt x="14505" y="398"/>
                  </a:lnTo>
                  <a:cubicBezTo>
                    <a:pt x="14505" y="151"/>
                    <a:pt x="14378" y="0"/>
                    <a:pt x="14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g1a95ab0d5f0_1_113"/>
            <p:cNvSpPr/>
            <p:nvPr/>
          </p:nvSpPr>
          <p:spPr>
            <a:xfrm>
              <a:off x="1068739" y="1948383"/>
              <a:ext cx="442876" cy="361031"/>
            </a:xfrm>
            <a:custGeom>
              <a:avLst/>
              <a:gdLst/>
              <a:ahLst/>
              <a:cxnLst/>
              <a:rect l="l" t="t" r="r" b="b"/>
              <a:pathLst>
                <a:path w="13555" h="11050" extrusionOk="0">
                  <a:moveTo>
                    <a:pt x="13300" y="0"/>
                  </a:moveTo>
                  <a:cubicBezTo>
                    <a:pt x="13241" y="0"/>
                    <a:pt x="13176" y="18"/>
                    <a:pt x="13111" y="55"/>
                  </a:cubicBezTo>
                  <a:lnTo>
                    <a:pt x="444" y="7371"/>
                  </a:lnTo>
                  <a:cubicBezTo>
                    <a:pt x="190" y="7497"/>
                    <a:pt x="0" y="7846"/>
                    <a:pt x="0" y="8099"/>
                  </a:cubicBezTo>
                  <a:lnTo>
                    <a:pt x="0" y="10728"/>
                  </a:lnTo>
                  <a:cubicBezTo>
                    <a:pt x="0" y="10928"/>
                    <a:pt x="94" y="11050"/>
                    <a:pt x="238" y="11050"/>
                  </a:cubicBezTo>
                  <a:cubicBezTo>
                    <a:pt x="298" y="11050"/>
                    <a:pt x="368" y="11028"/>
                    <a:pt x="444" y="10981"/>
                  </a:cubicBezTo>
                  <a:lnTo>
                    <a:pt x="13111" y="3665"/>
                  </a:lnTo>
                  <a:cubicBezTo>
                    <a:pt x="13333" y="3539"/>
                    <a:pt x="13555" y="3190"/>
                    <a:pt x="13555" y="2937"/>
                  </a:cubicBezTo>
                  <a:lnTo>
                    <a:pt x="13555" y="308"/>
                  </a:lnTo>
                  <a:cubicBezTo>
                    <a:pt x="13555" y="107"/>
                    <a:pt x="13443" y="0"/>
                    <a:pt x="1330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g1a95ab0d5f0_1_113"/>
            <p:cNvSpPr/>
            <p:nvPr/>
          </p:nvSpPr>
          <p:spPr>
            <a:xfrm>
              <a:off x="1068739" y="2086555"/>
              <a:ext cx="442876" cy="361064"/>
            </a:xfrm>
            <a:custGeom>
              <a:avLst/>
              <a:gdLst/>
              <a:ahLst/>
              <a:cxnLst/>
              <a:rect l="l" t="t" r="r" b="b"/>
              <a:pathLst>
                <a:path w="13555" h="11051" extrusionOk="0">
                  <a:moveTo>
                    <a:pt x="13303" y="1"/>
                  </a:moveTo>
                  <a:cubicBezTo>
                    <a:pt x="13243" y="1"/>
                    <a:pt x="13177" y="23"/>
                    <a:pt x="13111" y="70"/>
                  </a:cubicBezTo>
                  <a:lnTo>
                    <a:pt x="444" y="7385"/>
                  </a:lnTo>
                  <a:cubicBezTo>
                    <a:pt x="190" y="7512"/>
                    <a:pt x="0" y="7860"/>
                    <a:pt x="0" y="8114"/>
                  </a:cubicBezTo>
                  <a:lnTo>
                    <a:pt x="0" y="10742"/>
                  </a:lnTo>
                  <a:cubicBezTo>
                    <a:pt x="0" y="10944"/>
                    <a:pt x="95" y="11051"/>
                    <a:pt x="241" y="11051"/>
                  </a:cubicBezTo>
                  <a:cubicBezTo>
                    <a:pt x="301" y="11051"/>
                    <a:pt x="370" y="11032"/>
                    <a:pt x="444" y="10995"/>
                  </a:cubicBezTo>
                  <a:lnTo>
                    <a:pt x="13111" y="3680"/>
                  </a:lnTo>
                  <a:cubicBezTo>
                    <a:pt x="13333" y="3553"/>
                    <a:pt x="13555" y="3205"/>
                    <a:pt x="13555" y="2952"/>
                  </a:cubicBezTo>
                  <a:lnTo>
                    <a:pt x="13555" y="323"/>
                  </a:lnTo>
                  <a:cubicBezTo>
                    <a:pt x="13555" y="123"/>
                    <a:pt x="13445" y="1"/>
                    <a:pt x="13303"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g1a95ab0d5f0_1_113"/>
            <p:cNvSpPr/>
            <p:nvPr/>
          </p:nvSpPr>
          <p:spPr>
            <a:xfrm>
              <a:off x="1068739" y="2225184"/>
              <a:ext cx="442876" cy="360900"/>
            </a:xfrm>
            <a:custGeom>
              <a:avLst/>
              <a:gdLst/>
              <a:ahLst/>
              <a:cxnLst/>
              <a:rect l="l" t="t" r="r" b="b"/>
              <a:pathLst>
                <a:path w="13555" h="11046" extrusionOk="0">
                  <a:moveTo>
                    <a:pt x="13307" y="1"/>
                  </a:moveTo>
                  <a:cubicBezTo>
                    <a:pt x="13246" y="1"/>
                    <a:pt x="13178" y="22"/>
                    <a:pt x="13111" y="70"/>
                  </a:cubicBezTo>
                  <a:lnTo>
                    <a:pt x="444" y="7354"/>
                  </a:lnTo>
                  <a:cubicBezTo>
                    <a:pt x="190" y="7513"/>
                    <a:pt x="0" y="7829"/>
                    <a:pt x="0" y="8114"/>
                  </a:cubicBezTo>
                  <a:lnTo>
                    <a:pt x="0" y="10743"/>
                  </a:lnTo>
                  <a:cubicBezTo>
                    <a:pt x="0" y="10928"/>
                    <a:pt x="102" y="11046"/>
                    <a:pt x="256" y="11046"/>
                  </a:cubicBezTo>
                  <a:cubicBezTo>
                    <a:pt x="312" y="11046"/>
                    <a:pt x="376" y="11030"/>
                    <a:pt x="444" y="10996"/>
                  </a:cubicBezTo>
                  <a:lnTo>
                    <a:pt x="13111" y="3681"/>
                  </a:lnTo>
                  <a:cubicBezTo>
                    <a:pt x="13333" y="3554"/>
                    <a:pt x="13555" y="3206"/>
                    <a:pt x="13555" y="2921"/>
                  </a:cubicBezTo>
                  <a:lnTo>
                    <a:pt x="13555" y="292"/>
                  </a:lnTo>
                  <a:cubicBezTo>
                    <a:pt x="13555" y="116"/>
                    <a:pt x="13447" y="1"/>
                    <a:pt x="1330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g1a95ab0d5f0_1_113"/>
            <p:cNvSpPr/>
            <p:nvPr/>
          </p:nvSpPr>
          <p:spPr>
            <a:xfrm>
              <a:off x="1068739" y="2363454"/>
              <a:ext cx="442876" cy="360900"/>
            </a:xfrm>
            <a:custGeom>
              <a:avLst/>
              <a:gdLst/>
              <a:ahLst/>
              <a:cxnLst/>
              <a:rect l="l" t="t" r="r" b="b"/>
              <a:pathLst>
                <a:path w="13555" h="11046" extrusionOk="0">
                  <a:moveTo>
                    <a:pt x="13285" y="1"/>
                  </a:moveTo>
                  <a:cubicBezTo>
                    <a:pt x="13230" y="1"/>
                    <a:pt x="13171" y="16"/>
                    <a:pt x="13111" y="50"/>
                  </a:cubicBezTo>
                  <a:lnTo>
                    <a:pt x="444" y="7366"/>
                  </a:lnTo>
                  <a:cubicBezTo>
                    <a:pt x="190" y="7493"/>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1"/>
                    <a:pt x="13285"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g1a95ab0d5f0_1_113"/>
            <p:cNvSpPr/>
            <p:nvPr/>
          </p:nvSpPr>
          <p:spPr>
            <a:xfrm>
              <a:off x="1068739" y="2501920"/>
              <a:ext cx="442876" cy="361064"/>
            </a:xfrm>
            <a:custGeom>
              <a:avLst/>
              <a:gdLst/>
              <a:ahLst/>
              <a:cxnLst/>
              <a:rect l="l" t="t" r="r" b="b"/>
              <a:pathLst>
                <a:path w="13555" h="11051" extrusionOk="0">
                  <a:moveTo>
                    <a:pt x="13300" y="1"/>
                  </a:moveTo>
                  <a:cubicBezTo>
                    <a:pt x="13241" y="1"/>
                    <a:pt x="13176" y="19"/>
                    <a:pt x="13111" y="56"/>
                  </a:cubicBezTo>
                  <a:lnTo>
                    <a:pt x="444" y="7371"/>
                  </a:lnTo>
                  <a:cubicBezTo>
                    <a:pt x="190" y="7498"/>
                    <a:pt x="0" y="7847"/>
                    <a:pt x="0" y="8100"/>
                  </a:cubicBezTo>
                  <a:lnTo>
                    <a:pt x="0" y="10728"/>
                  </a:lnTo>
                  <a:cubicBezTo>
                    <a:pt x="0" y="10929"/>
                    <a:pt x="94" y="11051"/>
                    <a:pt x="238" y="11051"/>
                  </a:cubicBezTo>
                  <a:cubicBezTo>
                    <a:pt x="298" y="11051"/>
                    <a:pt x="368" y="11029"/>
                    <a:pt x="444" y="10982"/>
                  </a:cubicBezTo>
                  <a:lnTo>
                    <a:pt x="13111" y="3666"/>
                  </a:lnTo>
                  <a:cubicBezTo>
                    <a:pt x="13333" y="3540"/>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g1a95ab0d5f0_1_113"/>
            <p:cNvSpPr/>
            <p:nvPr/>
          </p:nvSpPr>
          <p:spPr>
            <a:xfrm>
              <a:off x="1068739" y="2640125"/>
              <a:ext cx="442876" cy="361064"/>
            </a:xfrm>
            <a:custGeom>
              <a:avLst/>
              <a:gdLst/>
              <a:ahLst/>
              <a:cxnLst/>
              <a:rect l="l" t="t" r="r" b="b"/>
              <a:pathLst>
                <a:path w="13555" h="11051" extrusionOk="0">
                  <a:moveTo>
                    <a:pt x="13303" y="1"/>
                  </a:moveTo>
                  <a:cubicBezTo>
                    <a:pt x="13243" y="1"/>
                    <a:pt x="13177" y="22"/>
                    <a:pt x="13111" y="70"/>
                  </a:cubicBezTo>
                  <a:lnTo>
                    <a:pt x="444" y="7385"/>
                  </a:lnTo>
                  <a:cubicBezTo>
                    <a:pt x="190" y="7512"/>
                    <a:pt x="0" y="7860"/>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1"/>
                    <a:pt x="13303"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g1a95ab0d5f0_1_113"/>
            <p:cNvSpPr/>
            <p:nvPr/>
          </p:nvSpPr>
          <p:spPr>
            <a:xfrm>
              <a:off x="1068739" y="277875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3"/>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g1a95ab0d5f0_1_113"/>
            <p:cNvSpPr/>
            <p:nvPr/>
          </p:nvSpPr>
          <p:spPr>
            <a:xfrm>
              <a:off x="1068739" y="2917024"/>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0"/>
                    <a:pt x="13285"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g1a95ab0d5f0_1_113"/>
            <p:cNvSpPr/>
            <p:nvPr/>
          </p:nvSpPr>
          <p:spPr>
            <a:xfrm>
              <a:off x="1068739" y="3055490"/>
              <a:ext cx="442876" cy="360606"/>
            </a:xfrm>
            <a:custGeom>
              <a:avLst/>
              <a:gdLst/>
              <a:ahLst/>
              <a:cxnLst/>
              <a:rect l="l" t="t" r="r" b="b"/>
              <a:pathLst>
                <a:path w="13555" h="11037" extrusionOk="0">
                  <a:moveTo>
                    <a:pt x="13300" y="1"/>
                  </a:moveTo>
                  <a:cubicBezTo>
                    <a:pt x="13241" y="1"/>
                    <a:pt x="13176" y="19"/>
                    <a:pt x="13111" y="56"/>
                  </a:cubicBezTo>
                  <a:lnTo>
                    <a:pt x="444" y="7371"/>
                  </a:lnTo>
                  <a:cubicBezTo>
                    <a:pt x="190" y="7498"/>
                    <a:pt x="0" y="7846"/>
                    <a:pt x="0" y="8100"/>
                  </a:cubicBezTo>
                  <a:lnTo>
                    <a:pt x="0" y="10728"/>
                  </a:lnTo>
                  <a:cubicBezTo>
                    <a:pt x="0" y="10930"/>
                    <a:pt x="95" y="11037"/>
                    <a:pt x="241" y="11037"/>
                  </a:cubicBezTo>
                  <a:cubicBezTo>
                    <a:pt x="301" y="11037"/>
                    <a:pt x="370" y="11019"/>
                    <a:pt x="444" y="10982"/>
                  </a:cubicBezTo>
                  <a:lnTo>
                    <a:pt x="13111" y="3666"/>
                  </a:lnTo>
                  <a:cubicBezTo>
                    <a:pt x="13333" y="3539"/>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g1a95ab0d5f0_1_113"/>
            <p:cNvSpPr/>
            <p:nvPr/>
          </p:nvSpPr>
          <p:spPr>
            <a:xfrm>
              <a:off x="1068739" y="3193695"/>
              <a:ext cx="442876" cy="361064"/>
            </a:xfrm>
            <a:custGeom>
              <a:avLst/>
              <a:gdLst/>
              <a:ahLst/>
              <a:cxnLst/>
              <a:rect l="l" t="t" r="r" b="b"/>
              <a:pathLst>
                <a:path w="13555" h="11051" extrusionOk="0">
                  <a:moveTo>
                    <a:pt x="13303" y="0"/>
                  </a:moveTo>
                  <a:cubicBezTo>
                    <a:pt x="13243" y="0"/>
                    <a:pt x="13177" y="22"/>
                    <a:pt x="13111" y="69"/>
                  </a:cubicBezTo>
                  <a:lnTo>
                    <a:pt x="444" y="7385"/>
                  </a:lnTo>
                  <a:cubicBezTo>
                    <a:pt x="190" y="7512"/>
                    <a:pt x="0" y="7828"/>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0"/>
                    <a:pt x="13303"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g1a95ab0d5f0_1_113"/>
            <p:cNvSpPr/>
            <p:nvPr/>
          </p:nvSpPr>
          <p:spPr>
            <a:xfrm>
              <a:off x="1068739" y="333232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2"/>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g1a95ab0d5f0_1_113"/>
            <p:cNvSpPr/>
            <p:nvPr/>
          </p:nvSpPr>
          <p:spPr>
            <a:xfrm>
              <a:off x="1068739" y="3470595"/>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3"/>
                  </a:lnTo>
                  <a:cubicBezTo>
                    <a:pt x="13555" y="118"/>
                    <a:pt x="13436" y="0"/>
                    <a:pt x="13285"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g1a95ab0d5f0_1_113"/>
            <p:cNvSpPr/>
            <p:nvPr/>
          </p:nvSpPr>
          <p:spPr>
            <a:xfrm>
              <a:off x="457208" y="1487668"/>
              <a:ext cx="1091654" cy="633258"/>
            </a:xfrm>
            <a:custGeom>
              <a:avLst/>
              <a:gdLst/>
              <a:ahLst/>
              <a:cxnLst/>
              <a:rect l="l" t="t" r="r" b="b"/>
              <a:pathLst>
                <a:path w="33412" h="19382" extrusionOk="0">
                  <a:moveTo>
                    <a:pt x="16184" y="0"/>
                  </a:moveTo>
                  <a:lnTo>
                    <a:pt x="1" y="9342"/>
                  </a:lnTo>
                  <a:lnTo>
                    <a:pt x="17387" y="19381"/>
                  </a:lnTo>
                  <a:lnTo>
                    <a:pt x="33412" y="10134"/>
                  </a:lnTo>
                  <a:lnTo>
                    <a:pt x="16184" y="0"/>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g1a95ab0d5f0_1_113"/>
            <p:cNvSpPr/>
            <p:nvPr/>
          </p:nvSpPr>
          <p:spPr>
            <a:xfrm>
              <a:off x="631058" y="1608719"/>
              <a:ext cx="533934" cy="429415"/>
            </a:xfrm>
            <a:custGeom>
              <a:avLst/>
              <a:gdLst/>
              <a:ahLst/>
              <a:cxnLst/>
              <a:rect l="l" t="t" r="r" b="b"/>
              <a:pathLst>
                <a:path w="16342" h="13143" extrusionOk="0">
                  <a:moveTo>
                    <a:pt x="10229" y="0"/>
                  </a:moveTo>
                  <a:lnTo>
                    <a:pt x="0" y="5891"/>
                  </a:lnTo>
                  <a:lnTo>
                    <a:pt x="12509" y="13143"/>
                  </a:lnTo>
                  <a:lnTo>
                    <a:pt x="12509" y="11845"/>
                  </a:lnTo>
                  <a:lnTo>
                    <a:pt x="16341" y="3547"/>
                  </a:lnTo>
                  <a:lnTo>
                    <a:pt x="10229"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g1a95ab0d5f0_1_113"/>
            <p:cNvSpPr/>
            <p:nvPr/>
          </p:nvSpPr>
          <p:spPr>
            <a:xfrm>
              <a:off x="631058" y="1758752"/>
              <a:ext cx="74526" cy="64169"/>
            </a:xfrm>
            <a:custGeom>
              <a:avLst/>
              <a:gdLst/>
              <a:ahLst/>
              <a:cxnLst/>
              <a:rect l="l" t="t" r="r" b="b"/>
              <a:pathLst>
                <a:path w="2281" h="1964" extrusionOk="0">
                  <a:moveTo>
                    <a:pt x="0" y="0"/>
                  </a:moveTo>
                  <a:lnTo>
                    <a:pt x="0" y="1299"/>
                  </a:lnTo>
                  <a:lnTo>
                    <a:pt x="2090" y="1964"/>
                  </a:lnTo>
                  <a:lnTo>
                    <a:pt x="2280" y="855"/>
                  </a:lnTo>
                  <a:lnTo>
                    <a:pt x="1710" y="64"/>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g1a95ab0d5f0_1_113"/>
            <p:cNvSpPr/>
            <p:nvPr/>
          </p:nvSpPr>
          <p:spPr>
            <a:xfrm>
              <a:off x="1039759" y="1724609"/>
              <a:ext cx="335285" cy="313525"/>
            </a:xfrm>
            <a:custGeom>
              <a:avLst/>
              <a:gdLst/>
              <a:ahLst/>
              <a:cxnLst/>
              <a:rect l="l" t="t" r="r" b="b"/>
              <a:pathLst>
                <a:path w="10262" h="9596" extrusionOk="0">
                  <a:moveTo>
                    <a:pt x="3832" y="0"/>
                  </a:moveTo>
                  <a:lnTo>
                    <a:pt x="0" y="8298"/>
                  </a:lnTo>
                  <a:lnTo>
                    <a:pt x="0" y="9596"/>
                  </a:lnTo>
                  <a:lnTo>
                    <a:pt x="10261" y="3706"/>
                  </a:lnTo>
                  <a:lnTo>
                    <a:pt x="8678" y="2819"/>
                  </a:lnTo>
                  <a:lnTo>
                    <a:pt x="3832"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g1a95ab0d5f0_1_113"/>
            <p:cNvSpPr/>
            <p:nvPr/>
          </p:nvSpPr>
          <p:spPr>
            <a:xfrm>
              <a:off x="1213576" y="1800148"/>
              <a:ext cx="161467" cy="111773"/>
            </a:xfrm>
            <a:custGeom>
              <a:avLst/>
              <a:gdLst/>
              <a:ahLst/>
              <a:cxnLst/>
              <a:rect l="l" t="t" r="r" b="b"/>
              <a:pathLst>
                <a:path w="4942" h="3421" extrusionOk="0">
                  <a:moveTo>
                    <a:pt x="1204" y="0"/>
                  </a:moveTo>
                  <a:lnTo>
                    <a:pt x="1" y="3420"/>
                  </a:lnTo>
                  <a:lnTo>
                    <a:pt x="4941" y="1394"/>
                  </a:lnTo>
                  <a:lnTo>
                    <a:pt x="4941" y="95"/>
                  </a:lnTo>
                  <a:lnTo>
                    <a:pt x="1204"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g1a95ab0d5f0_1_113"/>
            <p:cNvSpPr/>
            <p:nvPr/>
          </p:nvSpPr>
          <p:spPr>
            <a:xfrm>
              <a:off x="631058" y="1565265"/>
              <a:ext cx="743985" cy="430460"/>
            </a:xfrm>
            <a:custGeom>
              <a:avLst/>
              <a:gdLst/>
              <a:ahLst/>
              <a:cxnLst/>
              <a:rect l="l" t="t" r="r" b="b"/>
              <a:pathLst>
                <a:path w="22771" h="13175" extrusionOk="0">
                  <a:moveTo>
                    <a:pt x="10229" y="0"/>
                  </a:moveTo>
                  <a:lnTo>
                    <a:pt x="0" y="5922"/>
                  </a:lnTo>
                  <a:lnTo>
                    <a:pt x="12509" y="13175"/>
                  </a:lnTo>
                  <a:lnTo>
                    <a:pt x="22770" y="7284"/>
                  </a:lnTo>
                  <a:lnTo>
                    <a:pt x="10229" y="0"/>
                  </a:ln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g1a95ab0d5f0_1_113"/>
            <p:cNvSpPr/>
            <p:nvPr/>
          </p:nvSpPr>
          <p:spPr>
            <a:xfrm>
              <a:off x="821441" y="1673901"/>
              <a:ext cx="182149" cy="56948"/>
            </a:xfrm>
            <a:custGeom>
              <a:avLst/>
              <a:gdLst/>
              <a:ahLst/>
              <a:cxnLst/>
              <a:rect l="l" t="t" r="r" b="b"/>
              <a:pathLst>
                <a:path w="5575" h="1743" extrusionOk="0">
                  <a:moveTo>
                    <a:pt x="2771" y="1"/>
                  </a:moveTo>
                  <a:cubicBezTo>
                    <a:pt x="2075" y="1"/>
                    <a:pt x="1378" y="159"/>
                    <a:pt x="855" y="476"/>
                  </a:cubicBezTo>
                  <a:cubicBezTo>
                    <a:pt x="254" y="824"/>
                    <a:pt x="0" y="1299"/>
                    <a:pt x="64" y="1742"/>
                  </a:cubicBezTo>
                  <a:cubicBezTo>
                    <a:pt x="127" y="1394"/>
                    <a:pt x="380" y="1046"/>
                    <a:pt x="855" y="792"/>
                  </a:cubicBezTo>
                  <a:cubicBezTo>
                    <a:pt x="1394" y="491"/>
                    <a:pt x="2090" y="341"/>
                    <a:pt x="2783" y="341"/>
                  </a:cubicBezTo>
                  <a:cubicBezTo>
                    <a:pt x="3476" y="341"/>
                    <a:pt x="4165" y="491"/>
                    <a:pt x="4687" y="792"/>
                  </a:cubicBezTo>
                  <a:cubicBezTo>
                    <a:pt x="5162" y="1046"/>
                    <a:pt x="5416" y="1394"/>
                    <a:pt x="5479" y="1742"/>
                  </a:cubicBezTo>
                  <a:cubicBezTo>
                    <a:pt x="5574" y="1299"/>
                    <a:pt x="5321" y="824"/>
                    <a:pt x="4687" y="476"/>
                  </a:cubicBezTo>
                  <a:cubicBezTo>
                    <a:pt x="4165" y="159"/>
                    <a:pt x="3468" y="1"/>
                    <a:pt x="2771"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g1a95ab0d5f0_1_113"/>
            <p:cNvSpPr/>
            <p:nvPr/>
          </p:nvSpPr>
          <p:spPr>
            <a:xfrm>
              <a:off x="823499" y="1685010"/>
              <a:ext cx="176987" cy="91614"/>
            </a:xfrm>
            <a:custGeom>
              <a:avLst/>
              <a:gdLst/>
              <a:ahLst/>
              <a:cxnLst/>
              <a:rect l="l" t="t" r="r" b="b"/>
              <a:pathLst>
                <a:path w="5417" h="2804" extrusionOk="0">
                  <a:moveTo>
                    <a:pt x="2708" y="1"/>
                  </a:moveTo>
                  <a:cubicBezTo>
                    <a:pt x="2012" y="1"/>
                    <a:pt x="1315" y="151"/>
                    <a:pt x="792" y="452"/>
                  </a:cubicBezTo>
                  <a:cubicBezTo>
                    <a:pt x="317" y="706"/>
                    <a:pt x="64" y="1054"/>
                    <a:pt x="1" y="1402"/>
                  </a:cubicBezTo>
                  <a:cubicBezTo>
                    <a:pt x="64" y="1751"/>
                    <a:pt x="317" y="2067"/>
                    <a:pt x="792" y="2352"/>
                  </a:cubicBezTo>
                  <a:cubicBezTo>
                    <a:pt x="1331" y="2653"/>
                    <a:pt x="2027" y="2804"/>
                    <a:pt x="2720" y="2804"/>
                  </a:cubicBezTo>
                  <a:cubicBezTo>
                    <a:pt x="3413" y="2804"/>
                    <a:pt x="4102" y="2653"/>
                    <a:pt x="4624" y="2352"/>
                  </a:cubicBezTo>
                  <a:cubicBezTo>
                    <a:pt x="5099" y="2067"/>
                    <a:pt x="5353" y="1751"/>
                    <a:pt x="5416" y="1402"/>
                  </a:cubicBezTo>
                  <a:cubicBezTo>
                    <a:pt x="5353" y="1054"/>
                    <a:pt x="5099" y="706"/>
                    <a:pt x="4624" y="452"/>
                  </a:cubicBezTo>
                  <a:cubicBezTo>
                    <a:pt x="4102" y="151"/>
                    <a:pt x="3405" y="1"/>
                    <a:pt x="2708"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g1a95ab0d5f0_1_113"/>
            <p:cNvSpPr/>
            <p:nvPr/>
          </p:nvSpPr>
          <p:spPr>
            <a:xfrm>
              <a:off x="758318" y="1733920"/>
              <a:ext cx="142811" cy="81779"/>
            </a:xfrm>
            <a:custGeom>
              <a:avLst/>
              <a:gdLst/>
              <a:ahLst/>
              <a:cxnLst/>
              <a:rect l="l" t="t" r="r" b="b"/>
              <a:pathLst>
                <a:path w="4371" h="2503" extrusionOk="0">
                  <a:moveTo>
                    <a:pt x="381" y="0"/>
                  </a:moveTo>
                  <a:lnTo>
                    <a:pt x="0"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g1a95ab0d5f0_1_113"/>
            <p:cNvSpPr/>
            <p:nvPr/>
          </p:nvSpPr>
          <p:spPr>
            <a:xfrm>
              <a:off x="735545" y="1747349"/>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g1a95ab0d5f0_1_113"/>
            <p:cNvSpPr/>
            <p:nvPr/>
          </p:nvSpPr>
          <p:spPr>
            <a:xfrm>
              <a:off x="712805" y="1759797"/>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g1a95ab0d5f0_1_113"/>
            <p:cNvSpPr/>
            <p:nvPr/>
          </p:nvSpPr>
          <p:spPr>
            <a:xfrm>
              <a:off x="967324" y="1608719"/>
              <a:ext cx="141799" cy="81779"/>
            </a:xfrm>
            <a:custGeom>
              <a:avLst/>
              <a:gdLst/>
              <a:ahLst/>
              <a:cxnLst/>
              <a:rect l="l" t="t" r="r" b="b"/>
              <a:pathLst>
                <a:path w="4340" h="2503" extrusionOk="0">
                  <a:moveTo>
                    <a:pt x="349" y="0"/>
                  </a:moveTo>
                  <a:lnTo>
                    <a:pt x="1" y="190"/>
                  </a:lnTo>
                  <a:lnTo>
                    <a:pt x="3991" y="2502"/>
                  </a:lnTo>
                  <a:lnTo>
                    <a:pt x="4339" y="2281"/>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g1a95ab0d5f0_1_113"/>
            <p:cNvSpPr/>
            <p:nvPr/>
          </p:nvSpPr>
          <p:spPr>
            <a:xfrm>
              <a:off x="944551" y="1621135"/>
              <a:ext cx="141799" cy="82792"/>
            </a:xfrm>
            <a:custGeom>
              <a:avLst/>
              <a:gdLst/>
              <a:ahLst/>
              <a:cxnLst/>
              <a:rect l="l" t="t" r="r" b="b"/>
              <a:pathLst>
                <a:path w="4340" h="2534" extrusionOk="0">
                  <a:moveTo>
                    <a:pt x="349" y="0"/>
                  </a:moveTo>
                  <a:lnTo>
                    <a:pt x="1" y="222"/>
                  </a:lnTo>
                  <a:lnTo>
                    <a:pt x="3960" y="2534"/>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g1a95ab0d5f0_1_113"/>
            <p:cNvSpPr/>
            <p:nvPr/>
          </p:nvSpPr>
          <p:spPr>
            <a:xfrm>
              <a:off x="921811" y="1634596"/>
              <a:ext cx="141766" cy="82792"/>
            </a:xfrm>
            <a:custGeom>
              <a:avLst/>
              <a:gdLst/>
              <a:ahLst/>
              <a:cxnLst/>
              <a:rect l="l" t="t" r="r" b="b"/>
              <a:pathLst>
                <a:path w="4339"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g1a95ab0d5f0_1_113"/>
            <p:cNvSpPr/>
            <p:nvPr/>
          </p:nvSpPr>
          <p:spPr>
            <a:xfrm>
              <a:off x="1008720" y="1782537"/>
              <a:ext cx="182149" cy="56948"/>
            </a:xfrm>
            <a:custGeom>
              <a:avLst/>
              <a:gdLst/>
              <a:ahLst/>
              <a:cxnLst/>
              <a:rect l="l" t="t" r="r" b="b"/>
              <a:pathLst>
                <a:path w="5575" h="1743" extrusionOk="0">
                  <a:moveTo>
                    <a:pt x="2803" y="1"/>
                  </a:moveTo>
                  <a:cubicBezTo>
                    <a:pt x="2106" y="1"/>
                    <a:pt x="1410" y="159"/>
                    <a:pt x="887" y="476"/>
                  </a:cubicBezTo>
                  <a:cubicBezTo>
                    <a:pt x="285" y="824"/>
                    <a:pt x="0" y="1267"/>
                    <a:pt x="95" y="1743"/>
                  </a:cubicBezTo>
                  <a:cubicBezTo>
                    <a:pt x="159" y="1394"/>
                    <a:pt x="412" y="1046"/>
                    <a:pt x="887" y="792"/>
                  </a:cubicBezTo>
                  <a:cubicBezTo>
                    <a:pt x="1410" y="492"/>
                    <a:pt x="2106" y="341"/>
                    <a:pt x="2803" y="341"/>
                  </a:cubicBezTo>
                  <a:cubicBezTo>
                    <a:pt x="3500" y="341"/>
                    <a:pt x="4197" y="492"/>
                    <a:pt x="4719" y="792"/>
                  </a:cubicBezTo>
                  <a:cubicBezTo>
                    <a:pt x="5194" y="1046"/>
                    <a:pt x="5447" y="1394"/>
                    <a:pt x="5511" y="1743"/>
                  </a:cubicBezTo>
                  <a:cubicBezTo>
                    <a:pt x="5574" y="1267"/>
                    <a:pt x="5321" y="824"/>
                    <a:pt x="4719" y="476"/>
                  </a:cubicBezTo>
                  <a:cubicBezTo>
                    <a:pt x="4197" y="159"/>
                    <a:pt x="3500" y="1"/>
                    <a:pt x="2803"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g1a95ab0d5f0_1_113"/>
            <p:cNvSpPr/>
            <p:nvPr/>
          </p:nvSpPr>
          <p:spPr>
            <a:xfrm>
              <a:off x="1011824" y="1793678"/>
              <a:ext cx="176954" cy="91581"/>
            </a:xfrm>
            <a:custGeom>
              <a:avLst/>
              <a:gdLst/>
              <a:ahLst/>
              <a:cxnLst/>
              <a:rect l="l" t="t" r="r" b="b"/>
              <a:pathLst>
                <a:path w="5416" h="2803" extrusionOk="0">
                  <a:moveTo>
                    <a:pt x="2708" y="0"/>
                  </a:moveTo>
                  <a:cubicBezTo>
                    <a:pt x="2011" y="0"/>
                    <a:pt x="1315" y="151"/>
                    <a:pt x="792" y="451"/>
                  </a:cubicBezTo>
                  <a:cubicBezTo>
                    <a:pt x="317" y="705"/>
                    <a:pt x="64" y="1053"/>
                    <a:pt x="0" y="1402"/>
                  </a:cubicBezTo>
                  <a:cubicBezTo>
                    <a:pt x="64" y="1750"/>
                    <a:pt x="317" y="2067"/>
                    <a:pt x="792" y="2352"/>
                  </a:cubicBezTo>
                  <a:cubicBezTo>
                    <a:pt x="1315" y="2652"/>
                    <a:pt x="2011" y="2803"/>
                    <a:pt x="2708" y="2803"/>
                  </a:cubicBezTo>
                  <a:cubicBezTo>
                    <a:pt x="3405" y="2803"/>
                    <a:pt x="4102" y="2652"/>
                    <a:pt x="4624" y="2352"/>
                  </a:cubicBezTo>
                  <a:cubicBezTo>
                    <a:pt x="5099" y="2067"/>
                    <a:pt x="5352" y="1750"/>
                    <a:pt x="5416" y="1402"/>
                  </a:cubicBezTo>
                  <a:cubicBezTo>
                    <a:pt x="5352" y="1053"/>
                    <a:pt x="5099" y="705"/>
                    <a:pt x="4624" y="451"/>
                  </a:cubicBezTo>
                  <a:cubicBezTo>
                    <a:pt x="4102" y="151"/>
                    <a:pt x="3405" y="0"/>
                    <a:pt x="2708"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g1a95ab0d5f0_1_113"/>
            <p:cNvSpPr/>
            <p:nvPr/>
          </p:nvSpPr>
          <p:spPr>
            <a:xfrm>
              <a:off x="946642" y="1842557"/>
              <a:ext cx="141766" cy="81779"/>
            </a:xfrm>
            <a:custGeom>
              <a:avLst/>
              <a:gdLst/>
              <a:ahLst/>
              <a:cxnLst/>
              <a:rect l="l" t="t" r="r" b="b"/>
              <a:pathLst>
                <a:path w="4339" h="2503" extrusionOk="0">
                  <a:moveTo>
                    <a:pt x="349" y="1"/>
                  </a:moveTo>
                  <a:lnTo>
                    <a:pt x="0" y="191"/>
                  </a:lnTo>
                  <a:lnTo>
                    <a:pt x="3991" y="2502"/>
                  </a:lnTo>
                  <a:lnTo>
                    <a:pt x="4339" y="2281"/>
                  </a:lnTo>
                  <a:lnTo>
                    <a:pt x="349"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g1a95ab0d5f0_1_113"/>
            <p:cNvSpPr/>
            <p:nvPr/>
          </p:nvSpPr>
          <p:spPr>
            <a:xfrm>
              <a:off x="923869" y="1856018"/>
              <a:ext cx="141799" cy="81779"/>
            </a:xfrm>
            <a:custGeom>
              <a:avLst/>
              <a:gdLst/>
              <a:ahLst/>
              <a:cxnLst/>
              <a:rect l="l" t="t" r="r" b="b"/>
              <a:pathLst>
                <a:path w="4340" h="2503" extrusionOk="0">
                  <a:moveTo>
                    <a:pt x="349" y="0"/>
                  </a:moveTo>
                  <a:lnTo>
                    <a:pt x="1" y="190"/>
                  </a:lnTo>
                  <a:lnTo>
                    <a:pt x="3991" y="2502"/>
                  </a:lnTo>
                  <a:lnTo>
                    <a:pt x="4339" y="2280"/>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g1a95ab0d5f0_1_113"/>
            <p:cNvSpPr/>
            <p:nvPr/>
          </p:nvSpPr>
          <p:spPr>
            <a:xfrm>
              <a:off x="901097" y="1868433"/>
              <a:ext cx="141799" cy="82792"/>
            </a:xfrm>
            <a:custGeom>
              <a:avLst/>
              <a:gdLst/>
              <a:ahLst/>
              <a:cxnLst/>
              <a:rect l="l" t="t" r="r" b="b"/>
              <a:pathLst>
                <a:path w="4340" h="2534" extrusionOk="0">
                  <a:moveTo>
                    <a:pt x="349" y="0"/>
                  </a:moveTo>
                  <a:lnTo>
                    <a:pt x="1" y="222"/>
                  </a:lnTo>
                  <a:lnTo>
                    <a:pt x="3991"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g1a95ab0d5f0_1_113"/>
            <p:cNvSpPr/>
            <p:nvPr/>
          </p:nvSpPr>
          <p:spPr>
            <a:xfrm>
              <a:off x="1154603" y="1717355"/>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g1a95ab0d5f0_1_113"/>
            <p:cNvSpPr/>
            <p:nvPr/>
          </p:nvSpPr>
          <p:spPr>
            <a:xfrm>
              <a:off x="1131862" y="1729771"/>
              <a:ext cx="142811" cy="82825"/>
            </a:xfrm>
            <a:custGeom>
              <a:avLst/>
              <a:gdLst/>
              <a:ahLst/>
              <a:cxnLst/>
              <a:rect l="l" t="t" r="r" b="b"/>
              <a:pathLst>
                <a:path w="4371" h="2535" extrusionOk="0">
                  <a:moveTo>
                    <a:pt x="380" y="1"/>
                  </a:moveTo>
                  <a:lnTo>
                    <a:pt x="0" y="222"/>
                  </a:lnTo>
                  <a:lnTo>
                    <a:pt x="3990" y="2534"/>
                  </a:lnTo>
                  <a:lnTo>
                    <a:pt x="4370"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g1a95ab0d5f0_1_113"/>
            <p:cNvSpPr/>
            <p:nvPr/>
          </p:nvSpPr>
          <p:spPr>
            <a:xfrm>
              <a:off x="1109090" y="1743232"/>
              <a:ext cx="142811" cy="81779"/>
            </a:xfrm>
            <a:custGeom>
              <a:avLst/>
              <a:gdLst/>
              <a:ahLst/>
              <a:cxnLst/>
              <a:rect l="l" t="t" r="r" b="b"/>
              <a:pathLst>
                <a:path w="4371" h="2503" extrusionOk="0">
                  <a:moveTo>
                    <a:pt x="380" y="0"/>
                  </a:moveTo>
                  <a:lnTo>
                    <a:pt x="0" y="222"/>
                  </a:lnTo>
                  <a:lnTo>
                    <a:pt x="3991" y="2502"/>
                  </a:lnTo>
                  <a:lnTo>
                    <a:pt x="4371" y="2312"/>
                  </a:lnTo>
                  <a:lnTo>
                    <a:pt x="380"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g1a95ab0d5f0_1_113"/>
            <p:cNvSpPr/>
            <p:nvPr/>
          </p:nvSpPr>
          <p:spPr>
            <a:xfrm>
              <a:off x="1615056" y="2159186"/>
              <a:ext cx="522564" cy="2196703"/>
            </a:xfrm>
            <a:custGeom>
              <a:avLst/>
              <a:gdLst/>
              <a:ahLst/>
              <a:cxnLst/>
              <a:rect l="l" t="t" r="r" b="b"/>
              <a:pathLst>
                <a:path w="15994" h="67234" extrusionOk="0">
                  <a:moveTo>
                    <a:pt x="15993" y="0"/>
                  </a:moveTo>
                  <a:lnTo>
                    <a:pt x="0" y="9248"/>
                  </a:lnTo>
                  <a:lnTo>
                    <a:pt x="0" y="67233"/>
                  </a:lnTo>
                  <a:lnTo>
                    <a:pt x="15993" y="57954"/>
                  </a:lnTo>
                  <a:lnTo>
                    <a:pt x="15993"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g1a95ab0d5f0_1_113"/>
            <p:cNvSpPr/>
            <p:nvPr/>
          </p:nvSpPr>
          <p:spPr>
            <a:xfrm>
              <a:off x="1047012" y="2133309"/>
              <a:ext cx="568077" cy="2222579"/>
            </a:xfrm>
            <a:custGeom>
              <a:avLst/>
              <a:gdLst/>
              <a:ahLst/>
              <a:cxnLst/>
              <a:rect l="l" t="t" r="r" b="b"/>
              <a:pathLst>
                <a:path w="17387" h="68026" extrusionOk="0">
                  <a:moveTo>
                    <a:pt x="0" y="0"/>
                  </a:moveTo>
                  <a:lnTo>
                    <a:pt x="0" y="57986"/>
                  </a:lnTo>
                  <a:lnTo>
                    <a:pt x="17386" y="68025"/>
                  </a:lnTo>
                  <a:lnTo>
                    <a:pt x="17386" y="10040"/>
                  </a:lnTo>
                  <a:lnTo>
                    <a:pt x="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g1a95ab0d5f0_1_113"/>
            <p:cNvSpPr/>
            <p:nvPr/>
          </p:nvSpPr>
          <p:spPr>
            <a:xfrm>
              <a:off x="1071843" y="2238253"/>
              <a:ext cx="518415" cy="2103129"/>
            </a:xfrm>
            <a:custGeom>
              <a:avLst/>
              <a:gdLst/>
              <a:ahLst/>
              <a:cxnLst/>
              <a:rect l="l" t="t" r="r" b="b"/>
              <a:pathLst>
                <a:path w="15867" h="64370" extrusionOk="0">
                  <a:moveTo>
                    <a:pt x="289" y="1"/>
                  </a:moveTo>
                  <a:cubicBezTo>
                    <a:pt x="111" y="1"/>
                    <a:pt x="0" y="152"/>
                    <a:pt x="0" y="399"/>
                  </a:cubicBezTo>
                  <a:lnTo>
                    <a:pt x="0" y="55186"/>
                  </a:lnTo>
                  <a:lnTo>
                    <a:pt x="15866" y="64370"/>
                  </a:lnTo>
                  <a:lnTo>
                    <a:pt x="15866" y="9551"/>
                  </a:lnTo>
                  <a:cubicBezTo>
                    <a:pt x="15866" y="9203"/>
                    <a:pt x="15613" y="8791"/>
                    <a:pt x="15328" y="8601"/>
                  </a:cubicBezTo>
                  <a:lnTo>
                    <a:pt x="539" y="82"/>
                  </a:lnTo>
                  <a:cubicBezTo>
                    <a:pt x="446" y="27"/>
                    <a:pt x="362" y="1"/>
                    <a:pt x="289"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g1a95ab0d5f0_1_113"/>
            <p:cNvSpPr/>
            <p:nvPr/>
          </p:nvSpPr>
          <p:spPr>
            <a:xfrm>
              <a:off x="1087363" y="226497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g1a95ab0d5f0_1_113"/>
            <p:cNvSpPr/>
            <p:nvPr/>
          </p:nvSpPr>
          <p:spPr>
            <a:xfrm>
              <a:off x="1111148" y="230196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g1a95ab0d5f0_1_113"/>
            <p:cNvSpPr/>
            <p:nvPr/>
          </p:nvSpPr>
          <p:spPr>
            <a:xfrm>
              <a:off x="1111148" y="232784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g1a95ab0d5f0_1_113"/>
            <p:cNvSpPr/>
            <p:nvPr/>
          </p:nvSpPr>
          <p:spPr>
            <a:xfrm>
              <a:off x="1111148" y="2354731"/>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g1a95ab0d5f0_1_113"/>
            <p:cNvSpPr/>
            <p:nvPr/>
          </p:nvSpPr>
          <p:spPr>
            <a:xfrm>
              <a:off x="1418466" y="2503194"/>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g1a95ab0d5f0_1_113"/>
            <p:cNvSpPr/>
            <p:nvPr/>
          </p:nvSpPr>
          <p:spPr>
            <a:xfrm>
              <a:off x="1468128" y="2530835"/>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g1a95ab0d5f0_1_113"/>
            <p:cNvSpPr/>
            <p:nvPr/>
          </p:nvSpPr>
          <p:spPr>
            <a:xfrm>
              <a:off x="1514686" y="2558574"/>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7"/>
                    <a:pt x="602" y="855"/>
                  </a:cubicBezTo>
                  <a:cubicBezTo>
                    <a:pt x="729" y="760"/>
                    <a:pt x="729" y="539"/>
                    <a:pt x="602" y="285"/>
                  </a:cubicBezTo>
                  <a:cubicBezTo>
                    <a:pt x="505" y="115"/>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g1a95ab0d5f0_1_113"/>
            <p:cNvSpPr/>
            <p:nvPr/>
          </p:nvSpPr>
          <p:spPr>
            <a:xfrm>
              <a:off x="1087363" y="2403184"/>
              <a:ext cx="487376" cy="387953"/>
            </a:xfrm>
            <a:custGeom>
              <a:avLst/>
              <a:gdLst/>
              <a:ahLst/>
              <a:cxnLst/>
              <a:rect l="l" t="t" r="r" b="b"/>
              <a:pathLst>
                <a:path w="14917" h="11874" extrusionOk="0">
                  <a:moveTo>
                    <a:pt x="227" y="0"/>
                  </a:moveTo>
                  <a:cubicBezTo>
                    <a:pt x="94" y="0"/>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g1a95ab0d5f0_1_113"/>
            <p:cNvSpPr/>
            <p:nvPr/>
          </p:nvSpPr>
          <p:spPr>
            <a:xfrm>
              <a:off x="1111148" y="243958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g1a95ab0d5f0_1_113"/>
            <p:cNvSpPr/>
            <p:nvPr/>
          </p:nvSpPr>
          <p:spPr>
            <a:xfrm>
              <a:off x="1111148" y="2466471"/>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g1a95ab0d5f0_1_113"/>
            <p:cNvSpPr/>
            <p:nvPr/>
          </p:nvSpPr>
          <p:spPr>
            <a:xfrm>
              <a:off x="1111148" y="2492347"/>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g1a95ab0d5f0_1_113"/>
            <p:cNvSpPr/>
            <p:nvPr/>
          </p:nvSpPr>
          <p:spPr>
            <a:xfrm>
              <a:off x="1419511" y="2641562"/>
              <a:ext cx="21760" cy="28131"/>
            </a:xfrm>
            <a:custGeom>
              <a:avLst/>
              <a:gdLst/>
              <a:ahLst/>
              <a:cxnLst/>
              <a:rect l="l" t="t" r="r" b="b"/>
              <a:pathLst>
                <a:path w="666" h="861" extrusionOk="0">
                  <a:moveTo>
                    <a:pt x="187" y="1"/>
                  </a:moveTo>
                  <a:cubicBezTo>
                    <a:pt x="76" y="1"/>
                    <a:pt x="0" y="93"/>
                    <a:pt x="0" y="247"/>
                  </a:cubicBezTo>
                  <a:cubicBezTo>
                    <a:pt x="0" y="469"/>
                    <a:pt x="158" y="722"/>
                    <a:pt x="348" y="817"/>
                  </a:cubicBezTo>
                  <a:cubicBezTo>
                    <a:pt x="405" y="846"/>
                    <a:pt x="457" y="860"/>
                    <a:pt x="501" y="860"/>
                  </a:cubicBezTo>
                  <a:cubicBezTo>
                    <a:pt x="603" y="860"/>
                    <a:pt x="665" y="782"/>
                    <a:pt x="665" y="627"/>
                  </a:cubicBezTo>
                  <a:cubicBezTo>
                    <a:pt x="665" y="406"/>
                    <a:pt x="538" y="152"/>
                    <a:pt x="348" y="57"/>
                  </a:cubicBezTo>
                  <a:cubicBezTo>
                    <a:pt x="290" y="19"/>
                    <a:pt x="235" y="1"/>
                    <a:pt x="18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g1a95ab0d5f0_1_113"/>
            <p:cNvSpPr/>
            <p:nvPr/>
          </p:nvSpPr>
          <p:spPr>
            <a:xfrm>
              <a:off x="1467082" y="266926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g1a95ab0d5f0_1_113"/>
            <p:cNvSpPr/>
            <p:nvPr/>
          </p:nvSpPr>
          <p:spPr>
            <a:xfrm>
              <a:off x="1514686" y="2696681"/>
              <a:ext cx="23818" cy="28523"/>
            </a:xfrm>
            <a:custGeom>
              <a:avLst/>
              <a:gdLst/>
              <a:ahLst/>
              <a:cxnLst/>
              <a:rect l="l" t="t" r="r" b="b"/>
              <a:pathLst>
                <a:path w="729" h="873" extrusionOk="0">
                  <a:moveTo>
                    <a:pt x="201" y="1"/>
                  </a:moveTo>
                  <a:cubicBezTo>
                    <a:pt x="174" y="1"/>
                    <a:pt x="149" y="6"/>
                    <a:pt x="127" y="17"/>
                  </a:cubicBezTo>
                  <a:cubicBezTo>
                    <a:pt x="1" y="112"/>
                    <a:pt x="1" y="365"/>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g1a95ab0d5f0_1_113"/>
            <p:cNvSpPr/>
            <p:nvPr/>
          </p:nvSpPr>
          <p:spPr>
            <a:xfrm>
              <a:off x="1087363" y="2541813"/>
              <a:ext cx="487376" cy="387790"/>
            </a:xfrm>
            <a:custGeom>
              <a:avLst/>
              <a:gdLst/>
              <a:ahLst/>
              <a:cxnLst/>
              <a:rect l="l" t="t" r="r" b="b"/>
              <a:pathLst>
                <a:path w="14917" h="11869" extrusionOk="0">
                  <a:moveTo>
                    <a:pt x="223" y="0"/>
                  </a:moveTo>
                  <a:cubicBezTo>
                    <a:pt x="92" y="0"/>
                    <a:pt x="0" y="115"/>
                    <a:pt x="0" y="292"/>
                  </a:cubicBezTo>
                  <a:lnTo>
                    <a:pt x="0" y="2920"/>
                  </a:lnTo>
                  <a:cubicBezTo>
                    <a:pt x="0" y="3205"/>
                    <a:pt x="190" y="3554"/>
                    <a:pt x="412" y="3680"/>
                  </a:cubicBezTo>
                  <a:lnTo>
                    <a:pt x="14505" y="11819"/>
                  </a:lnTo>
                  <a:cubicBezTo>
                    <a:pt x="14564" y="11853"/>
                    <a:pt x="14621" y="11869"/>
                    <a:pt x="14673" y="11869"/>
                  </a:cubicBezTo>
                  <a:cubicBezTo>
                    <a:pt x="14815" y="11869"/>
                    <a:pt x="14916" y="11751"/>
                    <a:pt x="14916" y="11566"/>
                  </a:cubicBezTo>
                  <a:lnTo>
                    <a:pt x="14916" y="8937"/>
                  </a:lnTo>
                  <a:cubicBezTo>
                    <a:pt x="14916" y="8652"/>
                    <a:pt x="14726" y="8336"/>
                    <a:pt x="14505" y="8177"/>
                  </a:cubicBezTo>
                  <a:lnTo>
                    <a:pt x="412" y="70"/>
                  </a:lnTo>
                  <a:cubicBezTo>
                    <a:pt x="345" y="22"/>
                    <a:pt x="280" y="0"/>
                    <a:pt x="223"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g1a95ab0d5f0_1_113"/>
            <p:cNvSpPr/>
            <p:nvPr/>
          </p:nvSpPr>
          <p:spPr>
            <a:xfrm>
              <a:off x="1111148" y="2578243"/>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g1a95ab0d5f0_1_113"/>
            <p:cNvSpPr/>
            <p:nvPr/>
          </p:nvSpPr>
          <p:spPr>
            <a:xfrm>
              <a:off x="1111148" y="260513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g1a95ab0d5f0_1_113"/>
            <p:cNvSpPr/>
            <p:nvPr/>
          </p:nvSpPr>
          <p:spPr>
            <a:xfrm>
              <a:off x="1111148" y="2631009"/>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g1a95ab0d5f0_1_113"/>
            <p:cNvSpPr/>
            <p:nvPr/>
          </p:nvSpPr>
          <p:spPr>
            <a:xfrm>
              <a:off x="1419511" y="2779833"/>
              <a:ext cx="21760" cy="28490"/>
            </a:xfrm>
            <a:custGeom>
              <a:avLst/>
              <a:gdLst/>
              <a:ahLst/>
              <a:cxnLst/>
              <a:rect l="l" t="t" r="r" b="b"/>
              <a:pathLst>
                <a:path w="666" h="872" extrusionOk="0">
                  <a:moveTo>
                    <a:pt x="208" y="1"/>
                  </a:moveTo>
                  <a:cubicBezTo>
                    <a:pt x="86" y="1"/>
                    <a:pt x="0" y="95"/>
                    <a:pt x="0" y="259"/>
                  </a:cubicBezTo>
                  <a:cubicBezTo>
                    <a:pt x="0" y="449"/>
                    <a:pt x="158" y="734"/>
                    <a:pt x="348" y="829"/>
                  </a:cubicBezTo>
                  <a:cubicBezTo>
                    <a:pt x="405" y="857"/>
                    <a:pt x="457" y="872"/>
                    <a:pt x="501" y="872"/>
                  </a:cubicBezTo>
                  <a:cubicBezTo>
                    <a:pt x="603" y="872"/>
                    <a:pt x="665" y="794"/>
                    <a:pt x="665" y="639"/>
                  </a:cubicBezTo>
                  <a:cubicBezTo>
                    <a:pt x="665" y="417"/>
                    <a:pt x="538" y="164"/>
                    <a:pt x="348" y="37"/>
                  </a:cubicBezTo>
                  <a:cubicBezTo>
                    <a:pt x="299" y="12"/>
                    <a:pt x="251" y="1"/>
                    <a:pt x="20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g1a95ab0d5f0_1_113"/>
            <p:cNvSpPr/>
            <p:nvPr/>
          </p:nvSpPr>
          <p:spPr>
            <a:xfrm>
              <a:off x="1467082" y="2807408"/>
              <a:ext cx="23851" cy="28490"/>
            </a:xfrm>
            <a:custGeom>
              <a:avLst/>
              <a:gdLst/>
              <a:ahLst/>
              <a:cxnLst/>
              <a:rect l="l" t="t" r="r" b="b"/>
              <a:pathLst>
                <a:path w="730" h="872" extrusionOk="0">
                  <a:moveTo>
                    <a:pt x="201" y="0"/>
                  </a:moveTo>
                  <a:cubicBezTo>
                    <a:pt x="174" y="0"/>
                    <a:pt x="150" y="6"/>
                    <a:pt x="127" y="17"/>
                  </a:cubicBezTo>
                  <a:cubicBezTo>
                    <a:pt x="1" y="112"/>
                    <a:pt x="1" y="365"/>
                    <a:pt x="127" y="587"/>
                  </a:cubicBezTo>
                  <a:cubicBezTo>
                    <a:pt x="225" y="757"/>
                    <a:pt x="379" y="872"/>
                    <a:pt x="503" y="872"/>
                  </a:cubicBezTo>
                  <a:cubicBezTo>
                    <a:pt x="539" y="872"/>
                    <a:pt x="573" y="862"/>
                    <a:pt x="602" y="840"/>
                  </a:cubicBezTo>
                  <a:cubicBezTo>
                    <a:pt x="729" y="777"/>
                    <a:pt x="729" y="523"/>
                    <a:pt x="602" y="302"/>
                  </a:cubicBezTo>
                  <a:cubicBezTo>
                    <a:pt x="498" y="119"/>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g1a95ab0d5f0_1_113"/>
            <p:cNvSpPr/>
            <p:nvPr/>
          </p:nvSpPr>
          <p:spPr>
            <a:xfrm>
              <a:off x="1515732" y="2835506"/>
              <a:ext cx="21760" cy="28490"/>
            </a:xfrm>
            <a:custGeom>
              <a:avLst/>
              <a:gdLst/>
              <a:ahLst/>
              <a:cxnLst/>
              <a:rect l="l" t="t" r="r" b="b"/>
              <a:pathLst>
                <a:path w="666" h="872" extrusionOk="0">
                  <a:moveTo>
                    <a:pt x="190" y="1"/>
                  </a:moveTo>
                  <a:cubicBezTo>
                    <a:pt x="78" y="1"/>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1"/>
                    <a:pt x="190"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g1a95ab0d5f0_1_113"/>
            <p:cNvSpPr/>
            <p:nvPr/>
          </p:nvSpPr>
          <p:spPr>
            <a:xfrm>
              <a:off x="1087363" y="2679887"/>
              <a:ext cx="487376" cy="387986"/>
            </a:xfrm>
            <a:custGeom>
              <a:avLst/>
              <a:gdLst/>
              <a:ahLst/>
              <a:cxnLst/>
              <a:rect l="l" t="t" r="r" b="b"/>
              <a:pathLst>
                <a:path w="14917" h="11875" extrusionOk="0">
                  <a:moveTo>
                    <a:pt x="230" y="1"/>
                  </a:moveTo>
                  <a:cubicBezTo>
                    <a:pt x="96" y="1"/>
                    <a:pt x="0" y="108"/>
                    <a:pt x="0" y="309"/>
                  </a:cubicBezTo>
                  <a:lnTo>
                    <a:pt x="0" y="2938"/>
                  </a:lnTo>
                  <a:cubicBezTo>
                    <a:pt x="0" y="3223"/>
                    <a:pt x="190" y="3540"/>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2"/>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g1a95ab0d5f0_1_113"/>
            <p:cNvSpPr/>
            <p:nvPr/>
          </p:nvSpPr>
          <p:spPr>
            <a:xfrm>
              <a:off x="1111148" y="2716873"/>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g1a95ab0d5f0_1_113"/>
            <p:cNvSpPr/>
            <p:nvPr/>
          </p:nvSpPr>
          <p:spPr>
            <a:xfrm>
              <a:off x="1111148" y="274274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g1a95ab0d5f0_1_113"/>
            <p:cNvSpPr/>
            <p:nvPr/>
          </p:nvSpPr>
          <p:spPr>
            <a:xfrm>
              <a:off x="1111148" y="276963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g1a95ab0d5f0_1_113"/>
            <p:cNvSpPr/>
            <p:nvPr/>
          </p:nvSpPr>
          <p:spPr>
            <a:xfrm>
              <a:off x="1418466" y="291810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g1a95ab0d5f0_1_113"/>
            <p:cNvSpPr/>
            <p:nvPr/>
          </p:nvSpPr>
          <p:spPr>
            <a:xfrm>
              <a:off x="1468128" y="2946234"/>
              <a:ext cx="21760" cy="28490"/>
            </a:xfrm>
            <a:custGeom>
              <a:avLst/>
              <a:gdLst/>
              <a:ahLst/>
              <a:cxnLst/>
              <a:rect l="l" t="t" r="r" b="b"/>
              <a:pathLst>
                <a:path w="666" h="872" extrusionOk="0">
                  <a:moveTo>
                    <a:pt x="165" y="0"/>
                  </a:moveTo>
                  <a:cubicBezTo>
                    <a:pt x="63" y="0"/>
                    <a:pt x="0" y="78"/>
                    <a:pt x="0" y="233"/>
                  </a:cubicBezTo>
                  <a:cubicBezTo>
                    <a:pt x="0" y="455"/>
                    <a:pt x="127" y="708"/>
                    <a:pt x="317" y="835"/>
                  </a:cubicBezTo>
                  <a:cubicBezTo>
                    <a:pt x="367" y="859"/>
                    <a:pt x="414" y="871"/>
                    <a:pt x="457" y="871"/>
                  </a:cubicBezTo>
                  <a:cubicBezTo>
                    <a:pt x="579" y="871"/>
                    <a:pt x="666" y="777"/>
                    <a:pt x="666" y="613"/>
                  </a:cubicBezTo>
                  <a:cubicBezTo>
                    <a:pt x="666" y="423"/>
                    <a:pt x="507" y="138"/>
                    <a:pt x="317" y="43"/>
                  </a:cubicBezTo>
                  <a:cubicBezTo>
                    <a:pt x="260" y="14"/>
                    <a:pt x="209" y="0"/>
                    <a:pt x="16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g1a95ab0d5f0_1_113"/>
            <p:cNvSpPr/>
            <p:nvPr/>
          </p:nvSpPr>
          <p:spPr>
            <a:xfrm>
              <a:off x="1514686" y="2973907"/>
              <a:ext cx="23818" cy="28066"/>
            </a:xfrm>
            <a:custGeom>
              <a:avLst/>
              <a:gdLst/>
              <a:ahLst/>
              <a:cxnLst/>
              <a:rect l="l" t="t" r="r" b="b"/>
              <a:pathLst>
                <a:path w="729" h="859" extrusionOk="0">
                  <a:moveTo>
                    <a:pt x="213" y="0"/>
                  </a:moveTo>
                  <a:cubicBezTo>
                    <a:pt x="182" y="0"/>
                    <a:pt x="153" y="7"/>
                    <a:pt x="127" y="19"/>
                  </a:cubicBezTo>
                  <a:cubicBezTo>
                    <a:pt x="1" y="83"/>
                    <a:pt x="1" y="336"/>
                    <a:pt x="127" y="558"/>
                  </a:cubicBezTo>
                  <a:cubicBezTo>
                    <a:pt x="232" y="741"/>
                    <a:pt x="401" y="859"/>
                    <a:pt x="528" y="859"/>
                  </a:cubicBezTo>
                  <a:cubicBezTo>
                    <a:pt x="555" y="859"/>
                    <a:pt x="580" y="854"/>
                    <a:pt x="602" y="843"/>
                  </a:cubicBezTo>
                  <a:cubicBezTo>
                    <a:pt x="729" y="779"/>
                    <a:pt x="729" y="526"/>
                    <a:pt x="602" y="304"/>
                  </a:cubicBezTo>
                  <a:cubicBezTo>
                    <a:pt x="501" y="102"/>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g1a95ab0d5f0_1_113"/>
            <p:cNvSpPr/>
            <p:nvPr/>
          </p:nvSpPr>
          <p:spPr>
            <a:xfrm>
              <a:off x="1087363" y="281854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1"/>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g1a95ab0d5f0_1_113"/>
            <p:cNvSpPr/>
            <p:nvPr/>
          </p:nvSpPr>
          <p:spPr>
            <a:xfrm>
              <a:off x="1111148" y="2855535"/>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g1a95ab0d5f0_1_113"/>
            <p:cNvSpPr/>
            <p:nvPr/>
          </p:nvSpPr>
          <p:spPr>
            <a:xfrm>
              <a:off x="1111148" y="2881411"/>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g1a95ab0d5f0_1_113"/>
            <p:cNvSpPr/>
            <p:nvPr/>
          </p:nvSpPr>
          <p:spPr>
            <a:xfrm>
              <a:off x="1111148" y="290830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g1a95ab0d5f0_1_113"/>
            <p:cNvSpPr/>
            <p:nvPr/>
          </p:nvSpPr>
          <p:spPr>
            <a:xfrm>
              <a:off x="1418466" y="3056765"/>
              <a:ext cx="23818" cy="28098"/>
            </a:xfrm>
            <a:custGeom>
              <a:avLst/>
              <a:gdLst/>
              <a:ahLst/>
              <a:cxnLst/>
              <a:rect l="l" t="t" r="r" b="b"/>
              <a:pathLst>
                <a:path w="729" h="860" extrusionOk="0">
                  <a:moveTo>
                    <a:pt x="201" y="1"/>
                  </a:moveTo>
                  <a:cubicBezTo>
                    <a:pt x="174" y="1"/>
                    <a:pt x="149" y="6"/>
                    <a:pt x="127" y="17"/>
                  </a:cubicBezTo>
                  <a:cubicBezTo>
                    <a:pt x="0" y="80"/>
                    <a:pt x="0" y="333"/>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g1a95ab0d5f0_1_113"/>
            <p:cNvSpPr/>
            <p:nvPr/>
          </p:nvSpPr>
          <p:spPr>
            <a:xfrm>
              <a:off x="1468128" y="3084406"/>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1"/>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g1a95ab0d5f0_1_113"/>
            <p:cNvSpPr/>
            <p:nvPr/>
          </p:nvSpPr>
          <p:spPr>
            <a:xfrm>
              <a:off x="1514686" y="3112145"/>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6"/>
                    <a:pt x="602" y="855"/>
                  </a:cubicBezTo>
                  <a:cubicBezTo>
                    <a:pt x="729" y="760"/>
                    <a:pt x="729" y="539"/>
                    <a:pt x="602" y="285"/>
                  </a:cubicBezTo>
                  <a:cubicBezTo>
                    <a:pt x="505" y="114"/>
                    <a:pt x="351" y="0"/>
                    <a:pt x="227"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g1a95ab0d5f0_1_113"/>
            <p:cNvSpPr/>
            <p:nvPr/>
          </p:nvSpPr>
          <p:spPr>
            <a:xfrm>
              <a:off x="1087363" y="2956754"/>
              <a:ext cx="487376" cy="387953"/>
            </a:xfrm>
            <a:custGeom>
              <a:avLst/>
              <a:gdLst/>
              <a:ahLst/>
              <a:cxnLst/>
              <a:rect l="l" t="t" r="r" b="b"/>
              <a:pathLst>
                <a:path w="14917" h="11874" extrusionOk="0">
                  <a:moveTo>
                    <a:pt x="227" y="0"/>
                  </a:moveTo>
                  <a:cubicBezTo>
                    <a:pt x="94" y="0"/>
                    <a:pt x="0" y="122"/>
                    <a:pt x="0" y="323"/>
                  </a:cubicBezTo>
                  <a:lnTo>
                    <a:pt x="0" y="2919"/>
                  </a:lnTo>
                  <a:cubicBezTo>
                    <a:pt x="0" y="3204"/>
                    <a:pt x="190" y="3553"/>
                    <a:pt x="412" y="3680"/>
                  </a:cubicBezTo>
                  <a:lnTo>
                    <a:pt x="14505" y="11818"/>
                  </a:lnTo>
                  <a:cubicBezTo>
                    <a:pt x="14569" y="11855"/>
                    <a:pt x="14631" y="11873"/>
                    <a:pt x="14687" y="11873"/>
                  </a:cubicBezTo>
                  <a:cubicBezTo>
                    <a:pt x="14821" y="11873"/>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g1a95ab0d5f0_1_113"/>
            <p:cNvSpPr/>
            <p:nvPr/>
          </p:nvSpPr>
          <p:spPr>
            <a:xfrm>
              <a:off x="1111148" y="299315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g1a95ab0d5f0_1_113"/>
            <p:cNvSpPr/>
            <p:nvPr/>
          </p:nvSpPr>
          <p:spPr>
            <a:xfrm>
              <a:off x="1111148" y="3020041"/>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g1a95ab0d5f0_1_113"/>
            <p:cNvSpPr/>
            <p:nvPr/>
          </p:nvSpPr>
          <p:spPr>
            <a:xfrm>
              <a:off x="1111148" y="3045917"/>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g1a95ab0d5f0_1_113"/>
            <p:cNvSpPr/>
            <p:nvPr/>
          </p:nvSpPr>
          <p:spPr>
            <a:xfrm>
              <a:off x="1419511" y="319513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g1a95ab0d5f0_1_113"/>
            <p:cNvSpPr/>
            <p:nvPr/>
          </p:nvSpPr>
          <p:spPr>
            <a:xfrm>
              <a:off x="1467082" y="322283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g1a95ab0d5f0_1_113"/>
            <p:cNvSpPr/>
            <p:nvPr/>
          </p:nvSpPr>
          <p:spPr>
            <a:xfrm>
              <a:off x="1515732" y="3250611"/>
              <a:ext cx="21760" cy="28327"/>
            </a:xfrm>
            <a:custGeom>
              <a:avLst/>
              <a:gdLst/>
              <a:ahLst/>
              <a:cxnLst/>
              <a:rect l="l" t="t" r="r" b="b"/>
              <a:pathLst>
                <a:path w="666" h="867" extrusionOk="0">
                  <a:moveTo>
                    <a:pt x="205" y="0"/>
                  </a:moveTo>
                  <a:cubicBezTo>
                    <a:pt x="85" y="0"/>
                    <a:pt x="0" y="88"/>
                    <a:pt x="0" y="228"/>
                  </a:cubicBezTo>
                  <a:cubicBezTo>
                    <a:pt x="0" y="449"/>
                    <a:pt x="159" y="703"/>
                    <a:pt x="349" y="829"/>
                  </a:cubicBezTo>
                  <a:cubicBezTo>
                    <a:pt x="400" y="855"/>
                    <a:pt x="446" y="867"/>
                    <a:pt x="486" y="867"/>
                  </a:cubicBezTo>
                  <a:cubicBezTo>
                    <a:pt x="597" y="867"/>
                    <a:pt x="665" y="778"/>
                    <a:pt x="665" y="639"/>
                  </a:cubicBezTo>
                  <a:cubicBezTo>
                    <a:pt x="665" y="418"/>
                    <a:pt x="539" y="164"/>
                    <a:pt x="349" y="38"/>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g1a95ab0d5f0_1_113"/>
            <p:cNvSpPr/>
            <p:nvPr/>
          </p:nvSpPr>
          <p:spPr>
            <a:xfrm>
              <a:off x="1087363" y="3094991"/>
              <a:ext cx="487376" cy="387790"/>
            </a:xfrm>
            <a:custGeom>
              <a:avLst/>
              <a:gdLst/>
              <a:ahLst/>
              <a:cxnLst/>
              <a:rect l="l" t="t" r="r" b="b"/>
              <a:pathLst>
                <a:path w="14917" h="11869" extrusionOk="0">
                  <a:moveTo>
                    <a:pt x="244" y="1"/>
                  </a:moveTo>
                  <a:cubicBezTo>
                    <a:pt x="102" y="1"/>
                    <a:pt x="0" y="118"/>
                    <a:pt x="0" y="304"/>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1"/>
                    <a:pt x="24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g1a95ab0d5f0_1_113"/>
            <p:cNvSpPr/>
            <p:nvPr/>
          </p:nvSpPr>
          <p:spPr>
            <a:xfrm>
              <a:off x="1111148" y="3131781"/>
              <a:ext cx="164571" cy="102494"/>
            </a:xfrm>
            <a:custGeom>
              <a:avLst/>
              <a:gdLst/>
              <a:ahLst/>
              <a:cxnLst/>
              <a:rect l="l" t="t" r="r" b="b"/>
              <a:pathLst>
                <a:path w="5037" h="3137" extrusionOk="0">
                  <a:moveTo>
                    <a:pt x="1" y="1"/>
                  </a:moveTo>
                  <a:lnTo>
                    <a:pt x="1" y="254"/>
                  </a:lnTo>
                  <a:lnTo>
                    <a:pt x="5036" y="3136"/>
                  </a:lnTo>
                  <a:lnTo>
                    <a:pt x="5036" y="2915"/>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g1a95ab0d5f0_1_113"/>
            <p:cNvSpPr/>
            <p:nvPr/>
          </p:nvSpPr>
          <p:spPr>
            <a:xfrm>
              <a:off x="1111148" y="315870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g1a95ab0d5f0_1_113"/>
            <p:cNvSpPr/>
            <p:nvPr/>
          </p:nvSpPr>
          <p:spPr>
            <a:xfrm>
              <a:off x="1111148" y="3184579"/>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g1a95ab0d5f0_1_113"/>
            <p:cNvSpPr/>
            <p:nvPr/>
          </p:nvSpPr>
          <p:spPr>
            <a:xfrm>
              <a:off x="1418466" y="3333566"/>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58" y="753"/>
                    <a:pt x="410" y="872"/>
                    <a:pt x="531" y="872"/>
                  </a:cubicBezTo>
                  <a:cubicBezTo>
                    <a:pt x="556" y="872"/>
                    <a:pt x="580" y="867"/>
                    <a:pt x="602" y="855"/>
                  </a:cubicBezTo>
                  <a:cubicBezTo>
                    <a:pt x="729" y="760"/>
                    <a:pt x="729" y="507"/>
                    <a:pt x="602" y="285"/>
                  </a:cubicBezTo>
                  <a:cubicBezTo>
                    <a:pt x="504" y="115"/>
                    <a:pt x="350" y="0"/>
                    <a:pt x="2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g1a95ab0d5f0_1_113"/>
            <p:cNvSpPr/>
            <p:nvPr/>
          </p:nvSpPr>
          <p:spPr>
            <a:xfrm>
              <a:off x="1467082" y="3360978"/>
              <a:ext cx="23851" cy="28490"/>
            </a:xfrm>
            <a:custGeom>
              <a:avLst/>
              <a:gdLst/>
              <a:ahLst/>
              <a:cxnLst/>
              <a:rect l="l" t="t" r="r" b="b"/>
              <a:pathLst>
                <a:path w="730" h="872" extrusionOk="0">
                  <a:moveTo>
                    <a:pt x="201" y="0"/>
                  </a:moveTo>
                  <a:cubicBezTo>
                    <a:pt x="174" y="0"/>
                    <a:pt x="150" y="5"/>
                    <a:pt x="127" y="16"/>
                  </a:cubicBezTo>
                  <a:cubicBezTo>
                    <a:pt x="1" y="111"/>
                    <a:pt x="1" y="365"/>
                    <a:pt x="127" y="587"/>
                  </a:cubicBezTo>
                  <a:cubicBezTo>
                    <a:pt x="225" y="757"/>
                    <a:pt x="379" y="872"/>
                    <a:pt x="503" y="872"/>
                  </a:cubicBezTo>
                  <a:cubicBezTo>
                    <a:pt x="539" y="872"/>
                    <a:pt x="573" y="862"/>
                    <a:pt x="602" y="840"/>
                  </a:cubicBezTo>
                  <a:cubicBezTo>
                    <a:pt x="729" y="777"/>
                    <a:pt x="729" y="523"/>
                    <a:pt x="602" y="301"/>
                  </a:cubicBezTo>
                  <a:cubicBezTo>
                    <a:pt x="498" y="118"/>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g1a95ab0d5f0_1_113"/>
            <p:cNvSpPr/>
            <p:nvPr/>
          </p:nvSpPr>
          <p:spPr>
            <a:xfrm>
              <a:off x="1515732" y="338907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g1a95ab0d5f0_1_113"/>
            <p:cNvSpPr/>
            <p:nvPr/>
          </p:nvSpPr>
          <p:spPr>
            <a:xfrm>
              <a:off x="1087363" y="3233458"/>
              <a:ext cx="487376" cy="387529"/>
            </a:xfrm>
            <a:custGeom>
              <a:avLst/>
              <a:gdLst/>
              <a:ahLst/>
              <a:cxnLst/>
              <a:rect l="l" t="t" r="r" b="b"/>
              <a:pathLst>
                <a:path w="14917" h="11861" extrusionOk="0">
                  <a:moveTo>
                    <a:pt x="230" y="1"/>
                  </a:moveTo>
                  <a:cubicBezTo>
                    <a:pt x="96" y="1"/>
                    <a:pt x="0" y="107"/>
                    <a:pt x="0" y="309"/>
                  </a:cubicBezTo>
                  <a:lnTo>
                    <a:pt x="0" y="2938"/>
                  </a:lnTo>
                  <a:cubicBezTo>
                    <a:pt x="0" y="3223"/>
                    <a:pt x="190" y="3539"/>
                    <a:pt x="412" y="3698"/>
                  </a:cubicBezTo>
                  <a:lnTo>
                    <a:pt x="14505" y="11805"/>
                  </a:lnTo>
                  <a:cubicBezTo>
                    <a:pt x="14569" y="11842"/>
                    <a:pt x="14631" y="11860"/>
                    <a:pt x="14687" y="11860"/>
                  </a:cubicBezTo>
                  <a:cubicBezTo>
                    <a:pt x="14821" y="11860"/>
                    <a:pt x="14916" y="11754"/>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g1a95ab0d5f0_1_113"/>
            <p:cNvSpPr/>
            <p:nvPr/>
          </p:nvSpPr>
          <p:spPr>
            <a:xfrm>
              <a:off x="1111148" y="327044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g1a95ab0d5f0_1_113"/>
            <p:cNvSpPr/>
            <p:nvPr/>
          </p:nvSpPr>
          <p:spPr>
            <a:xfrm>
              <a:off x="1111148" y="329631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g1a95ab0d5f0_1_113"/>
            <p:cNvSpPr/>
            <p:nvPr/>
          </p:nvSpPr>
          <p:spPr>
            <a:xfrm>
              <a:off x="1111148" y="332320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g1a95ab0d5f0_1_113"/>
            <p:cNvSpPr/>
            <p:nvPr/>
          </p:nvSpPr>
          <p:spPr>
            <a:xfrm>
              <a:off x="1418466" y="347167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g1a95ab0d5f0_1_113"/>
            <p:cNvSpPr/>
            <p:nvPr/>
          </p:nvSpPr>
          <p:spPr>
            <a:xfrm>
              <a:off x="1468128" y="3499804"/>
              <a:ext cx="21760" cy="28098"/>
            </a:xfrm>
            <a:custGeom>
              <a:avLst/>
              <a:gdLst/>
              <a:ahLst/>
              <a:cxnLst/>
              <a:rect l="l" t="t" r="r" b="b"/>
              <a:pathLst>
                <a:path w="666" h="860" extrusionOk="0">
                  <a:moveTo>
                    <a:pt x="165" y="0"/>
                  </a:moveTo>
                  <a:cubicBezTo>
                    <a:pt x="63" y="0"/>
                    <a:pt x="0" y="78"/>
                    <a:pt x="0" y="233"/>
                  </a:cubicBezTo>
                  <a:cubicBezTo>
                    <a:pt x="0" y="454"/>
                    <a:pt x="127" y="708"/>
                    <a:pt x="317" y="803"/>
                  </a:cubicBezTo>
                  <a:cubicBezTo>
                    <a:pt x="375" y="842"/>
                    <a:pt x="430" y="860"/>
                    <a:pt x="479" y="860"/>
                  </a:cubicBezTo>
                  <a:cubicBezTo>
                    <a:pt x="589" y="860"/>
                    <a:pt x="666" y="767"/>
                    <a:pt x="666" y="613"/>
                  </a:cubicBezTo>
                  <a:cubicBezTo>
                    <a:pt x="666" y="391"/>
                    <a:pt x="507" y="138"/>
                    <a:pt x="317" y="43"/>
                  </a:cubicBezTo>
                  <a:cubicBezTo>
                    <a:pt x="260" y="14"/>
                    <a:pt x="209" y="0"/>
                    <a:pt x="16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g1a95ab0d5f0_1_113"/>
            <p:cNvSpPr/>
            <p:nvPr/>
          </p:nvSpPr>
          <p:spPr>
            <a:xfrm>
              <a:off x="1514686" y="3527477"/>
              <a:ext cx="23818" cy="28066"/>
            </a:xfrm>
            <a:custGeom>
              <a:avLst/>
              <a:gdLst/>
              <a:ahLst/>
              <a:cxnLst/>
              <a:rect l="l" t="t" r="r" b="b"/>
              <a:pathLst>
                <a:path w="729" h="859" extrusionOk="0">
                  <a:moveTo>
                    <a:pt x="213" y="0"/>
                  </a:moveTo>
                  <a:cubicBezTo>
                    <a:pt x="182" y="0"/>
                    <a:pt x="153" y="6"/>
                    <a:pt x="127" y="19"/>
                  </a:cubicBezTo>
                  <a:cubicBezTo>
                    <a:pt x="1" y="82"/>
                    <a:pt x="1" y="336"/>
                    <a:pt x="127" y="558"/>
                  </a:cubicBezTo>
                  <a:cubicBezTo>
                    <a:pt x="232" y="741"/>
                    <a:pt x="401" y="859"/>
                    <a:pt x="528" y="859"/>
                  </a:cubicBezTo>
                  <a:cubicBezTo>
                    <a:pt x="555" y="859"/>
                    <a:pt x="580" y="854"/>
                    <a:pt x="602" y="843"/>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g1a95ab0d5f0_1_113"/>
            <p:cNvSpPr/>
            <p:nvPr/>
          </p:nvSpPr>
          <p:spPr>
            <a:xfrm>
              <a:off x="1087363" y="3371662"/>
              <a:ext cx="487376" cy="387953"/>
            </a:xfrm>
            <a:custGeom>
              <a:avLst/>
              <a:gdLst/>
              <a:ahLst/>
              <a:cxnLst/>
              <a:rect l="l" t="t" r="r" b="b"/>
              <a:pathLst>
                <a:path w="14917" h="11874" extrusionOk="0">
                  <a:moveTo>
                    <a:pt x="227" y="1"/>
                  </a:moveTo>
                  <a:cubicBezTo>
                    <a:pt x="94" y="1"/>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1"/>
                    <a:pt x="22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g1a95ab0d5f0_1_113"/>
            <p:cNvSpPr/>
            <p:nvPr/>
          </p:nvSpPr>
          <p:spPr>
            <a:xfrm>
              <a:off x="1111148" y="34091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g1a95ab0d5f0_1_113"/>
            <p:cNvSpPr/>
            <p:nvPr/>
          </p:nvSpPr>
          <p:spPr>
            <a:xfrm>
              <a:off x="1111148" y="343494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g1a95ab0d5f0_1_113"/>
            <p:cNvSpPr/>
            <p:nvPr/>
          </p:nvSpPr>
          <p:spPr>
            <a:xfrm>
              <a:off x="1111148" y="346187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g1a95ab0d5f0_1_113"/>
            <p:cNvSpPr/>
            <p:nvPr/>
          </p:nvSpPr>
          <p:spPr>
            <a:xfrm>
              <a:off x="1418466" y="3610335"/>
              <a:ext cx="23818" cy="28000"/>
            </a:xfrm>
            <a:custGeom>
              <a:avLst/>
              <a:gdLst/>
              <a:ahLst/>
              <a:cxnLst/>
              <a:rect l="l" t="t" r="r" b="b"/>
              <a:pathLst>
                <a:path w="729" h="857" extrusionOk="0">
                  <a:moveTo>
                    <a:pt x="201" y="0"/>
                  </a:moveTo>
                  <a:cubicBezTo>
                    <a:pt x="174" y="0"/>
                    <a:pt x="149" y="6"/>
                    <a:pt x="127" y="17"/>
                  </a:cubicBezTo>
                  <a:cubicBezTo>
                    <a:pt x="0" y="80"/>
                    <a:pt x="0" y="333"/>
                    <a:pt x="127" y="555"/>
                  </a:cubicBezTo>
                  <a:cubicBezTo>
                    <a:pt x="258" y="738"/>
                    <a:pt x="410" y="856"/>
                    <a:pt x="531" y="856"/>
                  </a:cubicBezTo>
                  <a:cubicBezTo>
                    <a:pt x="556" y="856"/>
                    <a:pt x="580" y="851"/>
                    <a:pt x="602" y="840"/>
                  </a:cubicBezTo>
                  <a:cubicBezTo>
                    <a:pt x="729" y="777"/>
                    <a:pt x="729" y="523"/>
                    <a:pt x="602" y="302"/>
                  </a:cubicBezTo>
                  <a:cubicBezTo>
                    <a:pt x="497" y="119"/>
                    <a:pt x="328" y="0"/>
                    <a:pt x="2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g1a95ab0d5f0_1_113"/>
            <p:cNvSpPr/>
            <p:nvPr/>
          </p:nvSpPr>
          <p:spPr>
            <a:xfrm>
              <a:off x="1467082" y="3637747"/>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g1a95ab0d5f0_1_113"/>
            <p:cNvSpPr/>
            <p:nvPr/>
          </p:nvSpPr>
          <p:spPr>
            <a:xfrm>
              <a:off x="1514686" y="3665682"/>
              <a:ext cx="23818" cy="28523"/>
            </a:xfrm>
            <a:custGeom>
              <a:avLst/>
              <a:gdLst/>
              <a:ahLst/>
              <a:cxnLst/>
              <a:rect l="l" t="t" r="r" b="b"/>
              <a:pathLst>
                <a:path w="729" h="873" extrusionOk="0">
                  <a:moveTo>
                    <a:pt x="227" y="1"/>
                  </a:moveTo>
                  <a:cubicBezTo>
                    <a:pt x="190" y="1"/>
                    <a:pt x="156" y="11"/>
                    <a:pt x="127" y="33"/>
                  </a:cubicBezTo>
                  <a:cubicBezTo>
                    <a:pt x="1" y="96"/>
                    <a:pt x="1" y="349"/>
                    <a:pt x="127" y="571"/>
                  </a:cubicBezTo>
                  <a:cubicBezTo>
                    <a:pt x="232" y="754"/>
                    <a:pt x="401" y="872"/>
                    <a:pt x="528" y="872"/>
                  </a:cubicBezTo>
                  <a:cubicBezTo>
                    <a:pt x="555" y="872"/>
                    <a:pt x="580" y="867"/>
                    <a:pt x="602" y="856"/>
                  </a:cubicBezTo>
                  <a:cubicBezTo>
                    <a:pt x="729" y="761"/>
                    <a:pt x="729" y="539"/>
                    <a:pt x="602" y="286"/>
                  </a:cubicBezTo>
                  <a:cubicBezTo>
                    <a:pt x="505" y="115"/>
                    <a:pt x="351" y="1"/>
                    <a:pt x="227"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g1a95ab0d5f0_1_113"/>
            <p:cNvSpPr/>
            <p:nvPr/>
          </p:nvSpPr>
          <p:spPr>
            <a:xfrm>
              <a:off x="1087363" y="3510324"/>
              <a:ext cx="487376" cy="387757"/>
            </a:xfrm>
            <a:custGeom>
              <a:avLst/>
              <a:gdLst/>
              <a:ahLst/>
              <a:cxnLst/>
              <a:rect l="l" t="t" r="r" b="b"/>
              <a:pathLst>
                <a:path w="14917" h="11868" extrusionOk="0">
                  <a:moveTo>
                    <a:pt x="227" y="0"/>
                  </a:moveTo>
                  <a:cubicBezTo>
                    <a:pt x="94" y="0"/>
                    <a:pt x="0" y="122"/>
                    <a:pt x="0" y="322"/>
                  </a:cubicBezTo>
                  <a:lnTo>
                    <a:pt x="0" y="2919"/>
                  </a:lnTo>
                  <a:cubicBezTo>
                    <a:pt x="0" y="3204"/>
                    <a:pt x="190" y="3553"/>
                    <a:pt x="412" y="3679"/>
                  </a:cubicBezTo>
                  <a:lnTo>
                    <a:pt x="14505" y="11818"/>
                  </a:lnTo>
                  <a:cubicBezTo>
                    <a:pt x="14564" y="11852"/>
                    <a:pt x="14621" y="11868"/>
                    <a:pt x="14673" y="11868"/>
                  </a:cubicBezTo>
                  <a:cubicBezTo>
                    <a:pt x="14815" y="11868"/>
                    <a:pt x="14916" y="11750"/>
                    <a:pt x="14916" y="11565"/>
                  </a:cubicBezTo>
                  <a:lnTo>
                    <a:pt x="14916" y="8936"/>
                  </a:lnTo>
                  <a:cubicBezTo>
                    <a:pt x="14916" y="8651"/>
                    <a:pt x="14726" y="8335"/>
                    <a:pt x="14505" y="8176"/>
                  </a:cubicBezTo>
                  <a:lnTo>
                    <a:pt x="412" y="69"/>
                  </a:lnTo>
                  <a:cubicBezTo>
                    <a:pt x="346" y="22"/>
                    <a:pt x="283" y="0"/>
                    <a:pt x="227"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g1a95ab0d5f0_1_113"/>
            <p:cNvSpPr/>
            <p:nvPr/>
          </p:nvSpPr>
          <p:spPr>
            <a:xfrm>
              <a:off x="1111148" y="354672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g1a95ab0d5f0_1_113"/>
            <p:cNvSpPr/>
            <p:nvPr/>
          </p:nvSpPr>
          <p:spPr>
            <a:xfrm>
              <a:off x="1111148" y="3573611"/>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g1a95ab0d5f0_1_113"/>
            <p:cNvSpPr/>
            <p:nvPr/>
          </p:nvSpPr>
          <p:spPr>
            <a:xfrm>
              <a:off x="1111148" y="3599488"/>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g1a95ab0d5f0_1_113"/>
            <p:cNvSpPr/>
            <p:nvPr/>
          </p:nvSpPr>
          <p:spPr>
            <a:xfrm>
              <a:off x="1419511" y="3748703"/>
              <a:ext cx="21760" cy="28098"/>
            </a:xfrm>
            <a:custGeom>
              <a:avLst/>
              <a:gdLst/>
              <a:ahLst/>
              <a:cxnLst/>
              <a:rect l="l" t="t" r="r" b="b"/>
              <a:pathLst>
                <a:path w="666" h="860" extrusionOk="0">
                  <a:moveTo>
                    <a:pt x="187" y="0"/>
                  </a:moveTo>
                  <a:cubicBezTo>
                    <a:pt x="76" y="0"/>
                    <a:pt x="0" y="93"/>
                    <a:pt x="0" y="247"/>
                  </a:cubicBezTo>
                  <a:cubicBezTo>
                    <a:pt x="0" y="469"/>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g1a95ab0d5f0_1_113"/>
            <p:cNvSpPr/>
            <p:nvPr/>
          </p:nvSpPr>
          <p:spPr>
            <a:xfrm>
              <a:off x="1467082" y="3776409"/>
              <a:ext cx="23851" cy="28523"/>
            </a:xfrm>
            <a:custGeom>
              <a:avLst/>
              <a:gdLst/>
              <a:ahLst/>
              <a:cxnLst/>
              <a:rect l="l" t="t" r="r" b="b"/>
              <a:pathLst>
                <a:path w="730" h="873" extrusionOk="0">
                  <a:moveTo>
                    <a:pt x="227" y="0"/>
                  </a:moveTo>
                  <a:cubicBezTo>
                    <a:pt x="191" y="0"/>
                    <a:pt x="157" y="11"/>
                    <a:pt x="127" y="32"/>
                  </a:cubicBezTo>
                  <a:cubicBezTo>
                    <a:pt x="1" y="96"/>
                    <a:pt x="1" y="349"/>
                    <a:pt x="127" y="571"/>
                  </a:cubicBezTo>
                  <a:cubicBezTo>
                    <a:pt x="232" y="754"/>
                    <a:pt x="401" y="872"/>
                    <a:pt x="529" y="872"/>
                  </a:cubicBezTo>
                  <a:cubicBezTo>
                    <a:pt x="555" y="872"/>
                    <a:pt x="580" y="867"/>
                    <a:pt x="602" y="856"/>
                  </a:cubicBezTo>
                  <a:cubicBezTo>
                    <a:pt x="729" y="761"/>
                    <a:pt x="729" y="507"/>
                    <a:pt x="602" y="286"/>
                  </a:cubicBezTo>
                  <a:cubicBezTo>
                    <a:pt x="505" y="115"/>
                    <a:pt x="351" y="0"/>
                    <a:pt x="22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g1a95ab0d5f0_1_113"/>
            <p:cNvSpPr/>
            <p:nvPr/>
          </p:nvSpPr>
          <p:spPr>
            <a:xfrm>
              <a:off x="1515732" y="3804181"/>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5"/>
                    <a:pt x="446" y="866"/>
                    <a:pt x="486" y="866"/>
                  </a:cubicBezTo>
                  <a:cubicBezTo>
                    <a:pt x="597" y="866"/>
                    <a:pt x="665" y="778"/>
                    <a:pt x="665" y="639"/>
                  </a:cubicBezTo>
                  <a:cubicBezTo>
                    <a:pt x="665" y="417"/>
                    <a:pt x="539" y="164"/>
                    <a:pt x="349" y="37"/>
                  </a:cubicBezTo>
                  <a:cubicBezTo>
                    <a:pt x="298" y="12"/>
                    <a:pt x="249" y="0"/>
                    <a:pt x="205"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g1a95ab0d5f0_1_113"/>
            <p:cNvSpPr/>
            <p:nvPr/>
          </p:nvSpPr>
          <p:spPr>
            <a:xfrm>
              <a:off x="1087363" y="3648562"/>
              <a:ext cx="487376" cy="387790"/>
            </a:xfrm>
            <a:custGeom>
              <a:avLst/>
              <a:gdLst/>
              <a:ahLst/>
              <a:cxnLst/>
              <a:rect l="l" t="t" r="r" b="b"/>
              <a:pathLst>
                <a:path w="14917" h="11869" extrusionOk="0">
                  <a:moveTo>
                    <a:pt x="244" y="0"/>
                  </a:moveTo>
                  <a:cubicBezTo>
                    <a:pt x="102" y="0"/>
                    <a:pt x="0" y="118"/>
                    <a:pt x="0" y="303"/>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0"/>
                    <a:pt x="24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g1a95ab0d5f0_1_113"/>
            <p:cNvSpPr/>
            <p:nvPr/>
          </p:nvSpPr>
          <p:spPr>
            <a:xfrm>
              <a:off x="1111148" y="36853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g1a95ab0d5f0_1_113"/>
            <p:cNvSpPr/>
            <p:nvPr/>
          </p:nvSpPr>
          <p:spPr>
            <a:xfrm>
              <a:off x="1111148" y="3712273"/>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g1a95ab0d5f0_1_113"/>
            <p:cNvSpPr/>
            <p:nvPr/>
          </p:nvSpPr>
          <p:spPr>
            <a:xfrm>
              <a:off x="1111148" y="3738117"/>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g1a95ab0d5f0_1_113"/>
            <p:cNvSpPr/>
            <p:nvPr/>
          </p:nvSpPr>
          <p:spPr>
            <a:xfrm>
              <a:off x="1418466" y="3887136"/>
              <a:ext cx="23818" cy="27968"/>
            </a:xfrm>
            <a:custGeom>
              <a:avLst/>
              <a:gdLst/>
              <a:ahLst/>
              <a:cxnLst/>
              <a:rect l="l" t="t" r="r" b="b"/>
              <a:pathLst>
                <a:path w="729" h="856" extrusionOk="0">
                  <a:moveTo>
                    <a:pt x="227" y="0"/>
                  </a:moveTo>
                  <a:cubicBezTo>
                    <a:pt x="190" y="0"/>
                    <a:pt x="156" y="10"/>
                    <a:pt x="127" y="32"/>
                  </a:cubicBezTo>
                  <a:cubicBezTo>
                    <a:pt x="0" y="95"/>
                    <a:pt x="0" y="349"/>
                    <a:pt x="127" y="570"/>
                  </a:cubicBezTo>
                  <a:cubicBezTo>
                    <a:pt x="249" y="741"/>
                    <a:pt x="390" y="856"/>
                    <a:pt x="506" y="856"/>
                  </a:cubicBezTo>
                  <a:cubicBezTo>
                    <a:pt x="541" y="856"/>
                    <a:pt x="573" y="845"/>
                    <a:pt x="602" y="824"/>
                  </a:cubicBezTo>
                  <a:cubicBezTo>
                    <a:pt x="729" y="760"/>
                    <a:pt x="729" y="507"/>
                    <a:pt x="602" y="285"/>
                  </a:cubicBezTo>
                  <a:cubicBezTo>
                    <a:pt x="504" y="114"/>
                    <a:pt x="350" y="0"/>
                    <a:pt x="2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g1a95ab0d5f0_1_113"/>
            <p:cNvSpPr/>
            <p:nvPr/>
          </p:nvSpPr>
          <p:spPr>
            <a:xfrm>
              <a:off x="1467082" y="3914548"/>
              <a:ext cx="23851" cy="28490"/>
            </a:xfrm>
            <a:custGeom>
              <a:avLst/>
              <a:gdLst/>
              <a:ahLst/>
              <a:cxnLst/>
              <a:rect l="l" t="t" r="r" b="b"/>
              <a:pathLst>
                <a:path w="730" h="872" extrusionOk="0">
                  <a:moveTo>
                    <a:pt x="201" y="0"/>
                  </a:moveTo>
                  <a:cubicBezTo>
                    <a:pt x="174" y="0"/>
                    <a:pt x="150" y="5"/>
                    <a:pt x="127" y="16"/>
                  </a:cubicBezTo>
                  <a:cubicBezTo>
                    <a:pt x="1" y="111"/>
                    <a:pt x="1" y="333"/>
                    <a:pt x="127" y="586"/>
                  </a:cubicBezTo>
                  <a:cubicBezTo>
                    <a:pt x="225" y="757"/>
                    <a:pt x="379" y="872"/>
                    <a:pt x="503" y="872"/>
                  </a:cubicBezTo>
                  <a:cubicBezTo>
                    <a:pt x="539" y="872"/>
                    <a:pt x="573" y="861"/>
                    <a:pt x="602" y="840"/>
                  </a:cubicBezTo>
                  <a:cubicBezTo>
                    <a:pt x="729" y="776"/>
                    <a:pt x="729" y="523"/>
                    <a:pt x="602" y="301"/>
                  </a:cubicBezTo>
                  <a:cubicBezTo>
                    <a:pt x="498" y="118"/>
                    <a:pt x="329" y="0"/>
                    <a:pt x="20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g1a95ab0d5f0_1_113"/>
            <p:cNvSpPr/>
            <p:nvPr/>
          </p:nvSpPr>
          <p:spPr>
            <a:xfrm>
              <a:off x="1515732" y="394264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3" y="871"/>
                  </a:cubicBezTo>
                  <a:cubicBezTo>
                    <a:pt x="596" y="871"/>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g1a95ab0d5f0_1_113"/>
            <p:cNvSpPr/>
            <p:nvPr/>
          </p:nvSpPr>
          <p:spPr>
            <a:xfrm>
              <a:off x="1087363" y="3787028"/>
              <a:ext cx="487376" cy="387953"/>
            </a:xfrm>
            <a:custGeom>
              <a:avLst/>
              <a:gdLst/>
              <a:ahLst/>
              <a:cxnLst/>
              <a:rect l="l" t="t" r="r" b="b"/>
              <a:pathLst>
                <a:path w="14917" h="11874" extrusionOk="0">
                  <a:moveTo>
                    <a:pt x="230" y="1"/>
                  </a:moveTo>
                  <a:cubicBezTo>
                    <a:pt x="96" y="1"/>
                    <a:pt x="0" y="107"/>
                    <a:pt x="0" y="309"/>
                  </a:cubicBezTo>
                  <a:lnTo>
                    <a:pt x="0" y="2938"/>
                  </a:lnTo>
                  <a:cubicBezTo>
                    <a:pt x="0" y="3223"/>
                    <a:pt x="190" y="3539"/>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g1a95ab0d5f0_1_113"/>
            <p:cNvSpPr/>
            <p:nvPr/>
          </p:nvSpPr>
          <p:spPr>
            <a:xfrm>
              <a:off x="1111148" y="382401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g1a95ab0d5f0_1_113"/>
            <p:cNvSpPr/>
            <p:nvPr/>
          </p:nvSpPr>
          <p:spPr>
            <a:xfrm>
              <a:off x="1111148" y="3849890"/>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g1a95ab0d5f0_1_113"/>
            <p:cNvSpPr/>
            <p:nvPr/>
          </p:nvSpPr>
          <p:spPr>
            <a:xfrm>
              <a:off x="1111148" y="387677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g1a95ab0d5f0_1_113"/>
            <p:cNvSpPr/>
            <p:nvPr/>
          </p:nvSpPr>
          <p:spPr>
            <a:xfrm>
              <a:off x="1418466" y="402524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g1a95ab0d5f0_1_113"/>
            <p:cNvSpPr/>
            <p:nvPr/>
          </p:nvSpPr>
          <p:spPr>
            <a:xfrm>
              <a:off x="1468128" y="4053341"/>
              <a:ext cx="21760" cy="28131"/>
            </a:xfrm>
            <a:custGeom>
              <a:avLst/>
              <a:gdLst/>
              <a:ahLst/>
              <a:cxnLst/>
              <a:rect l="l" t="t" r="r" b="b"/>
              <a:pathLst>
                <a:path w="666" h="861" extrusionOk="0">
                  <a:moveTo>
                    <a:pt x="165" y="1"/>
                  </a:moveTo>
                  <a:cubicBezTo>
                    <a:pt x="63" y="1"/>
                    <a:pt x="0" y="78"/>
                    <a:pt x="0" y="234"/>
                  </a:cubicBezTo>
                  <a:cubicBezTo>
                    <a:pt x="0" y="455"/>
                    <a:pt x="127" y="709"/>
                    <a:pt x="317" y="804"/>
                  </a:cubicBezTo>
                  <a:cubicBezTo>
                    <a:pt x="375" y="842"/>
                    <a:pt x="430" y="860"/>
                    <a:pt x="479" y="860"/>
                  </a:cubicBezTo>
                  <a:cubicBezTo>
                    <a:pt x="589" y="860"/>
                    <a:pt x="666" y="768"/>
                    <a:pt x="666" y="614"/>
                  </a:cubicBezTo>
                  <a:cubicBezTo>
                    <a:pt x="666" y="424"/>
                    <a:pt x="507" y="139"/>
                    <a:pt x="317" y="44"/>
                  </a:cubicBezTo>
                  <a:cubicBezTo>
                    <a:pt x="260" y="15"/>
                    <a:pt x="209" y="1"/>
                    <a:pt x="16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g1a95ab0d5f0_1_113"/>
            <p:cNvSpPr/>
            <p:nvPr/>
          </p:nvSpPr>
          <p:spPr>
            <a:xfrm>
              <a:off x="1514686" y="4081047"/>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g1a95ab0d5f0_1_113"/>
            <p:cNvSpPr/>
            <p:nvPr/>
          </p:nvSpPr>
          <p:spPr>
            <a:xfrm>
              <a:off x="1642991" y="2262071"/>
              <a:ext cx="472902" cy="2076207"/>
            </a:xfrm>
            <a:custGeom>
              <a:avLst/>
              <a:gdLst/>
              <a:ahLst/>
              <a:cxnLst/>
              <a:rect l="l" t="t" r="r" b="b"/>
              <a:pathLst>
                <a:path w="14474" h="63546" extrusionOk="0">
                  <a:moveTo>
                    <a:pt x="14185" y="0"/>
                  </a:moveTo>
                  <a:cubicBezTo>
                    <a:pt x="14112" y="0"/>
                    <a:pt x="14027" y="26"/>
                    <a:pt x="13935" y="81"/>
                  </a:cubicBezTo>
                  <a:lnTo>
                    <a:pt x="539" y="7777"/>
                  </a:lnTo>
                  <a:cubicBezTo>
                    <a:pt x="254" y="7967"/>
                    <a:pt x="1" y="8379"/>
                    <a:pt x="1" y="8727"/>
                  </a:cubicBezTo>
                  <a:lnTo>
                    <a:pt x="1" y="63546"/>
                  </a:lnTo>
                  <a:lnTo>
                    <a:pt x="14473" y="55185"/>
                  </a:lnTo>
                  <a:lnTo>
                    <a:pt x="14473" y="398"/>
                  </a:lnTo>
                  <a:cubicBezTo>
                    <a:pt x="14473" y="152"/>
                    <a:pt x="14362" y="0"/>
                    <a:pt x="14185"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g1a95ab0d5f0_1_113"/>
            <p:cNvSpPr/>
            <p:nvPr/>
          </p:nvSpPr>
          <p:spPr>
            <a:xfrm>
              <a:off x="1658511" y="2288798"/>
              <a:ext cx="441863" cy="360574"/>
            </a:xfrm>
            <a:custGeom>
              <a:avLst/>
              <a:gdLst/>
              <a:ahLst/>
              <a:cxnLst/>
              <a:rect l="l" t="t" r="r" b="b"/>
              <a:pathLst>
                <a:path w="13524" h="11036" extrusionOk="0">
                  <a:moveTo>
                    <a:pt x="13294" y="0"/>
                  </a:moveTo>
                  <a:cubicBezTo>
                    <a:pt x="13238" y="0"/>
                    <a:pt x="13176" y="18"/>
                    <a:pt x="13112" y="55"/>
                  </a:cubicBezTo>
                  <a:lnTo>
                    <a:pt x="444" y="7371"/>
                  </a:lnTo>
                  <a:cubicBezTo>
                    <a:pt x="191" y="7497"/>
                    <a:pt x="1" y="7846"/>
                    <a:pt x="1" y="8099"/>
                  </a:cubicBezTo>
                  <a:lnTo>
                    <a:pt x="1" y="10728"/>
                  </a:lnTo>
                  <a:cubicBezTo>
                    <a:pt x="1" y="10929"/>
                    <a:pt x="96" y="11036"/>
                    <a:pt x="241" y="11036"/>
                  </a:cubicBezTo>
                  <a:cubicBezTo>
                    <a:pt x="301" y="11036"/>
                    <a:pt x="370" y="11018"/>
                    <a:pt x="444" y="10981"/>
                  </a:cubicBezTo>
                  <a:lnTo>
                    <a:pt x="13112" y="3665"/>
                  </a:lnTo>
                  <a:cubicBezTo>
                    <a:pt x="13333" y="3539"/>
                    <a:pt x="13523" y="3190"/>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g1a95ab0d5f0_1_113"/>
            <p:cNvSpPr/>
            <p:nvPr/>
          </p:nvSpPr>
          <p:spPr>
            <a:xfrm>
              <a:off x="1658511" y="2426970"/>
              <a:ext cx="441863" cy="361064"/>
            </a:xfrm>
            <a:custGeom>
              <a:avLst/>
              <a:gdLst/>
              <a:ahLst/>
              <a:cxnLst/>
              <a:rect l="l" t="t" r="r" b="b"/>
              <a:pathLst>
                <a:path w="13524" h="11051" extrusionOk="0">
                  <a:moveTo>
                    <a:pt x="13297" y="1"/>
                  </a:moveTo>
                  <a:cubicBezTo>
                    <a:pt x="13241" y="1"/>
                    <a:pt x="13177" y="23"/>
                    <a:pt x="13112" y="70"/>
                  </a:cubicBezTo>
                  <a:lnTo>
                    <a:pt x="444" y="7354"/>
                  </a:lnTo>
                  <a:cubicBezTo>
                    <a:pt x="191" y="7512"/>
                    <a:pt x="1" y="7829"/>
                    <a:pt x="1" y="8114"/>
                  </a:cubicBezTo>
                  <a:lnTo>
                    <a:pt x="1" y="10742"/>
                  </a:lnTo>
                  <a:cubicBezTo>
                    <a:pt x="1" y="10944"/>
                    <a:pt x="96" y="11051"/>
                    <a:pt x="241" y="11051"/>
                  </a:cubicBezTo>
                  <a:cubicBezTo>
                    <a:pt x="301" y="11051"/>
                    <a:pt x="370" y="11033"/>
                    <a:pt x="444" y="10996"/>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g1a95ab0d5f0_1_113"/>
            <p:cNvSpPr/>
            <p:nvPr/>
          </p:nvSpPr>
          <p:spPr>
            <a:xfrm>
              <a:off x="1658511" y="2565240"/>
              <a:ext cx="441863" cy="361260"/>
            </a:xfrm>
            <a:custGeom>
              <a:avLst/>
              <a:gdLst/>
              <a:ahLst/>
              <a:cxnLst/>
              <a:rect l="l" t="t" r="r" b="b"/>
              <a:pathLst>
                <a:path w="13524" h="11057" extrusionOk="0">
                  <a:moveTo>
                    <a:pt x="13280" y="0"/>
                  </a:moveTo>
                  <a:cubicBezTo>
                    <a:pt x="13228" y="0"/>
                    <a:pt x="13171" y="16"/>
                    <a:pt x="13112" y="50"/>
                  </a:cubicBezTo>
                  <a:lnTo>
                    <a:pt x="444" y="7365"/>
                  </a:lnTo>
                  <a:cubicBezTo>
                    <a:pt x="191" y="7524"/>
                    <a:pt x="1" y="7840"/>
                    <a:pt x="1" y="8125"/>
                  </a:cubicBezTo>
                  <a:lnTo>
                    <a:pt x="1" y="10754"/>
                  </a:lnTo>
                  <a:cubicBezTo>
                    <a:pt x="1" y="10939"/>
                    <a:pt x="102" y="11057"/>
                    <a:pt x="256" y="11057"/>
                  </a:cubicBezTo>
                  <a:cubicBezTo>
                    <a:pt x="313" y="11057"/>
                    <a:pt x="376" y="11041"/>
                    <a:pt x="444" y="11007"/>
                  </a:cubicBezTo>
                  <a:lnTo>
                    <a:pt x="13112" y="3692"/>
                  </a:lnTo>
                  <a:cubicBezTo>
                    <a:pt x="13333" y="3533"/>
                    <a:pt x="13523" y="3217"/>
                    <a:pt x="13523" y="2932"/>
                  </a:cubicBezTo>
                  <a:lnTo>
                    <a:pt x="13523" y="303"/>
                  </a:lnTo>
                  <a:cubicBezTo>
                    <a:pt x="13523" y="118"/>
                    <a:pt x="13421" y="0"/>
                    <a:pt x="13280"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g1a95ab0d5f0_1_113"/>
            <p:cNvSpPr/>
            <p:nvPr/>
          </p:nvSpPr>
          <p:spPr>
            <a:xfrm>
              <a:off x="1658511" y="2703706"/>
              <a:ext cx="441863" cy="361064"/>
            </a:xfrm>
            <a:custGeom>
              <a:avLst/>
              <a:gdLst/>
              <a:ahLst/>
              <a:cxnLst/>
              <a:rect l="l" t="t" r="r" b="b"/>
              <a:pathLst>
                <a:path w="13524" h="11051" extrusionOk="0">
                  <a:moveTo>
                    <a:pt x="13294" y="0"/>
                  </a:moveTo>
                  <a:cubicBezTo>
                    <a:pt x="13238" y="0"/>
                    <a:pt x="13176" y="18"/>
                    <a:pt x="13112" y="55"/>
                  </a:cubicBezTo>
                  <a:lnTo>
                    <a:pt x="444" y="7371"/>
                  </a:lnTo>
                  <a:cubicBezTo>
                    <a:pt x="191" y="7498"/>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g1a95ab0d5f0_1_113"/>
            <p:cNvSpPr/>
            <p:nvPr/>
          </p:nvSpPr>
          <p:spPr>
            <a:xfrm>
              <a:off x="1658511" y="2842335"/>
              <a:ext cx="441863" cy="360606"/>
            </a:xfrm>
            <a:custGeom>
              <a:avLst/>
              <a:gdLst/>
              <a:ahLst/>
              <a:cxnLst/>
              <a:rect l="l" t="t" r="r" b="b"/>
              <a:pathLst>
                <a:path w="13524" h="11037" extrusionOk="0">
                  <a:moveTo>
                    <a:pt x="13294" y="1"/>
                  </a:moveTo>
                  <a:cubicBezTo>
                    <a:pt x="13238" y="1"/>
                    <a:pt x="13176" y="19"/>
                    <a:pt x="13112" y="56"/>
                  </a:cubicBezTo>
                  <a:lnTo>
                    <a:pt x="444" y="7372"/>
                  </a:lnTo>
                  <a:cubicBezTo>
                    <a:pt x="191" y="7498"/>
                    <a:pt x="1" y="7847"/>
                    <a:pt x="1" y="8100"/>
                  </a:cubicBezTo>
                  <a:lnTo>
                    <a:pt x="1" y="10728"/>
                  </a:lnTo>
                  <a:cubicBezTo>
                    <a:pt x="1" y="10930"/>
                    <a:pt x="96" y="11037"/>
                    <a:pt x="241" y="11037"/>
                  </a:cubicBezTo>
                  <a:cubicBezTo>
                    <a:pt x="301" y="11037"/>
                    <a:pt x="370" y="11019"/>
                    <a:pt x="444" y="10982"/>
                  </a:cubicBezTo>
                  <a:lnTo>
                    <a:pt x="13112" y="3666"/>
                  </a:lnTo>
                  <a:cubicBezTo>
                    <a:pt x="13333" y="3540"/>
                    <a:pt x="13523" y="3191"/>
                    <a:pt x="13523" y="2938"/>
                  </a:cubicBezTo>
                  <a:lnTo>
                    <a:pt x="13523" y="309"/>
                  </a:lnTo>
                  <a:cubicBezTo>
                    <a:pt x="13523" y="108"/>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g1a95ab0d5f0_1_113"/>
            <p:cNvSpPr/>
            <p:nvPr/>
          </p:nvSpPr>
          <p:spPr>
            <a:xfrm>
              <a:off x="1658511" y="2980540"/>
              <a:ext cx="441863" cy="361064"/>
            </a:xfrm>
            <a:custGeom>
              <a:avLst/>
              <a:gdLst/>
              <a:ahLst/>
              <a:cxnLst/>
              <a:rect l="l" t="t" r="r" b="b"/>
              <a:pathLst>
                <a:path w="13524" h="11051" extrusionOk="0">
                  <a:moveTo>
                    <a:pt x="13297" y="1"/>
                  </a:moveTo>
                  <a:cubicBezTo>
                    <a:pt x="13241" y="1"/>
                    <a:pt x="13177" y="23"/>
                    <a:pt x="13112" y="70"/>
                  </a:cubicBezTo>
                  <a:lnTo>
                    <a:pt x="444" y="7353"/>
                  </a:lnTo>
                  <a:cubicBezTo>
                    <a:pt x="191" y="7512"/>
                    <a:pt x="1" y="7829"/>
                    <a:pt x="1" y="8114"/>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g1a95ab0d5f0_1_113"/>
            <p:cNvSpPr/>
            <p:nvPr/>
          </p:nvSpPr>
          <p:spPr>
            <a:xfrm>
              <a:off x="1658511" y="3118777"/>
              <a:ext cx="441863" cy="361293"/>
            </a:xfrm>
            <a:custGeom>
              <a:avLst/>
              <a:gdLst/>
              <a:ahLst/>
              <a:cxnLst/>
              <a:rect l="l" t="t" r="r" b="b"/>
              <a:pathLst>
                <a:path w="13524" h="11058" extrusionOk="0">
                  <a:moveTo>
                    <a:pt x="13280" y="1"/>
                  </a:moveTo>
                  <a:cubicBezTo>
                    <a:pt x="13228" y="1"/>
                    <a:pt x="13171" y="17"/>
                    <a:pt x="13112" y="51"/>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3"/>
                  </a:lnTo>
                  <a:cubicBezTo>
                    <a:pt x="13333" y="3534"/>
                    <a:pt x="13523" y="3218"/>
                    <a:pt x="13523" y="2932"/>
                  </a:cubicBezTo>
                  <a:lnTo>
                    <a:pt x="13523" y="304"/>
                  </a:lnTo>
                  <a:cubicBezTo>
                    <a:pt x="13523" y="119"/>
                    <a:pt x="13421" y="1"/>
                    <a:pt x="1328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g1a95ab0d5f0_1_113"/>
            <p:cNvSpPr/>
            <p:nvPr/>
          </p:nvSpPr>
          <p:spPr>
            <a:xfrm>
              <a:off x="1658511" y="325727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g1a95ab0d5f0_1_113"/>
            <p:cNvSpPr/>
            <p:nvPr/>
          </p:nvSpPr>
          <p:spPr>
            <a:xfrm>
              <a:off x="1658511" y="3395905"/>
              <a:ext cx="441863" cy="360606"/>
            </a:xfrm>
            <a:custGeom>
              <a:avLst/>
              <a:gdLst/>
              <a:ahLst/>
              <a:cxnLst/>
              <a:rect l="l" t="t" r="r" b="b"/>
              <a:pathLst>
                <a:path w="13524" h="11037" extrusionOk="0">
                  <a:moveTo>
                    <a:pt x="13294" y="1"/>
                  </a:moveTo>
                  <a:cubicBezTo>
                    <a:pt x="13238" y="1"/>
                    <a:pt x="13176" y="19"/>
                    <a:pt x="13112" y="56"/>
                  </a:cubicBezTo>
                  <a:lnTo>
                    <a:pt x="444" y="7371"/>
                  </a:lnTo>
                  <a:cubicBezTo>
                    <a:pt x="191" y="7498"/>
                    <a:pt x="1" y="7846"/>
                    <a:pt x="1" y="8100"/>
                  </a:cubicBezTo>
                  <a:lnTo>
                    <a:pt x="1" y="10728"/>
                  </a:lnTo>
                  <a:cubicBezTo>
                    <a:pt x="1" y="10930"/>
                    <a:pt x="96" y="11037"/>
                    <a:pt x="241" y="11037"/>
                  </a:cubicBezTo>
                  <a:cubicBezTo>
                    <a:pt x="301" y="11037"/>
                    <a:pt x="370" y="11019"/>
                    <a:pt x="444" y="10982"/>
                  </a:cubicBezTo>
                  <a:lnTo>
                    <a:pt x="13112" y="3666"/>
                  </a:lnTo>
                  <a:cubicBezTo>
                    <a:pt x="13333" y="3539"/>
                    <a:pt x="13523" y="3191"/>
                    <a:pt x="13523" y="2938"/>
                  </a:cubicBezTo>
                  <a:lnTo>
                    <a:pt x="13523" y="309"/>
                  </a:lnTo>
                  <a:cubicBezTo>
                    <a:pt x="13523" y="107"/>
                    <a:pt x="13428" y="1"/>
                    <a:pt x="13294"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g1a95ab0d5f0_1_113"/>
            <p:cNvSpPr/>
            <p:nvPr/>
          </p:nvSpPr>
          <p:spPr>
            <a:xfrm>
              <a:off x="1658511" y="3534110"/>
              <a:ext cx="441863" cy="361064"/>
            </a:xfrm>
            <a:custGeom>
              <a:avLst/>
              <a:gdLst/>
              <a:ahLst/>
              <a:cxnLst/>
              <a:rect l="l" t="t" r="r" b="b"/>
              <a:pathLst>
                <a:path w="13524" h="11051" extrusionOk="0">
                  <a:moveTo>
                    <a:pt x="13297" y="1"/>
                  </a:moveTo>
                  <a:cubicBezTo>
                    <a:pt x="13241" y="1"/>
                    <a:pt x="13177" y="22"/>
                    <a:pt x="13112" y="70"/>
                  </a:cubicBezTo>
                  <a:lnTo>
                    <a:pt x="444" y="7353"/>
                  </a:lnTo>
                  <a:cubicBezTo>
                    <a:pt x="191" y="7512"/>
                    <a:pt x="1" y="7828"/>
                    <a:pt x="1" y="8113"/>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g1a95ab0d5f0_1_113"/>
            <p:cNvSpPr/>
            <p:nvPr/>
          </p:nvSpPr>
          <p:spPr>
            <a:xfrm>
              <a:off x="1658511" y="3672347"/>
              <a:ext cx="441863" cy="361293"/>
            </a:xfrm>
            <a:custGeom>
              <a:avLst/>
              <a:gdLst/>
              <a:ahLst/>
              <a:cxnLst/>
              <a:rect l="l" t="t" r="r" b="b"/>
              <a:pathLst>
                <a:path w="13524" h="11058" extrusionOk="0">
                  <a:moveTo>
                    <a:pt x="13280" y="1"/>
                  </a:moveTo>
                  <a:cubicBezTo>
                    <a:pt x="13228" y="1"/>
                    <a:pt x="13171" y="17"/>
                    <a:pt x="13112" y="50"/>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2"/>
                  </a:lnTo>
                  <a:cubicBezTo>
                    <a:pt x="13333" y="3534"/>
                    <a:pt x="13523" y="3217"/>
                    <a:pt x="13523" y="2932"/>
                  </a:cubicBezTo>
                  <a:lnTo>
                    <a:pt x="13523" y="304"/>
                  </a:lnTo>
                  <a:cubicBezTo>
                    <a:pt x="13523" y="118"/>
                    <a:pt x="13421" y="1"/>
                    <a:pt x="13280"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g1a95ab0d5f0_1_113"/>
            <p:cNvSpPr/>
            <p:nvPr/>
          </p:nvSpPr>
          <p:spPr>
            <a:xfrm>
              <a:off x="1658511" y="381084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8"/>
                  </a:lnTo>
                  <a:cubicBezTo>
                    <a:pt x="13523" y="107"/>
                    <a:pt x="13428" y="0"/>
                    <a:pt x="13294"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g1a95ab0d5f0_1_113"/>
            <p:cNvSpPr/>
            <p:nvPr/>
          </p:nvSpPr>
          <p:spPr>
            <a:xfrm>
              <a:off x="1047012" y="1828083"/>
              <a:ext cx="1090608" cy="633258"/>
            </a:xfrm>
            <a:custGeom>
              <a:avLst/>
              <a:gdLst/>
              <a:ahLst/>
              <a:cxnLst/>
              <a:rect l="l" t="t" r="r" b="b"/>
              <a:pathLst>
                <a:path w="33380" h="19382" extrusionOk="0">
                  <a:moveTo>
                    <a:pt x="16151" y="0"/>
                  </a:moveTo>
                  <a:lnTo>
                    <a:pt x="0" y="9342"/>
                  </a:lnTo>
                  <a:lnTo>
                    <a:pt x="17386" y="19382"/>
                  </a:lnTo>
                  <a:lnTo>
                    <a:pt x="33379" y="10134"/>
                  </a:lnTo>
                  <a:lnTo>
                    <a:pt x="1615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g1a95ab0d5f0_1_113"/>
            <p:cNvSpPr/>
            <p:nvPr/>
          </p:nvSpPr>
          <p:spPr>
            <a:xfrm>
              <a:off x="1220830" y="1949134"/>
              <a:ext cx="533934" cy="429447"/>
            </a:xfrm>
            <a:custGeom>
              <a:avLst/>
              <a:gdLst/>
              <a:ahLst/>
              <a:cxnLst/>
              <a:rect l="l" t="t" r="r" b="b"/>
              <a:pathLst>
                <a:path w="16342" h="13144" extrusionOk="0">
                  <a:moveTo>
                    <a:pt x="10230" y="0"/>
                  </a:moveTo>
                  <a:lnTo>
                    <a:pt x="1" y="5891"/>
                  </a:lnTo>
                  <a:lnTo>
                    <a:pt x="12510" y="13143"/>
                  </a:lnTo>
                  <a:lnTo>
                    <a:pt x="12510" y="11845"/>
                  </a:lnTo>
                  <a:lnTo>
                    <a:pt x="16342" y="3516"/>
                  </a:lnTo>
                  <a:lnTo>
                    <a:pt x="1023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g1a95ab0d5f0_1_113"/>
            <p:cNvSpPr/>
            <p:nvPr/>
          </p:nvSpPr>
          <p:spPr>
            <a:xfrm>
              <a:off x="1220830" y="2099166"/>
              <a:ext cx="74526" cy="64169"/>
            </a:xfrm>
            <a:custGeom>
              <a:avLst/>
              <a:gdLst/>
              <a:ahLst/>
              <a:cxnLst/>
              <a:rect l="l" t="t" r="r" b="b"/>
              <a:pathLst>
                <a:path w="2281" h="1964" extrusionOk="0">
                  <a:moveTo>
                    <a:pt x="1" y="0"/>
                  </a:moveTo>
                  <a:lnTo>
                    <a:pt x="1" y="1299"/>
                  </a:lnTo>
                  <a:lnTo>
                    <a:pt x="2091" y="1964"/>
                  </a:lnTo>
                  <a:lnTo>
                    <a:pt x="2281" y="855"/>
                  </a:lnTo>
                  <a:lnTo>
                    <a:pt x="1711" y="64"/>
                  </a:lnTo>
                  <a:lnTo>
                    <a:pt x="1"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g1a95ab0d5f0_1_113"/>
            <p:cNvSpPr/>
            <p:nvPr/>
          </p:nvSpPr>
          <p:spPr>
            <a:xfrm>
              <a:off x="1629530" y="2063978"/>
              <a:ext cx="335285" cy="314604"/>
            </a:xfrm>
            <a:custGeom>
              <a:avLst/>
              <a:gdLst/>
              <a:ahLst/>
              <a:cxnLst/>
              <a:rect l="l" t="t" r="r" b="b"/>
              <a:pathLst>
                <a:path w="10262" h="9629" extrusionOk="0">
                  <a:moveTo>
                    <a:pt x="3833" y="1"/>
                  </a:moveTo>
                  <a:lnTo>
                    <a:pt x="1" y="8330"/>
                  </a:lnTo>
                  <a:lnTo>
                    <a:pt x="1" y="9628"/>
                  </a:lnTo>
                  <a:lnTo>
                    <a:pt x="10262" y="3738"/>
                  </a:lnTo>
                  <a:lnTo>
                    <a:pt x="8678" y="2819"/>
                  </a:lnTo>
                  <a:lnTo>
                    <a:pt x="3833"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g1a95ab0d5f0_1_113"/>
            <p:cNvSpPr/>
            <p:nvPr/>
          </p:nvSpPr>
          <p:spPr>
            <a:xfrm>
              <a:off x="1803380" y="2140562"/>
              <a:ext cx="161435" cy="111773"/>
            </a:xfrm>
            <a:custGeom>
              <a:avLst/>
              <a:gdLst/>
              <a:ahLst/>
              <a:cxnLst/>
              <a:rect l="l" t="t" r="r" b="b"/>
              <a:pathLst>
                <a:path w="4941" h="3421" extrusionOk="0">
                  <a:moveTo>
                    <a:pt x="1172" y="0"/>
                  </a:moveTo>
                  <a:lnTo>
                    <a:pt x="0" y="3420"/>
                  </a:lnTo>
                  <a:lnTo>
                    <a:pt x="4941" y="1394"/>
                  </a:lnTo>
                  <a:lnTo>
                    <a:pt x="4941" y="95"/>
                  </a:lnTo>
                  <a:lnTo>
                    <a:pt x="1172"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g1a95ab0d5f0_1_113"/>
            <p:cNvSpPr/>
            <p:nvPr/>
          </p:nvSpPr>
          <p:spPr>
            <a:xfrm>
              <a:off x="1220830" y="1905680"/>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g1a95ab0d5f0_1_113"/>
            <p:cNvSpPr/>
            <p:nvPr/>
          </p:nvSpPr>
          <p:spPr>
            <a:xfrm>
              <a:off x="1410167" y="2014316"/>
              <a:ext cx="182149" cy="56948"/>
            </a:xfrm>
            <a:custGeom>
              <a:avLst/>
              <a:gdLst/>
              <a:ahLst/>
              <a:cxnLst/>
              <a:rect l="l" t="t" r="r" b="b"/>
              <a:pathLst>
                <a:path w="5575" h="1743" extrusionOk="0">
                  <a:moveTo>
                    <a:pt x="2792" y="1"/>
                  </a:moveTo>
                  <a:cubicBezTo>
                    <a:pt x="2099" y="1"/>
                    <a:pt x="1410" y="159"/>
                    <a:pt x="888" y="476"/>
                  </a:cubicBezTo>
                  <a:cubicBezTo>
                    <a:pt x="254" y="824"/>
                    <a:pt x="1" y="1267"/>
                    <a:pt x="96" y="1742"/>
                  </a:cubicBezTo>
                  <a:cubicBezTo>
                    <a:pt x="159" y="1394"/>
                    <a:pt x="413" y="1046"/>
                    <a:pt x="888" y="792"/>
                  </a:cubicBezTo>
                  <a:cubicBezTo>
                    <a:pt x="1410" y="491"/>
                    <a:pt x="2107" y="341"/>
                    <a:pt x="2804" y="341"/>
                  </a:cubicBezTo>
                  <a:cubicBezTo>
                    <a:pt x="3500" y="341"/>
                    <a:pt x="4197" y="491"/>
                    <a:pt x="4720" y="792"/>
                  </a:cubicBezTo>
                  <a:cubicBezTo>
                    <a:pt x="5195" y="1046"/>
                    <a:pt x="5448" y="1394"/>
                    <a:pt x="5511" y="1742"/>
                  </a:cubicBezTo>
                  <a:cubicBezTo>
                    <a:pt x="5575" y="1267"/>
                    <a:pt x="5321" y="824"/>
                    <a:pt x="4720" y="476"/>
                  </a:cubicBezTo>
                  <a:cubicBezTo>
                    <a:pt x="4181" y="159"/>
                    <a:pt x="3485" y="1"/>
                    <a:pt x="2792"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g1a95ab0d5f0_1_113"/>
            <p:cNvSpPr/>
            <p:nvPr/>
          </p:nvSpPr>
          <p:spPr>
            <a:xfrm>
              <a:off x="1413271" y="2025457"/>
              <a:ext cx="176987" cy="91581"/>
            </a:xfrm>
            <a:custGeom>
              <a:avLst/>
              <a:gdLst/>
              <a:ahLst/>
              <a:cxnLst/>
              <a:rect l="l" t="t" r="r" b="b"/>
              <a:pathLst>
                <a:path w="5417" h="2803" extrusionOk="0">
                  <a:moveTo>
                    <a:pt x="2697" y="0"/>
                  </a:moveTo>
                  <a:cubicBezTo>
                    <a:pt x="2004" y="0"/>
                    <a:pt x="1315" y="150"/>
                    <a:pt x="793" y="451"/>
                  </a:cubicBezTo>
                  <a:cubicBezTo>
                    <a:pt x="318" y="705"/>
                    <a:pt x="64" y="1053"/>
                    <a:pt x="1" y="1401"/>
                  </a:cubicBezTo>
                  <a:cubicBezTo>
                    <a:pt x="64" y="1750"/>
                    <a:pt x="318" y="2066"/>
                    <a:pt x="793" y="2351"/>
                  </a:cubicBezTo>
                  <a:cubicBezTo>
                    <a:pt x="1315" y="2652"/>
                    <a:pt x="2012" y="2803"/>
                    <a:pt x="2709" y="2803"/>
                  </a:cubicBezTo>
                  <a:cubicBezTo>
                    <a:pt x="3405" y="2803"/>
                    <a:pt x="4102" y="2652"/>
                    <a:pt x="4625" y="2351"/>
                  </a:cubicBezTo>
                  <a:cubicBezTo>
                    <a:pt x="5100" y="2066"/>
                    <a:pt x="5353" y="1750"/>
                    <a:pt x="5416" y="1401"/>
                  </a:cubicBezTo>
                  <a:cubicBezTo>
                    <a:pt x="5353" y="1053"/>
                    <a:pt x="5100" y="705"/>
                    <a:pt x="4625" y="451"/>
                  </a:cubicBezTo>
                  <a:cubicBezTo>
                    <a:pt x="4086" y="150"/>
                    <a:pt x="3390" y="0"/>
                    <a:pt x="2697" y="0"/>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g1a95ab0d5f0_1_113"/>
            <p:cNvSpPr/>
            <p:nvPr/>
          </p:nvSpPr>
          <p:spPr>
            <a:xfrm>
              <a:off x="1348089" y="2074335"/>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g1a95ab0d5f0_1_113"/>
            <p:cNvSpPr/>
            <p:nvPr/>
          </p:nvSpPr>
          <p:spPr>
            <a:xfrm>
              <a:off x="1325349" y="2087796"/>
              <a:ext cx="141766" cy="81747"/>
            </a:xfrm>
            <a:custGeom>
              <a:avLst/>
              <a:gdLst/>
              <a:ahLst/>
              <a:cxnLst/>
              <a:rect l="l" t="t" r="r" b="b"/>
              <a:pathLst>
                <a:path w="4339" h="2502" extrusionOk="0">
                  <a:moveTo>
                    <a:pt x="348" y="0"/>
                  </a:moveTo>
                  <a:lnTo>
                    <a:pt x="0" y="190"/>
                  </a:lnTo>
                  <a:lnTo>
                    <a:pt x="3990" y="2502"/>
                  </a:lnTo>
                  <a:lnTo>
                    <a:pt x="4339" y="2280"/>
                  </a:lnTo>
                  <a:lnTo>
                    <a:pt x="348"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g1a95ab0d5f0_1_113"/>
            <p:cNvSpPr/>
            <p:nvPr/>
          </p:nvSpPr>
          <p:spPr>
            <a:xfrm>
              <a:off x="1302576" y="2100212"/>
              <a:ext cx="141799" cy="82792"/>
            </a:xfrm>
            <a:custGeom>
              <a:avLst/>
              <a:gdLst/>
              <a:ahLst/>
              <a:cxnLst/>
              <a:rect l="l" t="t" r="r" b="b"/>
              <a:pathLst>
                <a:path w="4340"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g1a95ab0d5f0_1_113"/>
            <p:cNvSpPr/>
            <p:nvPr/>
          </p:nvSpPr>
          <p:spPr>
            <a:xfrm>
              <a:off x="1556082" y="1949134"/>
              <a:ext cx="142811" cy="81779"/>
            </a:xfrm>
            <a:custGeom>
              <a:avLst/>
              <a:gdLst/>
              <a:ahLst/>
              <a:cxnLst/>
              <a:rect l="l" t="t" r="r" b="b"/>
              <a:pathLst>
                <a:path w="4371" h="2503" extrusionOk="0">
                  <a:moveTo>
                    <a:pt x="380" y="0"/>
                  </a:moveTo>
                  <a:lnTo>
                    <a:pt x="0" y="190"/>
                  </a:lnTo>
                  <a:lnTo>
                    <a:pt x="3991" y="2502"/>
                  </a:lnTo>
                  <a:lnTo>
                    <a:pt x="4371" y="2281"/>
                  </a:lnTo>
                  <a:lnTo>
                    <a:pt x="380"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g1a95ab0d5f0_1_113"/>
            <p:cNvSpPr/>
            <p:nvPr/>
          </p:nvSpPr>
          <p:spPr>
            <a:xfrm>
              <a:off x="1533310" y="1961550"/>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g1a95ab0d5f0_1_113"/>
            <p:cNvSpPr/>
            <p:nvPr/>
          </p:nvSpPr>
          <p:spPr>
            <a:xfrm>
              <a:off x="1510537" y="1975011"/>
              <a:ext cx="142844" cy="81747"/>
            </a:xfrm>
            <a:custGeom>
              <a:avLst/>
              <a:gdLst/>
              <a:ahLst/>
              <a:cxnLst/>
              <a:rect l="l" t="t" r="r" b="b"/>
              <a:pathLst>
                <a:path w="4372" h="2502"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g1a95ab0d5f0_1_113"/>
            <p:cNvSpPr/>
            <p:nvPr/>
          </p:nvSpPr>
          <p:spPr>
            <a:xfrm>
              <a:off x="1598491" y="2122691"/>
              <a:ext cx="182149" cy="57210"/>
            </a:xfrm>
            <a:custGeom>
              <a:avLst/>
              <a:gdLst/>
              <a:ahLst/>
              <a:cxnLst/>
              <a:rect l="l" t="t" r="r" b="b"/>
              <a:pathLst>
                <a:path w="5575" h="1751" extrusionOk="0">
                  <a:moveTo>
                    <a:pt x="2788" y="1"/>
                  </a:moveTo>
                  <a:cubicBezTo>
                    <a:pt x="2091" y="1"/>
                    <a:pt x="1394" y="151"/>
                    <a:pt x="856" y="452"/>
                  </a:cubicBezTo>
                  <a:cubicBezTo>
                    <a:pt x="254" y="801"/>
                    <a:pt x="1" y="1276"/>
                    <a:pt x="96" y="1751"/>
                  </a:cubicBezTo>
                  <a:cubicBezTo>
                    <a:pt x="159" y="1402"/>
                    <a:pt x="412" y="1054"/>
                    <a:pt x="856" y="801"/>
                  </a:cubicBezTo>
                  <a:cubicBezTo>
                    <a:pt x="1394" y="484"/>
                    <a:pt x="2091" y="325"/>
                    <a:pt x="2788" y="325"/>
                  </a:cubicBezTo>
                  <a:cubicBezTo>
                    <a:pt x="3484" y="325"/>
                    <a:pt x="4181" y="484"/>
                    <a:pt x="4719" y="801"/>
                  </a:cubicBezTo>
                  <a:cubicBezTo>
                    <a:pt x="5163" y="1054"/>
                    <a:pt x="5448" y="1402"/>
                    <a:pt x="5511" y="1751"/>
                  </a:cubicBezTo>
                  <a:cubicBezTo>
                    <a:pt x="5575" y="1276"/>
                    <a:pt x="5321" y="801"/>
                    <a:pt x="4719" y="452"/>
                  </a:cubicBezTo>
                  <a:cubicBezTo>
                    <a:pt x="4181" y="151"/>
                    <a:pt x="3484" y="1"/>
                    <a:pt x="2788"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g1a95ab0d5f0_1_113"/>
            <p:cNvSpPr/>
            <p:nvPr/>
          </p:nvSpPr>
          <p:spPr>
            <a:xfrm>
              <a:off x="1601595" y="2133309"/>
              <a:ext cx="176987" cy="92136"/>
            </a:xfrm>
            <a:custGeom>
              <a:avLst/>
              <a:gdLst/>
              <a:ahLst/>
              <a:cxnLst/>
              <a:rect l="l" t="t" r="r" b="b"/>
              <a:pathLst>
                <a:path w="5417" h="2820" extrusionOk="0">
                  <a:moveTo>
                    <a:pt x="2693" y="0"/>
                  </a:moveTo>
                  <a:cubicBezTo>
                    <a:pt x="1996" y="0"/>
                    <a:pt x="1299" y="159"/>
                    <a:pt x="761" y="476"/>
                  </a:cubicBezTo>
                  <a:cubicBezTo>
                    <a:pt x="317" y="729"/>
                    <a:pt x="64" y="1077"/>
                    <a:pt x="1" y="1426"/>
                  </a:cubicBezTo>
                  <a:cubicBezTo>
                    <a:pt x="64" y="1742"/>
                    <a:pt x="317" y="2091"/>
                    <a:pt x="761" y="2344"/>
                  </a:cubicBezTo>
                  <a:cubicBezTo>
                    <a:pt x="1299" y="2661"/>
                    <a:pt x="1996" y="2819"/>
                    <a:pt x="2693" y="2819"/>
                  </a:cubicBezTo>
                  <a:cubicBezTo>
                    <a:pt x="3389" y="2819"/>
                    <a:pt x="4086" y="2661"/>
                    <a:pt x="4624" y="2344"/>
                  </a:cubicBezTo>
                  <a:cubicBezTo>
                    <a:pt x="5068" y="2091"/>
                    <a:pt x="5353" y="1774"/>
                    <a:pt x="5416" y="1426"/>
                  </a:cubicBezTo>
                  <a:cubicBezTo>
                    <a:pt x="5353" y="1077"/>
                    <a:pt x="5068" y="729"/>
                    <a:pt x="4624" y="476"/>
                  </a:cubicBezTo>
                  <a:cubicBezTo>
                    <a:pt x="4086" y="159"/>
                    <a:pt x="3389" y="0"/>
                    <a:pt x="2693"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g1a95ab0d5f0_1_113"/>
            <p:cNvSpPr/>
            <p:nvPr/>
          </p:nvSpPr>
          <p:spPr>
            <a:xfrm>
              <a:off x="1535368" y="2182971"/>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g1a95ab0d5f0_1_113"/>
            <p:cNvSpPr/>
            <p:nvPr/>
          </p:nvSpPr>
          <p:spPr>
            <a:xfrm>
              <a:off x="1512628" y="2195387"/>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g1a95ab0d5f0_1_113"/>
            <p:cNvSpPr/>
            <p:nvPr/>
          </p:nvSpPr>
          <p:spPr>
            <a:xfrm>
              <a:off x="1489855" y="2208848"/>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g1a95ab0d5f0_1_113"/>
            <p:cNvSpPr/>
            <p:nvPr/>
          </p:nvSpPr>
          <p:spPr>
            <a:xfrm>
              <a:off x="1744407" y="2056725"/>
              <a:ext cx="142811" cy="82825"/>
            </a:xfrm>
            <a:custGeom>
              <a:avLst/>
              <a:gdLst/>
              <a:ahLst/>
              <a:cxnLst/>
              <a:rect l="l" t="t" r="r" b="b"/>
              <a:pathLst>
                <a:path w="4371" h="2535" extrusionOk="0">
                  <a:moveTo>
                    <a:pt x="380" y="1"/>
                  </a:moveTo>
                  <a:lnTo>
                    <a:pt x="0" y="223"/>
                  </a:lnTo>
                  <a:lnTo>
                    <a:pt x="3990" y="2535"/>
                  </a:lnTo>
                  <a:lnTo>
                    <a:pt x="4370"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g1a95ab0d5f0_1_113"/>
            <p:cNvSpPr/>
            <p:nvPr/>
          </p:nvSpPr>
          <p:spPr>
            <a:xfrm>
              <a:off x="1721634" y="2070186"/>
              <a:ext cx="141799" cy="82825"/>
            </a:xfrm>
            <a:custGeom>
              <a:avLst/>
              <a:gdLst/>
              <a:ahLst/>
              <a:cxnLst/>
              <a:rect l="l" t="t" r="r" b="b"/>
              <a:pathLst>
                <a:path w="4340" h="2535" extrusionOk="0">
                  <a:moveTo>
                    <a:pt x="380" y="1"/>
                  </a:moveTo>
                  <a:lnTo>
                    <a:pt x="0" y="222"/>
                  </a:lnTo>
                  <a:lnTo>
                    <a:pt x="3991" y="2534"/>
                  </a:lnTo>
                  <a:lnTo>
                    <a:pt x="4339" y="2313"/>
                  </a:lnTo>
                  <a:lnTo>
                    <a:pt x="380" y="1"/>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g1a95ab0d5f0_1_113"/>
            <p:cNvSpPr/>
            <p:nvPr/>
          </p:nvSpPr>
          <p:spPr>
            <a:xfrm>
              <a:off x="1698861" y="2083647"/>
              <a:ext cx="141799" cy="81779"/>
            </a:xfrm>
            <a:custGeom>
              <a:avLst/>
              <a:gdLst/>
              <a:ahLst/>
              <a:cxnLst/>
              <a:rect l="l" t="t" r="r" b="b"/>
              <a:pathLst>
                <a:path w="4340" h="2503" extrusionOk="0">
                  <a:moveTo>
                    <a:pt x="381" y="0"/>
                  </a:moveTo>
                  <a:lnTo>
                    <a:pt x="1" y="222"/>
                  </a:lnTo>
                  <a:lnTo>
                    <a:pt x="3991" y="2502"/>
                  </a:lnTo>
                  <a:lnTo>
                    <a:pt x="4339" y="2312"/>
                  </a:lnTo>
                  <a:lnTo>
                    <a:pt x="381" y="0"/>
                  </a:lnTo>
                  <a:close/>
                </a:path>
              </a:pathLst>
            </a:custGeom>
            <a:solidFill>
              <a:srgbClr val="1B1F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4" name="Google Shape;1074;g1a95ab0d5f0_1_113"/>
          <p:cNvSpPr txBox="1"/>
          <p:nvPr/>
        </p:nvSpPr>
        <p:spPr>
          <a:xfrm>
            <a:off x="710250" y="411475"/>
            <a:ext cx="7723500" cy="40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dirty="0">
                <a:latin typeface="Fira Sans Medium"/>
                <a:ea typeface="Fira Sans Medium"/>
                <a:cs typeface="Fira Sans Medium"/>
                <a:sym typeface="Fira Sans Medium"/>
              </a:rPr>
              <a:t>Algoritmo Genético: detalles de implementación</a:t>
            </a:r>
            <a:endParaRPr sz="2500" b="0" i="0" u="none" strike="noStrike" cap="none" dirty="0">
              <a:solidFill>
                <a:srgbClr val="000000"/>
              </a:solidFill>
              <a:latin typeface="Fira Sans Medium"/>
              <a:ea typeface="Fira Sans Medium"/>
              <a:cs typeface="Fira Sans Medium"/>
              <a:sym typeface="Fira Sans Medium"/>
            </a:endParaRPr>
          </a:p>
        </p:txBody>
      </p:sp>
      <p:sp>
        <p:nvSpPr>
          <p:cNvPr id="1075" name="Google Shape;1075;g1a95ab0d5f0_1_113"/>
          <p:cNvSpPr txBox="1"/>
          <p:nvPr/>
        </p:nvSpPr>
        <p:spPr>
          <a:xfrm>
            <a:off x="4713775" y="1114750"/>
            <a:ext cx="3674100" cy="28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rgbClr val="FFFFFF"/>
                </a:solidFill>
                <a:latin typeface="Fira Sans Medium"/>
                <a:ea typeface="Fira Sans Medium"/>
                <a:cs typeface="Fira Sans Medium"/>
                <a:sym typeface="Fira Sans Medium"/>
              </a:rPr>
              <a:t>Población</a:t>
            </a:r>
            <a:endParaRPr sz="1400" b="0" i="0" u="none" strike="noStrike" cap="none">
              <a:solidFill>
                <a:srgbClr val="FFFFFF"/>
              </a:solidFill>
              <a:latin typeface="Fira Sans Medium"/>
              <a:ea typeface="Fira Sans Medium"/>
              <a:cs typeface="Fira Sans Medium"/>
              <a:sym typeface="Fira Sans Medium"/>
            </a:endParaRPr>
          </a:p>
        </p:txBody>
      </p:sp>
      <p:sp>
        <p:nvSpPr>
          <p:cNvPr id="1076" name="Google Shape;1076;g1a95ab0d5f0_1_113"/>
          <p:cNvSpPr txBox="1"/>
          <p:nvPr/>
        </p:nvSpPr>
        <p:spPr>
          <a:xfrm>
            <a:off x="4713775" y="1398775"/>
            <a:ext cx="3674100" cy="339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FFFFFF"/>
                </a:solidFill>
                <a:latin typeface="Fira Sans"/>
                <a:ea typeface="Fira Sans"/>
                <a:cs typeface="Fira Sans"/>
                <a:sym typeface="Fira Sans"/>
              </a:rPr>
              <a:t>Conjunto de individuos.</a:t>
            </a:r>
            <a:endParaRPr sz="1200" b="0" i="0" u="none" strike="noStrike" cap="none">
              <a:solidFill>
                <a:srgbClr val="FFFFFF"/>
              </a:solidFill>
              <a:latin typeface="Fira Sans"/>
              <a:ea typeface="Fira Sans"/>
              <a:cs typeface="Fira Sans"/>
              <a:sym typeface="Fira Sans"/>
            </a:endParaRPr>
          </a:p>
        </p:txBody>
      </p:sp>
      <p:sp>
        <p:nvSpPr>
          <p:cNvPr id="1077" name="Google Shape;1077;g1a95ab0d5f0_1_113"/>
          <p:cNvSpPr txBox="1"/>
          <p:nvPr/>
        </p:nvSpPr>
        <p:spPr>
          <a:xfrm>
            <a:off x="4713775" y="1905250"/>
            <a:ext cx="3674100" cy="28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rgbClr val="FFFFFF"/>
                </a:solidFill>
                <a:latin typeface="Fira Sans Medium"/>
                <a:ea typeface="Fira Sans Medium"/>
                <a:cs typeface="Fira Sans Medium"/>
                <a:sym typeface="Fira Sans Medium"/>
              </a:rPr>
              <a:t>Individuo</a:t>
            </a:r>
            <a:endParaRPr sz="1400" b="0" i="0" u="none" strike="noStrike" cap="none">
              <a:solidFill>
                <a:srgbClr val="FFFFFF"/>
              </a:solidFill>
              <a:latin typeface="Fira Sans Medium"/>
              <a:ea typeface="Fira Sans Medium"/>
              <a:cs typeface="Fira Sans Medium"/>
              <a:sym typeface="Fira Sans Medium"/>
            </a:endParaRPr>
          </a:p>
        </p:txBody>
      </p:sp>
      <p:sp>
        <p:nvSpPr>
          <p:cNvPr id="1078" name="Google Shape;1078;g1a95ab0d5f0_1_113"/>
          <p:cNvSpPr txBox="1"/>
          <p:nvPr/>
        </p:nvSpPr>
        <p:spPr>
          <a:xfrm>
            <a:off x="4713775" y="21892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200"/>
              <a:buFont typeface="Arial"/>
              <a:buNone/>
            </a:pPr>
            <a:r>
              <a:rPr lang="en" sz="1200">
                <a:solidFill>
                  <a:schemeClr val="lt1"/>
                </a:solidFill>
                <a:latin typeface="Fira Sans"/>
                <a:ea typeface="Fira Sans"/>
                <a:cs typeface="Fira Sans"/>
                <a:sym typeface="Fira Sans"/>
              </a:rPr>
              <a:t>Tablero de Sudoku que representa una solución.</a:t>
            </a:r>
            <a:endParaRPr sz="1200">
              <a:solidFill>
                <a:srgbClr val="FFFFFF"/>
              </a:solidFill>
              <a:latin typeface="Fira Sans"/>
              <a:ea typeface="Fira Sans"/>
              <a:cs typeface="Fira Sans"/>
              <a:sym typeface="Fira Sans"/>
            </a:endParaRPr>
          </a:p>
        </p:txBody>
      </p:sp>
      <p:sp>
        <p:nvSpPr>
          <p:cNvPr id="1079" name="Google Shape;1079;g1a95ab0d5f0_1_113"/>
          <p:cNvSpPr txBox="1"/>
          <p:nvPr/>
        </p:nvSpPr>
        <p:spPr>
          <a:xfrm>
            <a:off x="4713775" y="2695750"/>
            <a:ext cx="3674100" cy="28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rgbClr val="FFFFFF"/>
                </a:solidFill>
                <a:latin typeface="Fira Sans Medium"/>
                <a:ea typeface="Fira Sans Medium"/>
                <a:cs typeface="Fira Sans Medium"/>
                <a:sym typeface="Fira Sans Medium"/>
              </a:rPr>
              <a:t>Gen</a:t>
            </a:r>
            <a:endParaRPr sz="1400" b="0" i="0" u="none" strike="noStrike" cap="none">
              <a:solidFill>
                <a:srgbClr val="FFFFFF"/>
              </a:solidFill>
              <a:latin typeface="Fira Sans Medium"/>
              <a:ea typeface="Fira Sans Medium"/>
              <a:cs typeface="Fira Sans Medium"/>
              <a:sym typeface="Fira Sans Medium"/>
            </a:endParaRPr>
          </a:p>
        </p:txBody>
      </p:sp>
      <p:sp>
        <p:nvSpPr>
          <p:cNvPr id="1080" name="Google Shape;1080;g1a95ab0d5f0_1_113"/>
          <p:cNvSpPr txBox="1"/>
          <p:nvPr/>
        </p:nvSpPr>
        <p:spPr>
          <a:xfrm>
            <a:off x="4713775" y="2979775"/>
            <a:ext cx="3674100" cy="339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FFFFFF"/>
                </a:solidFill>
                <a:latin typeface="Fira Sans"/>
                <a:ea typeface="Fira Sans"/>
                <a:cs typeface="Fira Sans"/>
                <a:sym typeface="Fira Sans"/>
              </a:rPr>
              <a:t>Subcuadrícula de 3x3 del tablero.</a:t>
            </a:r>
            <a:endParaRPr sz="1200" b="0" i="0" u="none" strike="noStrike" cap="none">
              <a:solidFill>
                <a:srgbClr val="FFFFFF"/>
              </a:solidFill>
              <a:latin typeface="Fira Sans"/>
              <a:ea typeface="Fira Sans"/>
              <a:cs typeface="Fira Sans"/>
              <a:sym typeface="Fira Sans"/>
            </a:endParaRPr>
          </a:p>
        </p:txBody>
      </p:sp>
      <p:sp>
        <p:nvSpPr>
          <p:cNvPr id="1081" name="Google Shape;1081;g1a95ab0d5f0_1_113"/>
          <p:cNvSpPr txBox="1"/>
          <p:nvPr/>
        </p:nvSpPr>
        <p:spPr>
          <a:xfrm>
            <a:off x="4713775" y="3486250"/>
            <a:ext cx="3674100" cy="28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rgbClr val="FFFFFF"/>
                </a:solidFill>
                <a:latin typeface="Fira Sans Medium"/>
                <a:ea typeface="Fira Sans Medium"/>
                <a:cs typeface="Fira Sans Medium"/>
                <a:sym typeface="Fira Sans Medium"/>
              </a:rPr>
              <a:t>Fitness</a:t>
            </a:r>
            <a:endParaRPr sz="1400" b="0" i="0" u="none" strike="noStrike" cap="none">
              <a:solidFill>
                <a:srgbClr val="FFFFFF"/>
              </a:solidFill>
              <a:latin typeface="Fira Sans Medium"/>
              <a:ea typeface="Fira Sans Medium"/>
              <a:cs typeface="Fira Sans Medium"/>
              <a:sym typeface="Fira Sans Medium"/>
            </a:endParaRPr>
          </a:p>
        </p:txBody>
      </p:sp>
      <p:sp>
        <p:nvSpPr>
          <p:cNvPr id="1082" name="Google Shape;1082;g1a95ab0d5f0_1_113"/>
          <p:cNvSpPr txBox="1"/>
          <p:nvPr/>
        </p:nvSpPr>
        <p:spPr>
          <a:xfrm>
            <a:off x="4712725" y="3765175"/>
            <a:ext cx="3674100" cy="49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FFFFFF"/>
                </a:solidFill>
                <a:latin typeface="Fira Sans"/>
                <a:ea typeface="Fira Sans"/>
                <a:cs typeface="Fira Sans"/>
                <a:sym typeface="Fira Sans"/>
              </a:rPr>
              <a:t>Cantidad de números duplicados en filas, columnas o cuadrículas 3x3</a:t>
            </a:r>
            <a:endParaRPr sz="1200" b="0" i="0" u="none" strike="noStrike" cap="none">
              <a:solidFill>
                <a:srgbClr val="FFFFFF"/>
              </a:solidFill>
              <a:latin typeface="Fira Sans"/>
              <a:ea typeface="Fira Sans"/>
              <a:cs typeface="Fira Sans"/>
              <a:sym typeface="Fir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28"/>
          <p:cNvSpPr/>
          <p:nvPr/>
        </p:nvSpPr>
        <p:spPr>
          <a:xfrm>
            <a:off x="668700" y="1239325"/>
            <a:ext cx="7747466" cy="3005779"/>
          </a:xfrm>
          <a:custGeom>
            <a:avLst/>
            <a:gdLst/>
            <a:ahLst/>
            <a:cxnLst/>
            <a:rect l="l" t="t" r="r" b="b"/>
            <a:pathLst>
              <a:path w="243631" h="100201" extrusionOk="0">
                <a:moveTo>
                  <a:pt x="91619" y="0"/>
                </a:moveTo>
                <a:cubicBezTo>
                  <a:pt x="71731" y="0"/>
                  <a:pt x="55580" y="16183"/>
                  <a:pt x="55580" y="36039"/>
                </a:cubicBezTo>
                <a:lnTo>
                  <a:pt x="55580" y="64478"/>
                </a:lnTo>
                <a:cubicBezTo>
                  <a:pt x="55580" y="75531"/>
                  <a:pt x="46586" y="84556"/>
                  <a:pt x="35501" y="84556"/>
                </a:cubicBezTo>
                <a:cubicBezTo>
                  <a:pt x="24449" y="84556"/>
                  <a:pt x="15423" y="75531"/>
                  <a:pt x="15423" y="64478"/>
                </a:cubicBezTo>
                <a:lnTo>
                  <a:pt x="15423" y="8456"/>
                </a:lnTo>
                <a:lnTo>
                  <a:pt x="0" y="8456"/>
                </a:lnTo>
                <a:lnTo>
                  <a:pt x="0" y="64478"/>
                </a:lnTo>
                <a:cubicBezTo>
                  <a:pt x="0" y="84049"/>
                  <a:pt x="15930" y="99979"/>
                  <a:pt x="35501" y="99979"/>
                </a:cubicBezTo>
                <a:cubicBezTo>
                  <a:pt x="55073" y="99979"/>
                  <a:pt x="71002" y="84049"/>
                  <a:pt x="71002" y="64478"/>
                </a:cubicBezTo>
                <a:lnTo>
                  <a:pt x="71002" y="36039"/>
                </a:lnTo>
                <a:cubicBezTo>
                  <a:pt x="71002" y="24702"/>
                  <a:pt x="80250" y="15455"/>
                  <a:pt x="91619" y="15455"/>
                </a:cubicBezTo>
                <a:cubicBezTo>
                  <a:pt x="102988" y="15455"/>
                  <a:pt x="112236" y="24702"/>
                  <a:pt x="112236" y="36039"/>
                </a:cubicBezTo>
                <a:lnTo>
                  <a:pt x="112236" y="63338"/>
                </a:lnTo>
                <a:cubicBezTo>
                  <a:pt x="112236" y="83669"/>
                  <a:pt x="128767" y="100201"/>
                  <a:pt x="149067" y="100201"/>
                </a:cubicBezTo>
                <a:cubicBezTo>
                  <a:pt x="169398" y="100201"/>
                  <a:pt x="185929" y="83669"/>
                  <a:pt x="185929" y="63338"/>
                </a:cubicBezTo>
                <a:lnTo>
                  <a:pt x="185929" y="36578"/>
                </a:lnTo>
                <a:cubicBezTo>
                  <a:pt x="185929" y="24924"/>
                  <a:pt x="195398" y="15455"/>
                  <a:pt x="207053" y="15455"/>
                </a:cubicBezTo>
                <a:cubicBezTo>
                  <a:pt x="218707" y="15455"/>
                  <a:pt x="228208" y="24924"/>
                  <a:pt x="228208" y="36578"/>
                </a:cubicBezTo>
                <a:lnTo>
                  <a:pt x="228208" y="80756"/>
                </a:lnTo>
                <a:lnTo>
                  <a:pt x="243630" y="80756"/>
                </a:lnTo>
                <a:lnTo>
                  <a:pt x="243630" y="36578"/>
                </a:lnTo>
                <a:cubicBezTo>
                  <a:pt x="243630" y="16405"/>
                  <a:pt x="227226" y="0"/>
                  <a:pt x="207053" y="0"/>
                </a:cubicBezTo>
                <a:cubicBezTo>
                  <a:pt x="186880" y="0"/>
                  <a:pt x="170475" y="16405"/>
                  <a:pt x="170475" y="36578"/>
                </a:cubicBezTo>
                <a:lnTo>
                  <a:pt x="170475" y="63338"/>
                </a:lnTo>
                <a:cubicBezTo>
                  <a:pt x="170475" y="75150"/>
                  <a:pt x="160879" y="84746"/>
                  <a:pt x="149067" y="84746"/>
                </a:cubicBezTo>
                <a:cubicBezTo>
                  <a:pt x="137254" y="84746"/>
                  <a:pt x="127658" y="75150"/>
                  <a:pt x="127658" y="63338"/>
                </a:cubicBezTo>
                <a:lnTo>
                  <a:pt x="127658" y="36039"/>
                </a:lnTo>
                <a:cubicBezTo>
                  <a:pt x="127658" y="16183"/>
                  <a:pt x="111507" y="0"/>
                  <a:pt x="91619" y="0"/>
                </a:cubicBezTo>
                <a:close/>
              </a:path>
            </a:pathLst>
          </a:custGeom>
          <a:noFill/>
          <a:ln w="19050" cap="flat" cmpd="sng">
            <a:solidFill>
              <a:srgbClr val="E0E0E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8" name="Google Shape;1088;p28"/>
          <p:cNvGrpSpPr/>
          <p:nvPr/>
        </p:nvGrpSpPr>
        <p:grpSpPr>
          <a:xfrm>
            <a:off x="3133016" y="1246033"/>
            <a:ext cx="913455" cy="711016"/>
            <a:chOff x="3133016" y="1246033"/>
            <a:chExt cx="913455" cy="711016"/>
          </a:xfrm>
        </p:grpSpPr>
        <p:sp>
          <p:nvSpPr>
            <p:cNvPr id="1089" name="Google Shape;1089;p28"/>
            <p:cNvSpPr/>
            <p:nvPr/>
          </p:nvSpPr>
          <p:spPr>
            <a:xfrm>
              <a:off x="3488508" y="1502818"/>
              <a:ext cx="176267" cy="101760"/>
            </a:xfrm>
            <a:custGeom>
              <a:avLst/>
              <a:gdLst/>
              <a:ahLst/>
              <a:cxnLst/>
              <a:rect l="l" t="t" r="r" b="b"/>
              <a:pathLst>
                <a:path w="5543" h="3200" extrusionOk="0">
                  <a:moveTo>
                    <a:pt x="2756" y="1"/>
                  </a:moveTo>
                  <a:lnTo>
                    <a:pt x="1" y="1616"/>
                  </a:lnTo>
                  <a:lnTo>
                    <a:pt x="2788" y="3200"/>
                  </a:lnTo>
                  <a:lnTo>
                    <a:pt x="5543" y="1616"/>
                  </a:lnTo>
                  <a:lnTo>
                    <a:pt x="2756" y="1"/>
                  </a:lnTo>
                  <a:close/>
                </a:path>
              </a:pathLst>
            </a:custGeom>
            <a:solidFill>
              <a:srgbClr val="F2B18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28"/>
            <p:cNvSpPr/>
            <p:nvPr/>
          </p:nvSpPr>
          <p:spPr>
            <a:xfrm>
              <a:off x="3576117" y="1554207"/>
              <a:ext cx="88658" cy="154103"/>
            </a:xfrm>
            <a:custGeom>
              <a:avLst/>
              <a:gdLst/>
              <a:ahLst/>
              <a:cxnLst/>
              <a:rect l="l" t="t" r="r" b="b"/>
              <a:pathLst>
                <a:path w="2788" h="4846" extrusionOk="0">
                  <a:moveTo>
                    <a:pt x="2788" y="0"/>
                  </a:moveTo>
                  <a:lnTo>
                    <a:pt x="33" y="1584"/>
                  </a:lnTo>
                  <a:lnTo>
                    <a:pt x="1" y="4845"/>
                  </a:lnTo>
                  <a:lnTo>
                    <a:pt x="2756" y="3230"/>
                  </a:lnTo>
                  <a:lnTo>
                    <a:pt x="2788" y="0"/>
                  </a:ln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28"/>
            <p:cNvSpPr/>
            <p:nvPr/>
          </p:nvSpPr>
          <p:spPr>
            <a:xfrm>
              <a:off x="3488508" y="1554207"/>
              <a:ext cx="88658" cy="154103"/>
            </a:xfrm>
            <a:custGeom>
              <a:avLst/>
              <a:gdLst/>
              <a:ahLst/>
              <a:cxnLst/>
              <a:rect l="l" t="t" r="r" b="b"/>
              <a:pathLst>
                <a:path w="2788" h="4846" extrusionOk="0">
                  <a:moveTo>
                    <a:pt x="1" y="0"/>
                  </a:moveTo>
                  <a:lnTo>
                    <a:pt x="1" y="3230"/>
                  </a:lnTo>
                  <a:lnTo>
                    <a:pt x="2788" y="4845"/>
                  </a:lnTo>
                  <a:lnTo>
                    <a:pt x="2788" y="1584"/>
                  </a:lnTo>
                  <a:lnTo>
                    <a:pt x="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28"/>
            <p:cNvSpPr/>
            <p:nvPr/>
          </p:nvSpPr>
          <p:spPr>
            <a:xfrm>
              <a:off x="3808766" y="1528003"/>
              <a:ext cx="226639" cy="142051"/>
            </a:xfrm>
            <a:custGeom>
              <a:avLst/>
              <a:gdLst/>
              <a:ahLst/>
              <a:cxnLst/>
              <a:rect l="l" t="t" r="r" b="b"/>
              <a:pathLst>
                <a:path w="7127" h="4467" extrusionOk="0">
                  <a:moveTo>
                    <a:pt x="159" y="1"/>
                  </a:moveTo>
                  <a:cubicBezTo>
                    <a:pt x="64" y="1"/>
                    <a:pt x="0" y="64"/>
                    <a:pt x="0" y="159"/>
                  </a:cubicBezTo>
                  <a:lnTo>
                    <a:pt x="0" y="4466"/>
                  </a:lnTo>
                  <a:lnTo>
                    <a:pt x="7126" y="4466"/>
                  </a:lnTo>
                  <a:lnTo>
                    <a:pt x="7126" y="159"/>
                  </a:lnTo>
                  <a:cubicBezTo>
                    <a:pt x="7126" y="64"/>
                    <a:pt x="7063" y="1"/>
                    <a:pt x="693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28"/>
            <p:cNvSpPr/>
            <p:nvPr/>
          </p:nvSpPr>
          <p:spPr>
            <a:xfrm>
              <a:off x="3818847" y="1538084"/>
              <a:ext cx="205460" cy="122875"/>
            </a:xfrm>
            <a:custGeom>
              <a:avLst/>
              <a:gdLst/>
              <a:ahLst/>
              <a:cxnLst/>
              <a:rect l="l" t="t" r="r" b="b"/>
              <a:pathLst>
                <a:path w="6461" h="3864" extrusionOk="0">
                  <a:moveTo>
                    <a:pt x="0" y="0"/>
                  </a:moveTo>
                  <a:lnTo>
                    <a:pt x="0" y="3864"/>
                  </a:lnTo>
                  <a:lnTo>
                    <a:pt x="6461" y="3864"/>
                  </a:lnTo>
                  <a:lnTo>
                    <a:pt x="64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28"/>
            <p:cNvSpPr/>
            <p:nvPr/>
          </p:nvSpPr>
          <p:spPr>
            <a:xfrm>
              <a:off x="3793661" y="1667987"/>
              <a:ext cx="252810" cy="16154"/>
            </a:xfrm>
            <a:custGeom>
              <a:avLst/>
              <a:gdLst/>
              <a:ahLst/>
              <a:cxnLst/>
              <a:rect l="l" t="t" r="r" b="b"/>
              <a:pathLst>
                <a:path w="7950" h="508" extrusionOk="0">
                  <a:moveTo>
                    <a:pt x="0" y="1"/>
                  </a:moveTo>
                  <a:cubicBezTo>
                    <a:pt x="0" y="286"/>
                    <a:pt x="222" y="507"/>
                    <a:pt x="507" y="507"/>
                  </a:cubicBezTo>
                  <a:lnTo>
                    <a:pt x="7474" y="507"/>
                  </a:lnTo>
                  <a:cubicBezTo>
                    <a:pt x="7728" y="507"/>
                    <a:pt x="7949" y="286"/>
                    <a:pt x="7949"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28"/>
            <p:cNvSpPr/>
            <p:nvPr/>
          </p:nvSpPr>
          <p:spPr>
            <a:xfrm>
              <a:off x="3892368" y="1669005"/>
              <a:ext cx="51389" cy="4070"/>
            </a:xfrm>
            <a:custGeom>
              <a:avLst/>
              <a:gdLst/>
              <a:ahLst/>
              <a:cxnLst/>
              <a:rect l="l" t="t" r="r" b="b"/>
              <a:pathLst>
                <a:path w="1616" h="128" extrusionOk="0">
                  <a:moveTo>
                    <a:pt x="0" y="0"/>
                  </a:moveTo>
                  <a:cubicBezTo>
                    <a:pt x="0" y="64"/>
                    <a:pt x="63" y="127"/>
                    <a:pt x="127" y="127"/>
                  </a:cubicBezTo>
                  <a:lnTo>
                    <a:pt x="1488" y="127"/>
                  </a:lnTo>
                  <a:cubicBezTo>
                    <a:pt x="1552" y="127"/>
                    <a:pt x="1615" y="64"/>
                    <a:pt x="161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28"/>
            <p:cNvSpPr/>
            <p:nvPr/>
          </p:nvSpPr>
          <p:spPr>
            <a:xfrm>
              <a:off x="3147104" y="1528003"/>
              <a:ext cx="226639" cy="142051"/>
            </a:xfrm>
            <a:custGeom>
              <a:avLst/>
              <a:gdLst/>
              <a:ahLst/>
              <a:cxnLst/>
              <a:rect l="l" t="t" r="r" b="b"/>
              <a:pathLst>
                <a:path w="7127" h="4467" extrusionOk="0">
                  <a:moveTo>
                    <a:pt x="159" y="1"/>
                  </a:moveTo>
                  <a:cubicBezTo>
                    <a:pt x="64" y="1"/>
                    <a:pt x="1" y="64"/>
                    <a:pt x="1" y="159"/>
                  </a:cubicBezTo>
                  <a:lnTo>
                    <a:pt x="1" y="4466"/>
                  </a:lnTo>
                  <a:lnTo>
                    <a:pt x="7126" y="4466"/>
                  </a:lnTo>
                  <a:lnTo>
                    <a:pt x="7126" y="159"/>
                  </a:lnTo>
                  <a:cubicBezTo>
                    <a:pt x="7126" y="64"/>
                    <a:pt x="7063" y="1"/>
                    <a:pt x="693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28"/>
            <p:cNvSpPr/>
            <p:nvPr/>
          </p:nvSpPr>
          <p:spPr>
            <a:xfrm>
              <a:off x="3157184" y="1538084"/>
              <a:ext cx="206477" cy="122875"/>
            </a:xfrm>
            <a:custGeom>
              <a:avLst/>
              <a:gdLst/>
              <a:ahLst/>
              <a:cxnLst/>
              <a:rect l="l" t="t" r="r" b="b"/>
              <a:pathLst>
                <a:path w="6493" h="3864" extrusionOk="0">
                  <a:moveTo>
                    <a:pt x="1" y="0"/>
                  </a:moveTo>
                  <a:lnTo>
                    <a:pt x="1" y="3864"/>
                  </a:lnTo>
                  <a:lnTo>
                    <a:pt x="6493" y="3864"/>
                  </a:lnTo>
                  <a:lnTo>
                    <a:pt x="64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28"/>
            <p:cNvSpPr/>
            <p:nvPr/>
          </p:nvSpPr>
          <p:spPr>
            <a:xfrm>
              <a:off x="3133016" y="1667987"/>
              <a:ext cx="251792" cy="16154"/>
            </a:xfrm>
            <a:custGeom>
              <a:avLst/>
              <a:gdLst/>
              <a:ahLst/>
              <a:cxnLst/>
              <a:rect l="l" t="t" r="r" b="b"/>
              <a:pathLst>
                <a:path w="7918" h="508" extrusionOk="0">
                  <a:moveTo>
                    <a:pt x="1" y="1"/>
                  </a:moveTo>
                  <a:cubicBezTo>
                    <a:pt x="1" y="286"/>
                    <a:pt x="191" y="507"/>
                    <a:pt x="476" y="507"/>
                  </a:cubicBezTo>
                  <a:lnTo>
                    <a:pt x="7443" y="507"/>
                  </a:lnTo>
                  <a:cubicBezTo>
                    <a:pt x="7728" y="507"/>
                    <a:pt x="7918" y="286"/>
                    <a:pt x="7918"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28"/>
            <p:cNvSpPr/>
            <p:nvPr/>
          </p:nvSpPr>
          <p:spPr>
            <a:xfrm>
              <a:off x="3231723" y="1669005"/>
              <a:ext cx="50371" cy="4070"/>
            </a:xfrm>
            <a:custGeom>
              <a:avLst/>
              <a:gdLst/>
              <a:ahLst/>
              <a:cxnLst/>
              <a:rect l="l" t="t" r="r" b="b"/>
              <a:pathLst>
                <a:path w="1584" h="128" extrusionOk="0">
                  <a:moveTo>
                    <a:pt x="0" y="0"/>
                  </a:moveTo>
                  <a:cubicBezTo>
                    <a:pt x="0" y="64"/>
                    <a:pt x="32" y="127"/>
                    <a:pt x="127" y="127"/>
                  </a:cubicBezTo>
                  <a:lnTo>
                    <a:pt x="1457" y="127"/>
                  </a:lnTo>
                  <a:cubicBezTo>
                    <a:pt x="1520" y="127"/>
                    <a:pt x="1584" y="64"/>
                    <a:pt x="158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28"/>
            <p:cNvSpPr/>
            <p:nvPr/>
          </p:nvSpPr>
          <p:spPr>
            <a:xfrm>
              <a:off x="3464340" y="1246033"/>
              <a:ext cx="227624" cy="142019"/>
            </a:xfrm>
            <a:custGeom>
              <a:avLst/>
              <a:gdLst/>
              <a:ahLst/>
              <a:cxnLst/>
              <a:rect l="l" t="t" r="r" b="b"/>
              <a:pathLst>
                <a:path w="7158" h="4466" extrusionOk="0">
                  <a:moveTo>
                    <a:pt x="191" y="0"/>
                  </a:moveTo>
                  <a:cubicBezTo>
                    <a:pt x="96" y="0"/>
                    <a:pt x="1" y="95"/>
                    <a:pt x="1" y="190"/>
                  </a:cubicBezTo>
                  <a:lnTo>
                    <a:pt x="1" y="4466"/>
                  </a:lnTo>
                  <a:lnTo>
                    <a:pt x="7158" y="4466"/>
                  </a:lnTo>
                  <a:lnTo>
                    <a:pt x="7158" y="190"/>
                  </a:lnTo>
                  <a:cubicBezTo>
                    <a:pt x="7158" y="95"/>
                    <a:pt x="7063" y="0"/>
                    <a:pt x="6968"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28"/>
            <p:cNvSpPr/>
            <p:nvPr/>
          </p:nvSpPr>
          <p:spPr>
            <a:xfrm>
              <a:off x="3475439" y="1256113"/>
              <a:ext cx="205460" cy="122875"/>
            </a:xfrm>
            <a:custGeom>
              <a:avLst/>
              <a:gdLst/>
              <a:ahLst/>
              <a:cxnLst/>
              <a:rect l="l" t="t" r="r" b="b"/>
              <a:pathLst>
                <a:path w="6461" h="3864" extrusionOk="0">
                  <a:moveTo>
                    <a:pt x="0" y="0"/>
                  </a:moveTo>
                  <a:lnTo>
                    <a:pt x="0" y="3864"/>
                  </a:lnTo>
                  <a:lnTo>
                    <a:pt x="6461" y="3864"/>
                  </a:lnTo>
                  <a:lnTo>
                    <a:pt x="64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28"/>
            <p:cNvSpPr/>
            <p:nvPr/>
          </p:nvSpPr>
          <p:spPr>
            <a:xfrm>
              <a:off x="3450253" y="1387034"/>
              <a:ext cx="252810" cy="15137"/>
            </a:xfrm>
            <a:custGeom>
              <a:avLst/>
              <a:gdLst/>
              <a:ahLst/>
              <a:cxnLst/>
              <a:rect l="l" t="t" r="r" b="b"/>
              <a:pathLst>
                <a:path w="7950" h="476" extrusionOk="0">
                  <a:moveTo>
                    <a:pt x="0" y="0"/>
                  </a:moveTo>
                  <a:cubicBezTo>
                    <a:pt x="0" y="253"/>
                    <a:pt x="222" y="475"/>
                    <a:pt x="475" y="475"/>
                  </a:cubicBezTo>
                  <a:lnTo>
                    <a:pt x="7474" y="475"/>
                  </a:lnTo>
                  <a:cubicBezTo>
                    <a:pt x="7728" y="475"/>
                    <a:pt x="7949" y="285"/>
                    <a:pt x="7949"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28"/>
            <p:cNvSpPr/>
            <p:nvPr/>
          </p:nvSpPr>
          <p:spPr>
            <a:xfrm>
              <a:off x="3548928" y="1387034"/>
              <a:ext cx="50403" cy="4039"/>
            </a:xfrm>
            <a:custGeom>
              <a:avLst/>
              <a:gdLst/>
              <a:ahLst/>
              <a:cxnLst/>
              <a:rect l="l" t="t" r="r" b="b"/>
              <a:pathLst>
                <a:path w="1585" h="127" extrusionOk="0">
                  <a:moveTo>
                    <a:pt x="1" y="0"/>
                  </a:moveTo>
                  <a:cubicBezTo>
                    <a:pt x="1" y="63"/>
                    <a:pt x="64" y="127"/>
                    <a:pt x="128" y="127"/>
                  </a:cubicBezTo>
                  <a:lnTo>
                    <a:pt x="1458" y="127"/>
                  </a:lnTo>
                  <a:cubicBezTo>
                    <a:pt x="1521" y="127"/>
                    <a:pt x="1584" y="63"/>
                    <a:pt x="158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28"/>
            <p:cNvSpPr/>
            <p:nvPr/>
          </p:nvSpPr>
          <p:spPr>
            <a:xfrm>
              <a:off x="3464340" y="1800911"/>
              <a:ext cx="227624" cy="143036"/>
            </a:xfrm>
            <a:custGeom>
              <a:avLst/>
              <a:gdLst/>
              <a:ahLst/>
              <a:cxnLst/>
              <a:rect l="l" t="t" r="r" b="b"/>
              <a:pathLst>
                <a:path w="7158" h="4498" extrusionOk="0">
                  <a:moveTo>
                    <a:pt x="191" y="1"/>
                  </a:moveTo>
                  <a:cubicBezTo>
                    <a:pt x="96" y="1"/>
                    <a:pt x="1" y="96"/>
                    <a:pt x="1" y="191"/>
                  </a:cubicBezTo>
                  <a:lnTo>
                    <a:pt x="1" y="4498"/>
                  </a:lnTo>
                  <a:lnTo>
                    <a:pt x="7158" y="4498"/>
                  </a:lnTo>
                  <a:lnTo>
                    <a:pt x="7158" y="191"/>
                  </a:lnTo>
                  <a:cubicBezTo>
                    <a:pt x="7158" y="96"/>
                    <a:pt x="7063" y="1"/>
                    <a:pt x="6968"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28"/>
            <p:cNvSpPr/>
            <p:nvPr/>
          </p:nvSpPr>
          <p:spPr>
            <a:xfrm>
              <a:off x="3475439" y="1810992"/>
              <a:ext cx="205460" cy="123893"/>
            </a:xfrm>
            <a:custGeom>
              <a:avLst/>
              <a:gdLst/>
              <a:ahLst/>
              <a:cxnLst/>
              <a:rect l="l" t="t" r="r" b="b"/>
              <a:pathLst>
                <a:path w="6461" h="3896" extrusionOk="0">
                  <a:moveTo>
                    <a:pt x="0" y="1"/>
                  </a:moveTo>
                  <a:lnTo>
                    <a:pt x="0" y="3896"/>
                  </a:lnTo>
                  <a:lnTo>
                    <a:pt x="6461" y="3896"/>
                  </a:lnTo>
                  <a:lnTo>
                    <a:pt x="646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28"/>
            <p:cNvSpPr/>
            <p:nvPr/>
          </p:nvSpPr>
          <p:spPr>
            <a:xfrm>
              <a:off x="3450253" y="1941912"/>
              <a:ext cx="252810" cy="15137"/>
            </a:xfrm>
            <a:custGeom>
              <a:avLst/>
              <a:gdLst/>
              <a:ahLst/>
              <a:cxnLst/>
              <a:rect l="l" t="t" r="r" b="b"/>
              <a:pathLst>
                <a:path w="7950" h="476" extrusionOk="0">
                  <a:moveTo>
                    <a:pt x="0" y="1"/>
                  </a:moveTo>
                  <a:cubicBezTo>
                    <a:pt x="0" y="286"/>
                    <a:pt x="222" y="476"/>
                    <a:pt x="475" y="476"/>
                  </a:cubicBezTo>
                  <a:lnTo>
                    <a:pt x="7474" y="476"/>
                  </a:lnTo>
                  <a:cubicBezTo>
                    <a:pt x="7728" y="476"/>
                    <a:pt x="7949" y="286"/>
                    <a:pt x="7949"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28"/>
            <p:cNvSpPr/>
            <p:nvPr/>
          </p:nvSpPr>
          <p:spPr>
            <a:xfrm>
              <a:off x="3548928" y="1941912"/>
              <a:ext cx="50403" cy="4070"/>
            </a:xfrm>
            <a:custGeom>
              <a:avLst/>
              <a:gdLst/>
              <a:ahLst/>
              <a:cxnLst/>
              <a:rect l="l" t="t" r="r" b="b"/>
              <a:pathLst>
                <a:path w="1585" h="128" extrusionOk="0">
                  <a:moveTo>
                    <a:pt x="1" y="1"/>
                  </a:moveTo>
                  <a:cubicBezTo>
                    <a:pt x="1" y="96"/>
                    <a:pt x="64" y="127"/>
                    <a:pt x="128" y="127"/>
                  </a:cubicBezTo>
                  <a:lnTo>
                    <a:pt x="1458" y="127"/>
                  </a:lnTo>
                  <a:cubicBezTo>
                    <a:pt x="1521" y="127"/>
                    <a:pt x="1584" y="96"/>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28"/>
            <p:cNvSpPr/>
            <p:nvPr/>
          </p:nvSpPr>
          <p:spPr>
            <a:xfrm>
              <a:off x="3515697" y="1424272"/>
              <a:ext cx="121889" cy="68529"/>
            </a:xfrm>
            <a:custGeom>
              <a:avLst/>
              <a:gdLst/>
              <a:ahLst/>
              <a:cxnLst/>
              <a:rect l="l" t="t" r="r" b="b"/>
              <a:pathLst>
                <a:path w="3833" h="2155" extrusionOk="0">
                  <a:moveTo>
                    <a:pt x="1901" y="1"/>
                  </a:moveTo>
                  <a:cubicBezTo>
                    <a:pt x="1173" y="1"/>
                    <a:pt x="476" y="318"/>
                    <a:pt x="1" y="856"/>
                  </a:cubicBezTo>
                  <a:lnTo>
                    <a:pt x="254" y="1109"/>
                  </a:lnTo>
                  <a:cubicBezTo>
                    <a:pt x="666" y="634"/>
                    <a:pt x="1268" y="381"/>
                    <a:pt x="1901" y="381"/>
                  </a:cubicBezTo>
                  <a:cubicBezTo>
                    <a:pt x="2534" y="381"/>
                    <a:pt x="3136" y="634"/>
                    <a:pt x="3548" y="1109"/>
                  </a:cubicBezTo>
                  <a:lnTo>
                    <a:pt x="3833" y="856"/>
                  </a:lnTo>
                  <a:cubicBezTo>
                    <a:pt x="3326" y="318"/>
                    <a:pt x="2629" y="1"/>
                    <a:pt x="1901" y="1"/>
                  </a:cubicBezTo>
                  <a:close/>
                  <a:moveTo>
                    <a:pt x="1901" y="761"/>
                  </a:moveTo>
                  <a:cubicBezTo>
                    <a:pt x="1394" y="761"/>
                    <a:pt x="888" y="983"/>
                    <a:pt x="507" y="1394"/>
                  </a:cubicBezTo>
                  <a:lnTo>
                    <a:pt x="793" y="1648"/>
                  </a:lnTo>
                  <a:cubicBezTo>
                    <a:pt x="1078" y="1331"/>
                    <a:pt x="1489" y="1141"/>
                    <a:pt x="1901" y="1141"/>
                  </a:cubicBezTo>
                  <a:cubicBezTo>
                    <a:pt x="2344" y="1141"/>
                    <a:pt x="2756" y="1331"/>
                    <a:pt x="3009" y="1648"/>
                  </a:cubicBezTo>
                  <a:lnTo>
                    <a:pt x="3294" y="1394"/>
                  </a:lnTo>
                  <a:cubicBezTo>
                    <a:pt x="2946" y="983"/>
                    <a:pt x="2439" y="761"/>
                    <a:pt x="1901" y="761"/>
                  </a:cubicBezTo>
                  <a:close/>
                  <a:moveTo>
                    <a:pt x="1901" y="1521"/>
                  </a:moveTo>
                  <a:cubicBezTo>
                    <a:pt x="1584" y="1521"/>
                    <a:pt x="1268" y="1648"/>
                    <a:pt x="1046" y="1933"/>
                  </a:cubicBezTo>
                  <a:lnTo>
                    <a:pt x="1331" y="2154"/>
                  </a:lnTo>
                  <a:cubicBezTo>
                    <a:pt x="1473" y="1980"/>
                    <a:pt x="1695" y="1893"/>
                    <a:pt x="1917" y="1893"/>
                  </a:cubicBezTo>
                  <a:cubicBezTo>
                    <a:pt x="2138" y="1893"/>
                    <a:pt x="2360" y="1980"/>
                    <a:pt x="2503" y="2154"/>
                  </a:cubicBezTo>
                  <a:lnTo>
                    <a:pt x="2788" y="1933"/>
                  </a:lnTo>
                  <a:cubicBezTo>
                    <a:pt x="2566" y="1648"/>
                    <a:pt x="2249" y="1521"/>
                    <a:pt x="1901" y="152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28"/>
            <p:cNvSpPr/>
            <p:nvPr/>
          </p:nvSpPr>
          <p:spPr>
            <a:xfrm>
              <a:off x="3515697" y="1726404"/>
              <a:ext cx="121889" cy="68497"/>
            </a:xfrm>
            <a:custGeom>
              <a:avLst/>
              <a:gdLst/>
              <a:ahLst/>
              <a:cxnLst/>
              <a:rect l="l" t="t" r="r" b="b"/>
              <a:pathLst>
                <a:path w="3833" h="2154" extrusionOk="0">
                  <a:moveTo>
                    <a:pt x="1331" y="0"/>
                  </a:moveTo>
                  <a:lnTo>
                    <a:pt x="1046" y="254"/>
                  </a:lnTo>
                  <a:cubicBezTo>
                    <a:pt x="1268" y="507"/>
                    <a:pt x="1584" y="666"/>
                    <a:pt x="1901" y="666"/>
                  </a:cubicBezTo>
                  <a:cubicBezTo>
                    <a:pt x="2249" y="666"/>
                    <a:pt x="2566" y="507"/>
                    <a:pt x="2788" y="254"/>
                  </a:cubicBezTo>
                  <a:lnTo>
                    <a:pt x="2471" y="0"/>
                  </a:lnTo>
                  <a:cubicBezTo>
                    <a:pt x="2328" y="175"/>
                    <a:pt x="2115" y="262"/>
                    <a:pt x="1901" y="262"/>
                  </a:cubicBezTo>
                  <a:cubicBezTo>
                    <a:pt x="1687" y="262"/>
                    <a:pt x="1473" y="175"/>
                    <a:pt x="1331" y="0"/>
                  </a:cubicBezTo>
                  <a:close/>
                  <a:moveTo>
                    <a:pt x="793" y="539"/>
                  </a:moveTo>
                  <a:lnTo>
                    <a:pt x="507" y="792"/>
                  </a:lnTo>
                  <a:cubicBezTo>
                    <a:pt x="888" y="1172"/>
                    <a:pt x="1394" y="1394"/>
                    <a:pt x="1901" y="1394"/>
                  </a:cubicBezTo>
                  <a:cubicBezTo>
                    <a:pt x="2439" y="1394"/>
                    <a:pt x="2946" y="1172"/>
                    <a:pt x="3294" y="792"/>
                  </a:cubicBezTo>
                  <a:lnTo>
                    <a:pt x="3041" y="539"/>
                  </a:lnTo>
                  <a:cubicBezTo>
                    <a:pt x="2724" y="856"/>
                    <a:pt x="2344" y="1014"/>
                    <a:pt x="1901" y="1014"/>
                  </a:cubicBezTo>
                  <a:cubicBezTo>
                    <a:pt x="1489" y="1014"/>
                    <a:pt x="1078" y="856"/>
                    <a:pt x="793" y="539"/>
                  </a:cubicBezTo>
                  <a:close/>
                  <a:moveTo>
                    <a:pt x="254" y="1077"/>
                  </a:moveTo>
                  <a:lnTo>
                    <a:pt x="1" y="1331"/>
                  </a:lnTo>
                  <a:cubicBezTo>
                    <a:pt x="476" y="1837"/>
                    <a:pt x="1173" y="2154"/>
                    <a:pt x="1901" y="2154"/>
                  </a:cubicBezTo>
                  <a:cubicBezTo>
                    <a:pt x="2629" y="2154"/>
                    <a:pt x="3326" y="1837"/>
                    <a:pt x="3833" y="1331"/>
                  </a:cubicBezTo>
                  <a:lnTo>
                    <a:pt x="3548" y="1077"/>
                  </a:lnTo>
                  <a:cubicBezTo>
                    <a:pt x="3136" y="1521"/>
                    <a:pt x="2534" y="1774"/>
                    <a:pt x="1901" y="1774"/>
                  </a:cubicBezTo>
                  <a:cubicBezTo>
                    <a:pt x="1268" y="1774"/>
                    <a:pt x="698" y="1521"/>
                    <a:pt x="254" y="1077"/>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28"/>
            <p:cNvSpPr/>
            <p:nvPr/>
          </p:nvSpPr>
          <p:spPr>
            <a:xfrm>
              <a:off x="3692951" y="1548165"/>
              <a:ext cx="68529" cy="122875"/>
            </a:xfrm>
            <a:custGeom>
              <a:avLst/>
              <a:gdLst/>
              <a:ahLst/>
              <a:cxnLst/>
              <a:rect l="l" t="t" r="r" b="b"/>
              <a:pathLst>
                <a:path w="2155" h="3864" extrusionOk="0">
                  <a:moveTo>
                    <a:pt x="254" y="1077"/>
                  </a:moveTo>
                  <a:lnTo>
                    <a:pt x="1" y="1362"/>
                  </a:lnTo>
                  <a:cubicBezTo>
                    <a:pt x="349" y="1647"/>
                    <a:pt x="349" y="2217"/>
                    <a:pt x="1" y="2502"/>
                  </a:cubicBezTo>
                  <a:lnTo>
                    <a:pt x="254" y="2819"/>
                  </a:lnTo>
                  <a:cubicBezTo>
                    <a:pt x="507" y="2597"/>
                    <a:pt x="666" y="2280"/>
                    <a:pt x="666" y="1932"/>
                  </a:cubicBezTo>
                  <a:cubicBezTo>
                    <a:pt x="666" y="1615"/>
                    <a:pt x="507" y="1299"/>
                    <a:pt x="254" y="1077"/>
                  </a:cubicBezTo>
                  <a:close/>
                  <a:moveTo>
                    <a:pt x="792" y="538"/>
                  </a:moveTo>
                  <a:lnTo>
                    <a:pt x="539" y="823"/>
                  </a:lnTo>
                  <a:cubicBezTo>
                    <a:pt x="856" y="1109"/>
                    <a:pt x="1046" y="1520"/>
                    <a:pt x="1046" y="1932"/>
                  </a:cubicBezTo>
                  <a:cubicBezTo>
                    <a:pt x="1046" y="2375"/>
                    <a:pt x="856" y="2755"/>
                    <a:pt x="539" y="3040"/>
                  </a:cubicBezTo>
                  <a:lnTo>
                    <a:pt x="792" y="3325"/>
                  </a:lnTo>
                  <a:cubicBezTo>
                    <a:pt x="1172" y="2977"/>
                    <a:pt x="1394" y="2470"/>
                    <a:pt x="1394" y="1932"/>
                  </a:cubicBezTo>
                  <a:cubicBezTo>
                    <a:pt x="1394" y="1394"/>
                    <a:pt x="1172" y="887"/>
                    <a:pt x="792" y="538"/>
                  </a:cubicBezTo>
                  <a:close/>
                  <a:moveTo>
                    <a:pt x="1331" y="0"/>
                  </a:moveTo>
                  <a:lnTo>
                    <a:pt x="1077" y="285"/>
                  </a:lnTo>
                  <a:cubicBezTo>
                    <a:pt x="1521" y="697"/>
                    <a:pt x="1774" y="1299"/>
                    <a:pt x="1774" y="1932"/>
                  </a:cubicBezTo>
                  <a:cubicBezTo>
                    <a:pt x="1774" y="2565"/>
                    <a:pt x="1521" y="3167"/>
                    <a:pt x="1077" y="3579"/>
                  </a:cubicBezTo>
                  <a:lnTo>
                    <a:pt x="1331" y="3864"/>
                  </a:lnTo>
                  <a:cubicBezTo>
                    <a:pt x="1869" y="3357"/>
                    <a:pt x="2154" y="2660"/>
                    <a:pt x="2154" y="1932"/>
                  </a:cubicBezTo>
                  <a:cubicBezTo>
                    <a:pt x="2154" y="1204"/>
                    <a:pt x="1869" y="507"/>
                    <a:pt x="133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28"/>
            <p:cNvSpPr/>
            <p:nvPr/>
          </p:nvSpPr>
          <p:spPr>
            <a:xfrm>
              <a:off x="3390819" y="1549150"/>
              <a:ext cx="68529" cy="121889"/>
            </a:xfrm>
            <a:custGeom>
              <a:avLst/>
              <a:gdLst/>
              <a:ahLst/>
              <a:cxnLst/>
              <a:rect l="l" t="t" r="r" b="b"/>
              <a:pathLst>
                <a:path w="2155" h="3833" extrusionOk="0">
                  <a:moveTo>
                    <a:pt x="1933" y="1046"/>
                  </a:moveTo>
                  <a:cubicBezTo>
                    <a:pt x="1679" y="1236"/>
                    <a:pt x="1521" y="1553"/>
                    <a:pt x="1521" y="1901"/>
                  </a:cubicBezTo>
                  <a:cubicBezTo>
                    <a:pt x="1521" y="2249"/>
                    <a:pt x="1648" y="2566"/>
                    <a:pt x="1933" y="2756"/>
                  </a:cubicBezTo>
                  <a:lnTo>
                    <a:pt x="2154" y="2471"/>
                  </a:lnTo>
                  <a:cubicBezTo>
                    <a:pt x="1806" y="2186"/>
                    <a:pt x="1806" y="1616"/>
                    <a:pt x="2154" y="1331"/>
                  </a:cubicBezTo>
                  <a:lnTo>
                    <a:pt x="1933" y="1046"/>
                  </a:lnTo>
                  <a:close/>
                  <a:moveTo>
                    <a:pt x="1394" y="507"/>
                  </a:moveTo>
                  <a:cubicBezTo>
                    <a:pt x="983" y="887"/>
                    <a:pt x="761" y="1394"/>
                    <a:pt x="761" y="1901"/>
                  </a:cubicBezTo>
                  <a:cubicBezTo>
                    <a:pt x="761" y="2439"/>
                    <a:pt x="983" y="2946"/>
                    <a:pt x="1394" y="3294"/>
                  </a:cubicBezTo>
                  <a:lnTo>
                    <a:pt x="1648" y="3009"/>
                  </a:lnTo>
                  <a:cubicBezTo>
                    <a:pt x="1331" y="2724"/>
                    <a:pt x="1141" y="2344"/>
                    <a:pt x="1141" y="1901"/>
                  </a:cubicBezTo>
                  <a:cubicBezTo>
                    <a:pt x="1141" y="1489"/>
                    <a:pt x="1331" y="1078"/>
                    <a:pt x="1648" y="792"/>
                  </a:cubicBezTo>
                  <a:lnTo>
                    <a:pt x="1394" y="507"/>
                  </a:lnTo>
                  <a:close/>
                  <a:moveTo>
                    <a:pt x="856" y="1"/>
                  </a:moveTo>
                  <a:cubicBezTo>
                    <a:pt x="318" y="476"/>
                    <a:pt x="1" y="1173"/>
                    <a:pt x="1" y="1901"/>
                  </a:cubicBezTo>
                  <a:cubicBezTo>
                    <a:pt x="1" y="2629"/>
                    <a:pt x="318" y="3326"/>
                    <a:pt x="856" y="3833"/>
                  </a:cubicBezTo>
                  <a:lnTo>
                    <a:pt x="1109" y="3548"/>
                  </a:lnTo>
                  <a:cubicBezTo>
                    <a:pt x="634" y="3136"/>
                    <a:pt x="381" y="2534"/>
                    <a:pt x="381" y="1901"/>
                  </a:cubicBezTo>
                  <a:cubicBezTo>
                    <a:pt x="381" y="1268"/>
                    <a:pt x="634" y="697"/>
                    <a:pt x="1109" y="254"/>
                  </a:cubicBezTo>
                  <a:lnTo>
                    <a:pt x="856"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2" name="Google Shape;1112;p28"/>
          <p:cNvGrpSpPr/>
          <p:nvPr/>
        </p:nvGrpSpPr>
        <p:grpSpPr>
          <a:xfrm>
            <a:off x="1542857" y="3479728"/>
            <a:ext cx="508577" cy="593166"/>
            <a:chOff x="1542857" y="3479728"/>
            <a:chExt cx="508577" cy="593166"/>
          </a:xfrm>
        </p:grpSpPr>
        <p:sp>
          <p:nvSpPr>
            <p:cNvPr id="1113" name="Google Shape;1113;p28"/>
            <p:cNvSpPr/>
            <p:nvPr/>
          </p:nvSpPr>
          <p:spPr>
            <a:xfrm>
              <a:off x="1542857" y="3479728"/>
              <a:ext cx="508577" cy="294086"/>
            </a:xfrm>
            <a:custGeom>
              <a:avLst/>
              <a:gdLst/>
              <a:ahLst/>
              <a:cxnLst/>
              <a:rect l="l" t="t" r="r" b="b"/>
              <a:pathLst>
                <a:path w="15993" h="9248" extrusionOk="0">
                  <a:moveTo>
                    <a:pt x="7949" y="0"/>
                  </a:moveTo>
                  <a:lnTo>
                    <a:pt x="0" y="4624"/>
                  </a:lnTo>
                  <a:lnTo>
                    <a:pt x="8012" y="9247"/>
                  </a:lnTo>
                  <a:lnTo>
                    <a:pt x="15993" y="4624"/>
                  </a:lnTo>
                  <a:lnTo>
                    <a:pt x="7949" y="0"/>
                  </a:lnTo>
                  <a:close/>
                </a:path>
              </a:pathLst>
            </a:custGeom>
            <a:solidFill>
              <a:srgbClr val="F2B18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28"/>
            <p:cNvSpPr/>
            <p:nvPr/>
          </p:nvSpPr>
          <p:spPr>
            <a:xfrm>
              <a:off x="1796621" y="3626740"/>
              <a:ext cx="254813" cy="446154"/>
            </a:xfrm>
            <a:custGeom>
              <a:avLst/>
              <a:gdLst/>
              <a:ahLst/>
              <a:cxnLst/>
              <a:rect l="l" t="t" r="r" b="b"/>
              <a:pathLst>
                <a:path w="8013" h="14030" extrusionOk="0">
                  <a:moveTo>
                    <a:pt x="8013" y="1"/>
                  </a:moveTo>
                  <a:lnTo>
                    <a:pt x="32" y="4624"/>
                  </a:lnTo>
                  <a:lnTo>
                    <a:pt x="1" y="14030"/>
                  </a:lnTo>
                  <a:lnTo>
                    <a:pt x="7981" y="9406"/>
                  </a:lnTo>
                  <a:lnTo>
                    <a:pt x="8013" y="1"/>
                  </a:ln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28"/>
            <p:cNvSpPr/>
            <p:nvPr/>
          </p:nvSpPr>
          <p:spPr>
            <a:xfrm>
              <a:off x="1542857" y="3626740"/>
              <a:ext cx="254813" cy="446154"/>
            </a:xfrm>
            <a:custGeom>
              <a:avLst/>
              <a:gdLst/>
              <a:ahLst/>
              <a:cxnLst/>
              <a:rect l="l" t="t" r="r" b="b"/>
              <a:pathLst>
                <a:path w="8013" h="14030" extrusionOk="0">
                  <a:moveTo>
                    <a:pt x="0" y="1"/>
                  </a:moveTo>
                  <a:lnTo>
                    <a:pt x="0" y="9406"/>
                  </a:lnTo>
                  <a:lnTo>
                    <a:pt x="8012" y="14030"/>
                  </a:lnTo>
                  <a:lnTo>
                    <a:pt x="8012" y="4624"/>
                  </a:lnTo>
                  <a:lnTo>
                    <a:pt x="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6" name="Google Shape;1116;p28"/>
          <p:cNvGrpSpPr/>
          <p:nvPr/>
        </p:nvGrpSpPr>
        <p:grpSpPr>
          <a:xfrm>
            <a:off x="7665884" y="3253630"/>
            <a:ext cx="1015151" cy="895297"/>
            <a:chOff x="7665884" y="3253630"/>
            <a:chExt cx="1015151" cy="895297"/>
          </a:xfrm>
        </p:grpSpPr>
        <p:sp>
          <p:nvSpPr>
            <p:cNvPr id="1117" name="Google Shape;1117;p28"/>
            <p:cNvSpPr/>
            <p:nvPr/>
          </p:nvSpPr>
          <p:spPr>
            <a:xfrm>
              <a:off x="7665884" y="3253630"/>
              <a:ext cx="1015151" cy="895297"/>
            </a:xfrm>
            <a:custGeom>
              <a:avLst/>
              <a:gdLst/>
              <a:ahLst/>
              <a:cxnLst/>
              <a:rect l="l" t="t" r="r" b="b"/>
              <a:pathLst>
                <a:path w="31923" h="28154" extrusionOk="0">
                  <a:moveTo>
                    <a:pt x="15961" y="0"/>
                  </a:moveTo>
                  <a:cubicBezTo>
                    <a:pt x="14208" y="0"/>
                    <a:pt x="12427" y="331"/>
                    <a:pt x="10704" y="1030"/>
                  </a:cubicBezTo>
                  <a:cubicBezTo>
                    <a:pt x="3484" y="3911"/>
                    <a:pt x="0" y="12114"/>
                    <a:pt x="2882" y="19334"/>
                  </a:cubicBezTo>
                  <a:cubicBezTo>
                    <a:pt x="5097" y="24824"/>
                    <a:pt x="10370" y="28154"/>
                    <a:pt x="15930" y="28154"/>
                  </a:cubicBezTo>
                  <a:cubicBezTo>
                    <a:pt x="17683" y="28154"/>
                    <a:pt x="19464" y="27823"/>
                    <a:pt x="21187" y="27125"/>
                  </a:cubicBezTo>
                  <a:cubicBezTo>
                    <a:pt x="28407" y="24243"/>
                    <a:pt x="31922" y="16041"/>
                    <a:pt x="29009" y="8820"/>
                  </a:cubicBezTo>
                  <a:cubicBezTo>
                    <a:pt x="26794" y="3330"/>
                    <a:pt x="21521" y="0"/>
                    <a:pt x="15961"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28"/>
            <p:cNvSpPr/>
            <p:nvPr/>
          </p:nvSpPr>
          <p:spPr>
            <a:xfrm>
              <a:off x="8013299" y="3951036"/>
              <a:ext cx="315265" cy="21179"/>
            </a:xfrm>
            <a:custGeom>
              <a:avLst/>
              <a:gdLst/>
              <a:ahLst/>
              <a:cxnLst/>
              <a:rect l="l" t="t" r="r" b="b"/>
              <a:pathLst>
                <a:path w="9914" h="666" extrusionOk="0">
                  <a:moveTo>
                    <a:pt x="1" y="0"/>
                  </a:moveTo>
                  <a:lnTo>
                    <a:pt x="1" y="665"/>
                  </a:lnTo>
                  <a:lnTo>
                    <a:pt x="9913" y="665"/>
                  </a:lnTo>
                  <a:lnTo>
                    <a:pt x="991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28"/>
            <p:cNvSpPr/>
            <p:nvPr/>
          </p:nvSpPr>
          <p:spPr>
            <a:xfrm>
              <a:off x="8086820" y="3848290"/>
              <a:ext cx="168222" cy="102778"/>
            </a:xfrm>
            <a:custGeom>
              <a:avLst/>
              <a:gdLst/>
              <a:ahLst/>
              <a:cxnLst/>
              <a:rect l="l" t="t" r="r" b="b"/>
              <a:pathLst>
                <a:path w="5290" h="3232" extrusionOk="0">
                  <a:moveTo>
                    <a:pt x="1" y="1"/>
                  </a:moveTo>
                  <a:lnTo>
                    <a:pt x="1" y="3231"/>
                  </a:lnTo>
                  <a:lnTo>
                    <a:pt x="5289" y="3231"/>
                  </a:lnTo>
                  <a:lnTo>
                    <a:pt x="528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28"/>
            <p:cNvSpPr/>
            <p:nvPr/>
          </p:nvSpPr>
          <p:spPr>
            <a:xfrm>
              <a:off x="8081796" y="3844284"/>
              <a:ext cx="178271" cy="110791"/>
            </a:xfrm>
            <a:custGeom>
              <a:avLst/>
              <a:gdLst/>
              <a:ahLst/>
              <a:cxnLst/>
              <a:rect l="l" t="t" r="r" b="b"/>
              <a:pathLst>
                <a:path w="5606" h="3484" extrusionOk="0">
                  <a:moveTo>
                    <a:pt x="159" y="0"/>
                  </a:moveTo>
                  <a:cubicBezTo>
                    <a:pt x="64" y="0"/>
                    <a:pt x="0" y="32"/>
                    <a:pt x="0" y="127"/>
                  </a:cubicBezTo>
                  <a:lnTo>
                    <a:pt x="0" y="3357"/>
                  </a:lnTo>
                  <a:cubicBezTo>
                    <a:pt x="0" y="3420"/>
                    <a:pt x="64" y="3484"/>
                    <a:pt x="159" y="3484"/>
                  </a:cubicBezTo>
                  <a:lnTo>
                    <a:pt x="5447" y="3484"/>
                  </a:lnTo>
                  <a:cubicBezTo>
                    <a:pt x="5542" y="3484"/>
                    <a:pt x="5606" y="3420"/>
                    <a:pt x="5606" y="3357"/>
                  </a:cubicBezTo>
                  <a:lnTo>
                    <a:pt x="5606" y="127"/>
                  </a:lnTo>
                  <a:cubicBezTo>
                    <a:pt x="5606" y="32"/>
                    <a:pt x="5542" y="0"/>
                    <a:pt x="5447"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28"/>
            <p:cNvSpPr/>
            <p:nvPr/>
          </p:nvSpPr>
          <p:spPr>
            <a:xfrm>
              <a:off x="7840084" y="3477693"/>
              <a:ext cx="661694" cy="397818"/>
            </a:xfrm>
            <a:custGeom>
              <a:avLst/>
              <a:gdLst/>
              <a:ahLst/>
              <a:cxnLst/>
              <a:rect l="l" t="t" r="r" b="b"/>
              <a:pathLst>
                <a:path w="20808" h="12510" extrusionOk="0">
                  <a:moveTo>
                    <a:pt x="888" y="1"/>
                  </a:moveTo>
                  <a:cubicBezTo>
                    <a:pt x="412" y="1"/>
                    <a:pt x="1" y="381"/>
                    <a:pt x="1" y="856"/>
                  </a:cubicBezTo>
                  <a:lnTo>
                    <a:pt x="1" y="11655"/>
                  </a:lnTo>
                  <a:cubicBezTo>
                    <a:pt x="1" y="12130"/>
                    <a:pt x="412" y="12510"/>
                    <a:pt x="888" y="12510"/>
                  </a:cubicBezTo>
                  <a:lnTo>
                    <a:pt x="19921" y="12510"/>
                  </a:lnTo>
                  <a:cubicBezTo>
                    <a:pt x="20427" y="12510"/>
                    <a:pt x="20807" y="12130"/>
                    <a:pt x="20807" y="11655"/>
                  </a:cubicBezTo>
                  <a:lnTo>
                    <a:pt x="20807" y="856"/>
                  </a:lnTo>
                  <a:cubicBezTo>
                    <a:pt x="20807" y="381"/>
                    <a:pt x="20396" y="1"/>
                    <a:pt x="1992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28"/>
            <p:cNvSpPr/>
            <p:nvPr/>
          </p:nvSpPr>
          <p:spPr>
            <a:xfrm>
              <a:off x="7836077" y="3473686"/>
              <a:ext cx="669740" cy="405863"/>
            </a:xfrm>
            <a:custGeom>
              <a:avLst/>
              <a:gdLst/>
              <a:ahLst/>
              <a:cxnLst/>
              <a:rect l="l" t="t" r="r" b="b"/>
              <a:pathLst>
                <a:path w="21061" h="12763" extrusionOk="0">
                  <a:moveTo>
                    <a:pt x="1014" y="0"/>
                  </a:moveTo>
                  <a:cubicBezTo>
                    <a:pt x="443" y="0"/>
                    <a:pt x="0" y="443"/>
                    <a:pt x="0" y="982"/>
                  </a:cubicBezTo>
                  <a:lnTo>
                    <a:pt x="0" y="11781"/>
                  </a:lnTo>
                  <a:cubicBezTo>
                    <a:pt x="0" y="12319"/>
                    <a:pt x="443" y="12763"/>
                    <a:pt x="1014" y="12763"/>
                  </a:cubicBezTo>
                  <a:lnTo>
                    <a:pt x="20047" y="12763"/>
                  </a:lnTo>
                  <a:cubicBezTo>
                    <a:pt x="20617" y="12763"/>
                    <a:pt x="21060" y="12319"/>
                    <a:pt x="21060" y="11781"/>
                  </a:cubicBezTo>
                  <a:lnTo>
                    <a:pt x="21060" y="982"/>
                  </a:lnTo>
                  <a:cubicBezTo>
                    <a:pt x="21060" y="443"/>
                    <a:pt x="20617" y="0"/>
                    <a:pt x="2004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28"/>
            <p:cNvSpPr/>
            <p:nvPr/>
          </p:nvSpPr>
          <p:spPr>
            <a:xfrm>
              <a:off x="8008274" y="3946998"/>
              <a:ext cx="325314" cy="29224"/>
            </a:xfrm>
            <a:custGeom>
              <a:avLst/>
              <a:gdLst/>
              <a:ahLst/>
              <a:cxnLst/>
              <a:rect l="l" t="t" r="r" b="b"/>
              <a:pathLst>
                <a:path w="10230" h="919" extrusionOk="0">
                  <a:moveTo>
                    <a:pt x="127" y="0"/>
                  </a:moveTo>
                  <a:cubicBezTo>
                    <a:pt x="64" y="0"/>
                    <a:pt x="1" y="64"/>
                    <a:pt x="1" y="127"/>
                  </a:cubicBezTo>
                  <a:lnTo>
                    <a:pt x="1" y="792"/>
                  </a:lnTo>
                  <a:cubicBezTo>
                    <a:pt x="1" y="887"/>
                    <a:pt x="64" y="919"/>
                    <a:pt x="127" y="919"/>
                  </a:cubicBezTo>
                  <a:lnTo>
                    <a:pt x="10071" y="919"/>
                  </a:lnTo>
                  <a:cubicBezTo>
                    <a:pt x="10166" y="919"/>
                    <a:pt x="10230" y="855"/>
                    <a:pt x="10230" y="792"/>
                  </a:cubicBezTo>
                  <a:lnTo>
                    <a:pt x="10230" y="127"/>
                  </a:lnTo>
                  <a:cubicBezTo>
                    <a:pt x="10230" y="64"/>
                    <a:pt x="10166" y="0"/>
                    <a:pt x="1007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28"/>
            <p:cNvSpPr/>
            <p:nvPr/>
          </p:nvSpPr>
          <p:spPr>
            <a:xfrm>
              <a:off x="7836077" y="3473686"/>
              <a:ext cx="669740" cy="405863"/>
            </a:xfrm>
            <a:custGeom>
              <a:avLst/>
              <a:gdLst/>
              <a:ahLst/>
              <a:cxnLst/>
              <a:rect l="l" t="t" r="r" b="b"/>
              <a:pathLst>
                <a:path w="21061" h="12763" extrusionOk="0">
                  <a:moveTo>
                    <a:pt x="20047" y="507"/>
                  </a:moveTo>
                  <a:cubicBezTo>
                    <a:pt x="20332" y="507"/>
                    <a:pt x="20553" y="728"/>
                    <a:pt x="20553" y="982"/>
                  </a:cubicBezTo>
                  <a:lnTo>
                    <a:pt x="20553" y="11781"/>
                  </a:lnTo>
                  <a:cubicBezTo>
                    <a:pt x="20553" y="12034"/>
                    <a:pt x="20332" y="12256"/>
                    <a:pt x="20047" y="12256"/>
                  </a:cubicBezTo>
                  <a:lnTo>
                    <a:pt x="1014" y="12256"/>
                  </a:lnTo>
                  <a:cubicBezTo>
                    <a:pt x="728" y="12256"/>
                    <a:pt x="507" y="12034"/>
                    <a:pt x="507" y="11781"/>
                  </a:cubicBezTo>
                  <a:lnTo>
                    <a:pt x="507" y="982"/>
                  </a:lnTo>
                  <a:cubicBezTo>
                    <a:pt x="507" y="728"/>
                    <a:pt x="760" y="507"/>
                    <a:pt x="1014" y="507"/>
                  </a:cubicBezTo>
                  <a:close/>
                  <a:moveTo>
                    <a:pt x="1014" y="0"/>
                  </a:moveTo>
                  <a:cubicBezTo>
                    <a:pt x="443" y="0"/>
                    <a:pt x="0" y="443"/>
                    <a:pt x="0" y="982"/>
                  </a:cubicBezTo>
                  <a:lnTo>
                    <a:pt x="0" y="11781"/>
                  </a:lnTo>
                  <a:cubicBezTo>
                    <a:pt x="0" y="12319"/>
                    <a:pt x="443" y="12763"/>
                    <a:pt x="1014" y="12763"/>
                  </a:cubicBezTo>
                  <a:lnTo>
                    <a:pt x="20047" y="12763"/>
                  </a:lnTo>
                  <a:cubicBezTo>
                    <a:pt x="20617" y="12763"/>
                    <a:pt x="21060" y="12319"/>
                    <a:pt x="21060" y="11781"/>
                  </a:cubicBezTo>
                  <a:lnTo>
                    <a:pt x="21060" y="982"/>
                  </a:lnTo>
                  <a:cubicBezTo>
                    <a:pt x="21060" y="443"/>
                    <a:pt x="20617" y="0"/>
                    <a:pt x="20047"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28"/>
            <p:cNvSpPr/>
            <p:nvPr/>
          </p:nvSpPr>
          <p:spPr>
            <a:xfrm>
              <a:off x="7836077" y="3803993"/>
              <a:ext cx="669740" cy="75557"/>
            </a:xfrm>
            <a:custGeom>
              <a:avLst/>
              <a:gdLst/>
              <a:ahLst/>
              <a:cxnLst/>
              <a:rect l="l" t="t" r="r" b="b"/>
              <a:pathLst>
                <a:path w="21061" h="2376" extrusionOk="0">
                  <a:moveTo>
                    <a:pt x="0" y="0"/>
                  </a:moveTo>
                  <a:lnTo>
                    <a:pt x="0" y="1394"/>
                  </a:lnTo>
                  <a:cubicBezTo>
                    <a:pt x="0" y="1932"/>
                    <a:pt x="443" y="2376"/>
                    <a:pt x="1014" y="2376"/>
                  </a:cubicBezTo>
                  <a:lnTo>
                    <a:pt x="20047" y="2376"/>
                  </a:lnTo>
                  <a:cubicBezTo>
                    <a:pt x="20617" y="2376"/>
                    <a:pt x="21060" y="1932"/>
                    <a:pt x="21060" y="1394"/>
                  </a:cubicBezTo>
                  <a:lnTo>
                    <a:pt x="21060"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28"/>
            <p:cNvSpPr/>
            <p:nvPr/>
          </p:nvSpPr>
          <p:spPr>
            <a:xfrm>
              <a:off x="8152296" y="3824122"/>
              <a:ext cx="38287" cy="38319"/>
            </a:xfrm>
            <a:custGeom>
              <a:avLst/>
              <a:gdLst/>
              <a:ahLst/>
              <a:cxnLst/>
              <a:rect l="l" t="t" r="r" b="b"/>
              <a:pathLst>
                <a:path w="1204" h="1205" extrusionOk="0">
                  <a:moveTo>
                    <a:pt x="602" y="1"/>
                  </a:moveTo>
                  <a:cubicBezTo>
                    <a:pt x="254" y="1"/>
                    <a:pt x="0" y="254"/>
                    <a:pt x="0" y="602"/>
                  </a:cubicBezTo>
                  <a:cubicBezTo>
                    <a:pt x="0" y="919"/>
                    <a:pt x="254" y="1204"/>
                    <a:pt x="602" y="1204"/>
                  </a:cubicBezTo>
                  <a:cubicBezTo>
                    <a:pt x="919" y="1204"/>
                    <a:pt x="1204" y="919"/>
                    <a:pt x="1204" y="602"/>
                  </a:cubicBezTo>
                  <a:cubicBezTo>
                    <a:pt x="1204" y="254"/>
                    <a:pt x="919" y="1"/>
                    <a:pt x="6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28"/>
            <p:cNvSpPr/>
            <p:nvPr/>
          </p:nvSpPr>
          <p:spPr>
            <a:xfrm>
              <a:off x="7957935" y="3620698"/>
              <a:ext cx="93683" cy="83634"/>
            </a:xfrm>
            <a:custGeom>
              <a:avLst/>
              <a:gdLst/>
              <a:ahLst/>
              <a:cxnLst/>
              <a:rect l="l" t="t" r="r" b="b"/>
              <a:pathLst>
                <a:path w="2946" h="2630" extrusionOk="0">
                  <a:moveTo>
                    <a:pt x="1457" y="602"/>
                  </a:moveTo>
                  <a:lnTo>
                    <a:pt x="1869" y="1616"/>
                  </a:lnTo>
                  <a:lnTo>
                    <a:pt x="1045" y="1616"/>
                  </a:lnTo>
                  <a:lnTo>
                    <a:pt x="1457" y="602"/>
                  </a:lnTo>
                  <a:close/>
                  <a:moveTo>
                    <a:pt x="1172" y="1"/>
                  </a:moveTo>
                  <a:lnTo>
                    <a:pt x="0" y="2629"/>
                  </a:lnTo>
                  <a:lnTo>
                    <a:pt x="633" y="2629"/>
                  </a:lnTo>
                  <a:lnTo>
                    <a:pt x="855" y="2059"/>
                  </a:lnTo>
                  <a:lnTo>
                    <a:pt x="2059" y="2059"/>
                  </a:lnTo>
                  <a:lnTo>
                    <a:pt x="2312" y="2629"/>
                  </a:lnTo>
                  <a:lnTo>
                    <a:pt x="2945" y="2629"/>
                  </a:lnTo>
                  <a:lnTo>
                    <a:pt x="1774"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28"/>
            <p:cNvSpPr/>
            <p:nvPr/>
          </p:nvSpPr>
          <p:spPr>
            <a:xfrm>
              <a:off x="8317434" y="3537127"/>
              <a:ext cx="75589" cy="82585"/>
            </a:xfrm>
            <a:custGeom>
              <a:avLst/>
              <a:gdLst/>
              <a:ahLst/>
              <a:cxnLst/>
              <a:rect l="l" t="t" r="r" b="b"/>
              <a:pathLst>
                <a:path w="2377" h="2597" extrusionOk="0">
                  <a:moveTo>
                    <a:pt x="1204" y="444"/>
                  </a:moveTo>
                  <a:cubicBezTo>
                    <a:pt x="1489" y="444"/>
                    <a:pt x="1648" y="539"/>
                    <a:pt x="1648" y="760"/>
                  </a:cubicBezTo>
                  <a:cubicBezTo>
                    <a:pt x="1648" y="950"/>
                    <a:pt x="1489" y="1045"/>
                    <a:pt x="1204" y="1045"/>
                  </a:cubicBezTo>
                  <a:lnTo>
                    <a:pt x="603" y="1045"/>
                  </a:lnTo>
                  <a:lnTo>
                    <a:pt x="603" y="444"/>
                  </a:lnTo>
                  <a:close/>
                  <a:moveTo>
                    <a:pt x="1299" y="1489"/>
                  </a:moveTo>
                  <a:cubicBezTo>
                    <a:pt x="1616" y="1489"/>
                    <a:pt x="1774" y="1615"/>
                    <a:pt x="1774" y="1837"/>
                  </a:cubicBezTo>
                  <a:cubicBezTo>
                    <a:pt x="1774" y="2059"/>
                    <a:pt x="1616" y="2154"/>
                    <a:pt x="1299" y="2154"/>
                  </a:cubicBezTo>
                  <a:lnTo>
                    <a:pt x="603" y="2154"/>
                  </a:lnTo>
                  <a:lnTo>
                    <a:pt x="603" y="1489"/>
                  </a:lnTo>
                  <a:close/>
                  <a:moveTo>
                    <a:pt x="1" y="0"/>
                  </a:moveTo>
                  <a:lnTo>
                    <a:pt x="1" y="2597"/>
                  </a:lnTo>
                  <a:lnTo>
                    <a:pt x="1331" y="2597"/>
                  </a:lnTo>
                  <a:cubicBezTo>
                    <a:pt x="2028" y="2597"/>
                    <a:pt x="2376" y="2344"/>
                    <a:pt x="2376" y="1869"/>
                  </a:cubicBezTo>
                  <a:cubicBezTo>
                    <a:pt x="2376" y="1552"/>
                    <a:pt x="2218" y="1330"/>
                    <a:pt x="1901" y="1235"/>
                  </a:cubicBezTo>
                  <a:cubicBezTo>
                    <a:pt x="2123" y="1140"/>
                    <a:pt x="2249" y="919"/>
                    <a:pt x="2249" y="665"/>
                  </a:cubicBezTo>
                  <a:cubicBezTo>
                    <a:pt x="2249" y="254"/>
                    <a:pt x="1933" y="0"/>
                    <a:pt x="1268"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28"/>
            <p:cNvSpPr/>
            <p:nvPr/>
          </p:nvSpPr>
          <p:spPr>
            <a:xfrm>
              <a:off x="8082813" y="3634817"/>
              <a:ext cx="181292" cy="88627"/>
            </a:xfrm>
            <a:custGeom>
              <a:avLst/>
              <a:gdLst/>
              <a:ahLst/>
              <a:cxnLst/>
              <a:rect l="l" t="t" r="r" b="b"/>
              <a:pathLst>
                <a:path w="5701" h="2787" extrusionOk="0">
                  <a:moveTo>
                    <a:pt x="3294" y="0"/>
                  </a:moveTo>
                  <a:lnTo>
                    <a:pt x="3294" y="728"/>
                  </a:lnTo>
                  <a:lnTo>
                    <a:pt x="0" y="728"/>
                  </a:lnTo>
                  <a:lnTo>
                    <a:pt x="0" y="1995"/>
                  </a:lnTo>
                  <a:lnTo>
                    <a:pt x="3294" y="1995"/>
                  </a:lnTo>
                  <a:lnTo>
                    <a:pt x="3294" y="2787"/>
                  </a:lnTo>
                  <a:lnTo>
                    <a:pt x="5700" y="1393"/>
                  </a:lnTo>
                  <a:lnTo>
                    <a:pt x="3294" y="0"/>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28"/>
            <p:cNvSpPr/>
            <p:nvPr/>
          </p:nvSpPr>
          <p:spPr>
            <a:xfrm>
              <a:off x="8291262" y="3647887"/>
              <a:ext cx="87641" cy="87641"/>
            </a:xfrm>
            <a:custGeom>
              <a:avLst/>
              <a:gdLst/>
              <a:ahLst/>
              <a:cxnLst/>
              <a:rect l="l" t="t" r="r" b="b"/>
              <a:pathLst>
                <a:path w="2756" h="2756" extrusionOk="0">
                  <a:moveTo>
                    <a:pt x="1362" y="1"/>
                  </a:moveTo>
                  <a:cubicBezTo>
                    <a:pt x="602" y="1"/>
                    <a:pt x="1" y="634"/>
                    <a:pt x="1" y="1394"/>
                  </a:cubicBezTo>
                  <a:cubicBezTo>
                    <a:pt x="1" y="2154"/>
                    <a:pt x="602" y="2756"/>
                    <a:pt x="1362" y="2756"/>
                  </a:cubicBezTo>
                  <a:cubicBezTo>
                    <a:pt x="2122" y="2756"/>
                    <a:pt x="2756" y="2154"/>
                    <a:pt x="2756" y="1394"/>
                  </a:cubicBezTo>
                  <a:cubicBezTo>
                    <a:pt x="2756" y="634"/>
                    <a:pt x="2122" y="1"/>
                    <a:pt x="1362"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28"/>
            <p:cNvSpPr/>
            <p:nvPr/>
          </p:nvSpPr>
          <p:spPr>
            <a:xfrm>
              <a:off x="8284203" y="3647887"/>
              <a:ext cx="87673" cy="87641"/>
            </a:xfrm>
            <a:custGeom>
              <a:avLst/>
              <a:gdLst/>
              <a:ahLst/>
              <a:cxnLst/>
              <a:rect l="l" t="t" r="r" b="b"/>
              <a:pathLst>
                <a:path w="2757" h="2756" extrusionOk="0">
                  <a:moveTo>
                    <a:pt x="1394" y="1"/>
                  </a:moveTo>
                  <a:cubicBezTo>
                    <a:pt x="634" y="1"/>
                    <a:pt x="1" y="634"/>
                    <a:pt x="1" y="1394"/>
                  </a:cubicBezTo>
                  <a:cubicBezTo>
                    <a:pt x="1" y="2154"/>
                    <a:pt x="634" y="2756"/>
                    <a:pt x="1394" y="2756"/>
                  </a:cubicBezTo>
                  <a:cubicBezTo>
                    <a:pt x="2154" y="2756"/>
                    <a:pt x="2756" y="2154"/>
                    <a:pt x="2756" y="1394"/>
                  </a:cubicBezTo>
                  <a:cubicBezTo>
                    <a:pt x="2756" y="634"/>
                    <a:pt x="2154" y="1"/>
                    <a:pt x="1394" y="1"/>
                  </a:cubicBezTo>
                  <a:close/>
                </a:path>
              </a:pathLst>
            </a:custGeom>
            <a:solidFill>
              <a:srgbClr val="F2B18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28"/>
            <p:cNvSpPr/>
            <p:nvPr/>
          </p:nvSpPr>
          <p:spPr>
            <a:xfrm>
              <a:off x="8290245" y="3653929"/>
              <a:ext cx="76574" cy="76574"/>
            </a:xfrm>
            <a:custGeom>
              <a:avLst/>
              <a:gdLst/>
              <a:ahLst/>
              <a:cxnLst/>
              <a:rect l="l" t="t" r="r" b="b"/>
              <a:pathLst>
                <a:path w="2408" h="2408" extrusionOk="0">
                  <a:moveTo>
                    <a:pt x="1204" y="1"/>
                  </a:moveTo>
                  <a:cubicBezTo>
                    <a:pt x="539" y="1"/>
                    <a:pt x="1" y="539"/>
                    <a:pt x="1" y="1204"/>
                  </a:cubicBezTo>
                  <a:cubicBezTo>
                    <a:pt x="1" y="1869"/>
                    <a:pt x="539" y="2408"/>
                    <a:pt x="1204" y="2408"/>
                  </a:cubicBezTo>
                  <a:cubicBezTo>
                    <a:pt x="1869" y="2408"/>
                    <a:pt x="2408" y="1869"/>
                    <a:pt x="2408" y="1204"/>
                  </a:cubicBezTo>
                  <a:cubicBezTo>
                    <a:pt x="2408"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28"/>
            <p:cNvSpPr/>
            <p:nvPr/>
          </p:nvSpPr>
          <p:spPr>
            <a:xfrm>
              <a:off x="8340616" y="3633799"/>
              <a:ext cx="87641" cy="87641"/>
            </a:xfrm>
            <a:custGeom>
              <a:avLst/>
              <a:gdLst/>
              <a:ahLst/>
              <a:cxnLst/>
              <a:rect l="l" t="t" r="r" b="b"/>
              <a:pathLst>
                <a:path w="2756" h="2756" extrusionOk="0">
                  <a:moveTo>
                    <a:pt x="1362" y="0"/>
                  </a:moveTo>
                  <a:cubicBezTo>
                    <a:pt x="602" y="0"/>
                    <a:pt x="0" y="634"/>
                    <a:pt x="0" y="1394"/>
                  </a:cubicBezTo>
                  <a:cubicBezTo>
                    <a:pt x="0" y="2154"/>
                    <a:pt x="602" y="2756"/>
                    <a:pt x="1362" y="2756"/>
                  </a:cubicBezTo>
                  <a:cubicBezTo>
                    <a:pt x="2122" y="2756"/>
                    <a:pt x="2756" y="2154"/>
                    <a:pt x="2756" y="1394"/>
                  </a:cubicBezTo>
                  <a:cubicBezTo>
                    <a:pt x="2756" y="634"/>
                    <a:pt x="2122" y="0"/>
                    <a:pt x="1362"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28"/>
            <p:cNvSpPr/>
            <p:nvPr/>
          </p:nvSpPr>
          <p:spPr>
            <a:xfrm>
              <a:off x="8333556" y="3633799"/>
              <a:ext cx="87641" cy="87641"/>
            </a:xfrm>
            <a:custGeom>
              <a:avLst/>
              <a:gdLst/>
              <a:ahLst/>
              <a:cxnLst/>
              <a:rect l="l" t="t" r="r" b="b"/>
              <a:pathLst>
                <a:path w="2756" h="2756" extrusionOk="0">
                  <a:moveTo>
                    <a:pt x="1394" y="0"/>
                  </a:moveTo>
                  <a:cubicBezTo>
                    <a:pt x="602" y="0"/>
                    <a:pt x="1" y="634"/>
                    <a:pt x="1" y="1394"/>
                  </a:cubicBezTo>
                  <a:cubicBezTo>
                    <a:pt x="1" y="2154"/>
                    <a:pt x="602" y="2756"/>
                    <a:pt x="1394" y="2756"/>
                  </a:cubicBezTo>
                  <a:cubicBezTo>
                    <a:pt x="2154" y="2756"/>
                    <a:pt x="2756" y="2154"/>
                    <a:pt x="2756" y="1394"/>
                  </a:cubicBezTo>
                  <a:cubicBezTo>
                    <a:pt x="2756" y="634"/>
                    <a:pt x="2154" y="0"/>
                    <a:pt x="1394" y="0"/>
                  </a:cubicBezTo>
                  <a:close/>
                </a:path>
              </a:pathLst>
            </a:custGeom>
            <a:solidFill>
              <a:srgbClr val="F2B18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28"/>
            <p:cNvSpPr/>
            <p:nvPr/>
          </p:nvSpPr>
          <p:spPr>
            <a:xfrm>
              <a:off x="8338581" y="3734510"/>
              <a:ext cx="77592" cy="76574"/>
            </a:xfrm>
            <a:custGeom>
              <a:avLst/>
              <a:gdLst/>
              <a:ahLst/>
              <a:cxnLst/>
              <a:rect l="l" t="t" r="r" b="b"/>
              <a:pathLst>
                <a:path w="2440" h="2408" extrusionOk="0">
                  <a:moveTo>
                    <a:pt x="1236" y="0"/>
                  </a:moveTo>
                  <a:cubicBezTo>
                    <a:pt x="539" y="0"/>
                    <a:pt x="1" y="539"/>
                    <a:pt x="1" y="1204"/>
                  </a:cubicBezTo>
                  <a:cubicBezTo>
                    <a:pt x="1" y="1869"/>
                    <a:pt x="539" y="2407"/>
                    <a:pt x="1236" y="2407"/>
                  </a:cubicBezTo>
                  <a:cubicBezTo>
                    <a:pt x="1901" y="2407"/>
                    <a:pt x="2439" y="1869"/>
                    <a:pt x="2439" y="1204"/>
                  </a:cubicBezTo>
                  <a:cubicBezTo>
                    <a:pt x="2439" y="539"/>
                    <a:pt x="1901" y="0"/>
                    <a:pt x="123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6" name="Google Shape;1136;p28"/>
          <p:cNvGrpSpPr/>
          <p:nvPr/>
        </p:nvGrpSpPr>
        <p:grpSpPr>
          <a:xfrm>
            <a:off x="457205" y="1154099"/>
            <a:ext cx="985959" cy="895265"/>
            <a:chOff x="457205" y="1154099"/>
            <a:chExt cx="985959" cy="895265"/>
          </a:xfrm>
        </p:grpSpPr>
        <p:sp>
          <p:nvSpPr>
            <p:cNvPr id="1137" name="Google Shape;1137;p28"/>
            <p:cNvSpPr/>
            <p:nvPr/>
          </p:nvSpPr>
          <p:spPr>
            <a:xfrm>
              <a:off x="457205" y="1154099"/>
              <a:ext cx="985959" cy="895265"/>
            </a:xfrm>
            <a:custGeom>
              <a:avLst/>
              <a:gdLst/>
              <a:ahLst/>
              <a:cxnLst/>
              <a:rect l="l" t="t" r="r" b="b"/>
              <a:pathLst>
                <a:path w="31005" h="28153" extrusionOk="0">
                  <a:moveTo>
                    <a:pt x="15523" y="1"/>
                  </a:moveTo>
                  <a:cubicBezTo>
                    <a:pt x="9153" y="1"/>
                    <a:pt x="3380" y="4337"/>
                    <a:pt x="1838" y="10777"/>
                  </a:cubicBezTo>
                  <a:cubicBezTo>
                    <a:pt x="1" y="18346"/>
                    <a:pt x="4656" y="25946"/>
                    <a:pt x="12225" y="27752"/>
                  </a:cubicBezTo>
                  <a:cubicBezTo>
                    <a:pt x="13341" y="28022"/>
                    <a:pt x="14458" y="28152"/>
                    <a:pt x="15557" y="28152"/>
                  </a:cubicBezTo>
                  <a:cubicBezTo>
                    <a:pt x="21909" y="28152"/>
                    <a:pt x="27661" y="23817"/>
                    <a:pt x="29200" y="17364"/>
                  </a:cubicBezTo>
                  <a:cubicBezTo>
                    <a:pt x="31005" y="9795"/>
                    <a:pt x="26381" y="2195"/>
                    <a:pt x="18812" y="390"/>
                  </a:cubicBezTo>
                  <a:cubicBezTo>
                    <a:pt x="17710" y="127"/>
                    <a:pt x="16608" y="1"/>
                    <a:pt x="15523" y="1"/>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28"/>
            <p:cNvSpPr/>
            <p:nvPr/>
          </p:nvSpPr>
          <p:spPr>
            <a:xfrm>
              <a:off x="790565" y="1851282"/>
              <a:ext cx="316251" cy="22196"/>
            </a:xfrm>
            <a:custGeom>
              <a:avLst/>
              <a:gdLst/>
              <a:ahLst/>
              <a:cxnLst/>
              <a:rect l="l" t="t" r="r" b="b"/>
              <a:pathLst>
                <a:path w="9945" h="698" extrusionOk="0">
                  <a:moveTo>
                    <a:pt x="0" y="0"/>
                  </a:moveTo>
                  <a:lnTo>
                    <a:pt x="0" y="697"/>
                  </a:lnTo>
                  <a:lnTo>
                    <a:pt x="9944" y="697"/>
                  </a:lnTo>
                  <a:lnTo>
                    <a:pt x="99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28"/>
            <p:cNvSpPr/>
            <p:nvPr/>
          </p:nvSpPr>
          <p:spPr>
            <a:xfrm>
              <a:off x="864086" y="1748568"/>
              <a:ext cx="169208" cy="102746"/>
            </a:xfrm>
            <a:custGeom>
              <a:avLst/>
              <a:gdLst/>
              <a:ahLst/>
              <a:cxnLst/>
              <a:rect l="l" t="t" r="r" b="b"/>
              <a:pathLst>
                <a:path w="5321" h="3231" extrusionOk="0">
                  <a:moveTo>
                    <a:pt x="0" y="0"/>
                  </a:moveTo>
                  <a:lnTo>
                    <a:pt x="0" y="3230"/>
                  </a:lnTo>
                  <a:lnTo>
                    <a:pt x="5321" y="3230"/>
                  </a:lnTo>
                  <a:lnTo>
                    <a:pt x="532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28"/>
            <p:cNvSpPr/>
            <p:nvPr/>
          </p:nvSpPr>
          <p:spPr>
            <a:xfrm>
              <a:off x="860048" y="1744530"/>
              <a:ext cx="177285" cy="110823"/>
            </a:xfrm>
            <a:custGeom>
              <a:avLst/>
              <a:gdLst/>
              <a:ahLst/>
              <a:cxnLst/>
              <a:rect l="l" t="t" r="r" b="b"/>
              <a:pathLst>
                <a:path w="5575" h="3485" extrusionOk="0">
                  <a:moveTo>
                    <a:pt x="127" y="1"/>
                  </a:moveTo>
                  <a:cubicBezTo>
                    <a:pt x="64" y="1"/>
                    <a:pt x="0" y="64"/>
                    <a:pt x="0" y="127"/>
                  </a:cubicBezTo>
                  <a:lnTo>
                    <a:pt x="0" y="3357"/>
                  </a:lnTo>
                  <a:cubicBezTo>
                    <a:pt x="0" y="3421"/>
                    <a:pt x="64" y="3484"/>
                    <a:pt x="127" y="3484"/>
                  </a:cubicBezTo>
                  <a:lnTo>
                    <a:pt x="5448" y="3484"/>
                  </a:lnTo>
                  <a:cubicBezTo>
                    <a:pt x="5511" y="3484"/>
                    <a:pt x="5574" y="3421"/>
                    <a:pt x="5574" y="3357"/>
                  </a:cubicBezTo>
                  <a:lnTo>
                    <a:pt x="5574" y="127"/>
                  </a:lnTo>
                  <a:cubicBezTo>
                    <a:pt x="5574" y="64"/>
                    <a:pt x="5511" y="1"/>
                    <a:pt x="5448"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28"/>
            <p:cNvSpPr/>
            <p:nvPr/>
          </p:nvSpPr>
          <p:spPr>
            <a:xfrm>
              <a:off x="618336" y="1378957"/>
              <a:ext cx="661694" cy="396832"/>
            </a:xfrm>
            <a:custGeom>
              <a:avLst/>
              <a:gdLst/>
              <a:ahLst/>
              <a:cxnLst/>
              <a:rect l="l" t="t" r="r" b="b"/>
              <a:pathLst>
                <a:path w="20808" h="12479" extrusionOk="0">
                  <a:moveTo>
                    <a:pt x="888" y="1"/>
                  </a:moveTo>
                  <a:cubicBezTo>
                    <a:pt x="381" y="1"/>
                    <a:pt x="1" y="381"/>
                    <a:pt x="1" y="824"/>
                  </a:cubicBezTo>
                  <a:lnTo>
                    <a:pt x="1" y="11623"/>
                  </a:lnTo>
                  <a:cubicBezTo>
                    <a:pt x="1" y="12098"/>
                    <a:pt x="381" y="12478"/>
                    <a:pt x="888" y="12478"/>
                  </a:cubicBezTo>
                  <a:lnTo>
                    <a:pt x="19921" y="12478"/>
                  </a:lnTo>
                  <a:cubicBezTo>
                    <a:pt x="20396" y="12478"/>
                    <a:pt x="20807" y="12098"/>
                    <a:pt x="20807" y="11623"/>
                  </a:cubicBezTo>
                  <a:lnTo>
                    <a:pt x="20807" y="824"/>
                  </a:lnTo>
                  <a:cubicBezTo>
                    <a:pt x="20807" y="381"/>
                    <a:pt x="20396" y="1"/>
                    <a:pt x="1992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28"/>
            <p:cNvSpPr/>
            <p:nvPr/>
          </p:nvSpPr>
          <p:spPr>
            <a:xfrm>
              <a:off x="613311" y="1374950"/>
              <a:ext cx="670757" cy="404846"/>
            </a:xfrm>
            <a:custGeom>
              <a:avLst/>
              <a:gdLst/>
              <a:ahLst/>
              <a:cxnLst/>
              <a:rect l="l" t="t" r="r" b="b"/>
              <a:pathLst>
                <a:path w="21093" h="12731" extrusionOk="0">
                  <a:moveTo>
                    <a:pt x="1046" y="0"/>
                  </a:moveTo>
                  <a:cubicBezTo>
                    <a:pt x="476" y="0"/>
                    <a:pt x="1" y="412"/>
                    <a:pt x="1" y="950"/>
                  </a:cubicBezTo>
                  <a:lnTo>
                    <a:pt x="1" y="11749"/>
                  </a:lnTo>
                  <a:cubicBezTo>
                    <a:pt x="1" y="12288"/>
                    <a:pt x="476" y="12731"/>
                    <a:pt x="1046" y="12731"/>
                  </a:cubicBezTo>
                  <a:lnTo>
                    <a:pt x="20079" y="12731"/>
                  </a:lnTo>
                  <a:cubicBezTo>
                    <a:pt x="20617" y="12731"/>
                    <a:pt x="21092" y="12288"/>
                    <a:pt x="21092" y="11749"/>
                  </a:cubicBezTo>
                  <a:lnTo>
                    <a:pt x="21092" y="950"/>
                  </a:lnTo>
                  <a:cubicBezTo>
                    <a:pt x="21092" y="412"/>
                    <a:pt x="20617" y="0"/>
                    <a:pt x="200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28"/>
            <p:cNvSpPr/>
            <p:nvPr/>
          </p:nvSpPr>
          <p:spPr>
            <a:xfrm>
              <a:off x="786526" y="1847244"/>
              <a:ext cx="324328" cy="30242"/>
            </a:xfrm>
            <a:custGeom>
              <a:avLst/>
              <a:gdLst/>
              <a:ahLst/>
              <a:cxnLst/>
              <a:rect l="l" t="t" r="r" b="b"/>
              <a:pathLst>
                <a:path w="10199" h="951" extrusionOk="0">
                  <a:moveTo>
                    <a:pt x="127" y="1"/>
                  </a:moveTo>
                  <a:cubicBezTo>
                    <a:pt x="64" y="1"/>
                    <a:pt x="1" y="64"/>
                    <a:pt x="1" y="127"/>
                  </a:cubicBezTo>
                  <a:lnTo>
                    <a:pt x="1" y="824"/>
                  </a:lnTo>
                  <a:cubicBezTo>
                    <a:pt x="1" y="887"/>
                    <a:pt x="64" y="951"/>
                    <a:pt x="127" y="951"/>
                  </a:cubicBezTo>
                  <a:lnTo>
                    <a:pt x="10071" y="951"/>
                  </a:lnTo>
                  <a:cubicBezTo>
                    <a:pt x="10135" y="951"/>
                    <a:pt x="10198" y="887"/>
                    <a:pt x="10198" y="824"/>
                  </a:cubicBezTo>
                  <a:lnTo>
                    <a:pt x="10198" y="127"/>
                  </a:lnTo>
                  <a:cubicBezTo>
                    <a:pt x="10198" y="64"/>
                    <a:pt x="10135" y="1"/>
                    <a:pt x="1007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28"/>
            <p:cNvSpPr/>
            <p:nvPr/>
          </p:nvSpPr>
          <p:spPr>
            <a:xfrm>
              <a:off x="613311" y="1374950"/>
              <a:ext cx="670757" cy="404846"/>
            </a:xfrm>
            <a:custGeom>
              <a:avLst/>
              <a:gdLst/>
              <a:ahLst/>
              <a:cxnLst/>
              <a:rect l="l" t="t" r="r" b="b"/>
              <a:pathLst>
                <a:path w="21093" h="12731" extrusionOk="0">
                  <a:moveTo>
                    <a:pt x="20079" y="475"/>
                  </a:moveTo>
                  <a:cubicBezTo>
                    <a:pt x="20332" y="475"/>
                    <a:pt x="20554" y="697"/>
                    <a:pt x="20554" y="950"/>
                  </a:cubicBezTo>
                  <a:lnTo>
                    <a:pt x="20554" y="11749"/>
                  </a:lnTo>
                  <a:cubicBezTo>
                    <a:pt x="20554" y="12034"/>
                    <a:pt x="20332" y="12224"/>
                    <a:pt x="20079" y="12224"/>
                  </a:cubicBezTo>
                  <a:lnTo>
                    <a:pt x="1046" y="12224"/>
                  </a:lnTo>
                  <a:cubicBezTo>
                    <a:pt x="761" y="12224"/>
                    <a:pt x="539" y="12034"/>
                    <a:pt x="539" y="11749"/>
                  </a:cubicBezTo>
                  <a:lnTo>
                    <a:pt x="539" y="950"/>
                  </a:lnTo>
                  <a:cubicBezTo>
                    <a:pt x="539" y="697"/>
                    <a:pt x="761" y="475"/>
                    <a:pt x="1046" y="475"/>
                  </a:cubicBezTo>
                  <a:close/>
                  <a:moveTo>
                    <a:pt x="1046" y="0"/>
                  </a:moveTo>
                  <a:cubicBezTo>
                    <a:pt x="476" y="0"/>
                    <a:pt x="1" y="412"/>
                    <a:pt x="1" y="950"/>
                  </a:cubicBezTo>
                  <a:lnTo>
                    <a:pt x="1" y="11749"/>
                  </a:lnTo>
                  <a:cubicBezTo>
                    <a:pt x="1" y="12288"/>
                    <a:pt x="476" y="12731"/>
                    <a:pt x="1046" y="12731"/>
                  </a:cubicBezTo>
                  <a:lnTo>
                    <a:pt x="20079" y="12731"/>
                  </a:lnTo>
                  <a:cubicBezTo>
                    <a:pt x="20617" y="12731"/>
                    <a:pt x="21092" y="12288"/>
                    <a:pt x="21092" y="11749"/>
                  </a:cubicBezTo>
                  <a:lnTo>
                    <a:pt x="21092" y="950"/>
                  </a:lnTo>
                  <a:cubicBezTo>
                    <a:pt x="21092" y="412"/>
                    <a:pt x="20617" y="0"/>
                    <a:pt x="20079"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28"/>
            <p:cNvSpPr/>
            <p:nvPr/>
          </p:nvSpPr>
          <p:spPr>
            <a:xfrm>
              <a:off x="613311" y="1704239"/>
              <a:ext cx="670757" cy="75557"/>
            </a:xfrm>
            <a:custGeom>
              <a:avLst/>
              <a:gdLst/>
              <a:ahLst/>
              <a:cxnLst/>
              <a:rect l="l" t="t" r="r" b="b"/>
              <a:pathLst>
                <a:path w="21093" h="2376" extrusionOk="0">
                  <a:moveTo>
                    <a:pt x="1" y="1"/>
                  </a:moveTo>
                  <a:lnTo>
                    <a:pt x="1" y="1394"/>
                  </a:lnTo>
                  <a:cubicBezTo>
                    <a:pt x="1" y="1933"/>
                    <a:pt x="476" y="2376"/>
                    <a:pt x="1046" y="2376"/>
                  </a:cubicBezTo>
                  <a:lnTo>
                    <a:pt x="20079" y="2376"/>
                  </a:lnTo>
                  <a:cubicBezTo>
                    <a:pt x="20617" y="2376"/>
                    <a:pt x="21092" y="1933"/>
                    <a:pt x="21092" y="1394"/>
                  </a:cubicBezTo>
                  <a:lnTo>
                    <a:pt x="21092" y="1"/>
                  </a:lnTo>
                  <a:close/>
                </a:path>
              </a:pathLst>
            </a:custGeom>
            <a:solidFill>
              <a:srgbClr val="2228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8"/>
            <p:cNvSpPr/>
            <p:nvPr/>
          </p:nvSpPr>
          <p:spPr>
            <a:xfrm>
              <a:off x="930548" y="1724400"/>
              <a:ext cx="37301" cy="38287"/>
            </a:xfrm>
            <a:custGeom>
              <a:avLst/>
              <a:gdLst/>
              <a:ahLst/>
              <a:cxnLst/>
              <a:rect l="l" t="t" r="r" b="b"/>
              <a:pathLst>
                <a:path w="1173" h="1204" extrusionOk="0">
                  <a:moveTo>
                    <a:pt x="602" y="0"/>
                  </a:moveTo>
                  <a:cubicBezTo>
                    <a:pt x="254" y="0"/>
                    <a:pt x="0" y="285"/>
                    <a:pt x="0" y="602"/>
                  </a:cubicBezTo>
                  <a:cubicBezTo>
                    <a:pt x="0" y="919"/>
                    <a:pt x="254" y="1204"/>
                    <a:pt x="602" y="1204"/>
                  </a:cubicBezTo>
                  <a:cubicBezTo>
                    <a:pt x="919" y="1204"/>
                    <a:pt x="1172" y="950"/>
                    <a:pt x="1172" y="602"/>
                  </a:cubicBezTo>
                  <a:cubicBezTo>
                    <a:pt x="1172" y="285"/>
                    <a:pt x="919" y="0"/>
                    <a:pt x="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8"/>
            <p:cNvSpPr/>
            <p:nvPr/>
          </p:nvSpPr>
          <p:spPr>
            <a:xfrm>
              <a:off x="733166" y="1435370"/>
              <a:ext cx="92665" cy="83602"/>
            </a:xfrm>
            <a:custGeom>
              <a:avLst/>
              <a:gdLst/>
              <a:ahLst/>
              <a:cxnLst/>
              <a:rect l="l" t="t" r="r" b="b"/>
              <a:pathLst>
                <a:path w="2914" h="2629" extrusionOk="0">
                  <a:moveTo>
                    <a:pt x="1457" y="602"/>
                  </a:moveTo>
                  <a:lnTo>
                    <a:pt x="1869" y="1615"/>
                  </a:lnTo>
                  <a:lnTo>
                    <a:pt x="1045" y="1615"/>
                  </a:lnTo>
                  <a:lnTo>
                    <a:pt x="1457" y="602"/>
                  </a:lnTo>
                  <a:close/>
                  <a:moveTo>
                    <a:pt x="1140" y="0"/>
                  </a:moveTo>
                  <a:lnTo>
                    <a:pt x="0" y="2629"/>
                  </a:lnTo>
                  <a:lnTo>
                    <a:pt x="602" y="2629"/>
                  </a:lnTo>
                  <a:lnTo>
                    <a:pt x="824" y="2059"/>
                  </a:lnTo>
                  <a:lnTo>
                    <a:pt x="2059" y="2059"/>
                  </a:lnTo>
                  <a:lnTo>
                    <a:pt x="2280" y="2629"/>
                  </a:lnTo>
                  <a:lnTo>
                    <a:pt x="2914" y="2629"/>
                  </a:lnTo>
                  <a:lnTo>
                    <a:pt x="174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8"/>
            <p:cNvSpPr/>
            <p:nvPr/>
          </p:nvSpPr>
          <p:spPr>
            <a:xfrm>
              <a:off x="1081598" y="1537066"/>
              <a:ext cx="75557" cy="83634"/>
            </a:xfrm>
            <a:custGeom>
              <a:avLst/>
              <a:gdLst/>
              <a:ahLst/>
              <a:cxnLst/>
              <a:rect l="l" t="t" r="r" b="b"/>
              <a:pathLst>
                <a:path w="2376" h="2630" extrusionOk="0">
                  <a:moveTo>
                    <a:pt x="1204" y="476"/>
                  </a:moveTo>
                  <a:cubicBezTo>
                    <a:pt x="1489" y="476"/>
                    <a:pt x="1647" y="571"/>
                    <a:pt x="1647" y="761"/>
                  </a:cubicBezTo>
                  <a:cubicBezTo>
                    <a:pt x="1647" y="982"/>
                    <a:pt x="1489" y="1077"/>
                    <a:pt x="1204" y="1077"/>
                  </a:cubicBezTo>
                  <a:lnTo>
                    <a:pt x="602" y="1077"/>
                  </a:lnTo>
                  <a:lnTo>
                    <a:pt x="602" y="476"/>
                  </a:lnTo>
                  <a:close/>
                  <a:moveTo>
                    <a:pt x="1299" y="1521"/>
                  </a:moveTo>
                  <a:cubicBezTo>
                    <a:pt x="1616" y="1521"/>
                    <a:pt x="1774" y="1616"/>
                    <a:pt x="1774" y="1838"/>
                  </a:cubicBezTo>
                  <a:cubicBezTo>
                    <a:pt x="1774" y="2059"/>
                    <a:pt x="1616" y="2154"/>
                    <a:pt x="1299" y="2154"/>
                  </a:cubicBezTo>
                  <a:lnTo>
                    <a:pt x="602" y="2154"/>
                  </a:lnTo>
                  <a:lnTo>
                    <a:pt x="602" y="1521"/>
                  </a:lnTo>
                  <a:close/>
                  <a:moveTo>
                    <a:pt x="1" y="1"/>
                  </a:moveTo>
                  <a:lnTo>
                    <a:pt x="1" y="2629"/>
                  </a:lnTo>
                  <a:lnTo>
                    <a:pt x="1331" y="2629"/>
                  </a:lnTo>
                  <a:cubicBezTo>
                    <a:pt x="2027" y="2629"/>
                    <a:pt x="2376" y="2344"/>
                    <a:pt x="2376" y="1901"/>
                  </a:cubicBezTo>
                  <a:cubicBezTo>
                    <a:pt x="2376" y="1584"/>
                    <a:pt x="2186" y="1362"/>
                    <a:pt x="1901" y="1267"/>
                  </a:cubicBezTo>
                  <a:cubicBezTo>
                    <a:pt x="2122" y="1141"/>
                    <a:pt x="2249" y="951"/>
                    <a:pt x="2249" y="697"/>
                  </a:cubicBezTo>
                  <a:cubicBezTo>
                    <a:pt x="2249" y="286"/>
                    <a:pt x="1932" y="1"/>
                    <a:pt x="126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8"/>
            <p:cNvSpPr/>
            <p:nvPr/>
          </p:nvSpPr>
          <p:spPr>
            <a:xfrm>
              <a:off x="879191" y="1540087"/>
              <a:ext cx="181292" cy="89676"/>
            </a:xfrm>
            <a:custGeom>
              <a:avLst/>
              <a:gdLst/>
              <a:ahLst/>
              <a:cxnLst/>
              <a:rect l="l" t="t" r="r" b="b"/>
              <a:pathLst>
                <a:path w="5701" h="2820" extrusionOk="0">
                  <a:moveTo>
                    <a:pt x="3294" y="1"/>
                  </a:moveTo>
                  <a:lnTo>
                    <a:pt x="3294" y="761"/>
                  </a:lnTo>
                  <a:lnTo>
                    <a:pt x="0" y="761"/>
                  </a:lnTo>
                  <a:lnTo>
                    <a:pt x="0" y="2028"/>
                  </a:lnTo>
                  <a:lnTo>
                    <a:pt x="3294" y="2028"/>
                  </a:lnTo>
                  <a:lnTo>
                    <a:pt x="3294" y="2819"/>
                  </a:lnTo>
                  <a:lnTo>
                    <a:pt x="5701" y="1394"/>
                  </a:lnTo>
                  <a:lnTo>
                    <a:pt x="3294"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28"/>
            <p:cNvSpPr/>
            <p:nvPr/>
          </p:nvSpPr>
          <p:spPr>
            <a:xfrm>
              <a:off x="715040" y="1554207"/>
              <a:ext cx="87641" cy="87641"/>
            </a:xfrm>
            <a:custGeom>
              <a:avLst/>
              <a:gdLst/>
              <a:ahLst/>
              <a:cxnLst/>
              <a:rect l="l" t="t" r="r" b="b"/>
              <a:pathLst>
                <a:path w="2756" h="2756" extrusionOk="0">
                  <a:moveTo>
                    <a:pt x="1362" y="0"/>
                  </a:moveTo>
                  <a:cubicBezTo>
                    <a:pt x="602" y="0"/>
                    <a:pt x="0" y="602"/>
                    <a:pt x="0" y="1362"/>
                  </a:cubicBezTo>
                  <a:cubicBezTo>
                    <a:pt x="0" y="2122"/>
                    <a:pt x="602" y="2755"/>
                    <a:pt x="1362" y="2755"/>
                  </a:cubicBezTo>
                  <a:cubicBezTo>
                    <a:pt x="2122" y="2755"/>
                    <a:pt x="2755" y="2122"/>
                    <a:pt x="2755" y="1362"/>
                  </a:cubicBezTo>
                  <a:cubicBezTo>
                    <a:pt x="2755" y="602"/>
                    <a:pt x="2122" y="0"/>
                    <a:pt x="1362"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28"/>
            <p:cNvSpPr/>
            <p:nvPr/>
          </p:nvSpPr>
          <p:spPr>
            <a:xfrm>
              <a:off x="707980" y="1554207"/>
              <a:ext cx="87641" cy="87641"/>
            </a:xfrm>
            <a:custGeom>
              <a:avLst/>
              <a:gdLst/>
              <a:ahLst/>
              <a:cxnLst/>
              <a:rect l="l" t="t" r="r" b="b"/>
              <a:pathLst>
                <a:path w="2756" h="2756" extrusionOk="0">
                  <a:moveTo>
                    <a:pt x="1394" y="0"/>
                  </a:moveTo>
                  <a:cubicBezTo>
                    <a:pt x="634" y="0"/>
                    <a:pt x="0" y="602"/>
                    <a:pt x="0" y="1362"/>
                  </a:cubicBezTo>
                  <a:cubicBezTo>
                    <a:pt x="0" y="2122"/>
                    <a:pt x="634" y="2755"/>
                    <a:pt x="1394" y="2755"/>
                  </a:cubicBezTo>
                  <a:cubicBezTo>
                    <a:pt x="2154" y="2755"/>
                    <a:pt x="2756" y="2122"/>
                    <a:pt x="2756" y="1362"/>
                  </a:cubicBezTo>
                  <a:cubicBezTo>
                    <a:pt x="2756" y="602"/>
                    <a:pt x="2154" y="0"/>
                    <a:pt x="1394" y="0"/>
                  </a:cubicBezTo>
                  <a:close/>
                </a:path>
              </a:pathLst>
            </a:custGeom>
            <a:solidFill>
              <a:srgbClr val="F2B18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28"/>
            <p:cNvSpPr/>
            <p:nvPr/>
          </p:nvSpPr>
          <p:spPr>
            <a:xfrm>
              <a:off x="714022" y="1559231"/>
              <a:ext cx="76574" cy="77560"/>
            </a:xfrm>
            <a:custGeom>
              <a:avLst/>
              <a:gdLst/>
              <a:ahLst/>
              <a:cxnLst/>
              <a:rect l="l" t="t" r="r" b="b"/>
              <a:pathLst>
                <a:path w="2408" h="2439" extrusionOk="0">
                  <a:moveTo>
                    <a:pt x="1204" y="0"/>
                  </a:moveTo>
                  <a:cubicBezTo>
                    <a:pt x="539" y="0"/>
                    <a:pt x="0" y="539"/>
                    <a:pt x="0" y="1204"/>
                  </a:cubicBezTo>
                  <a:cubicBezTo>
                    <a:pt x="0" y="1869"/>
                    <a:pt x="539" y="2439"/>
                    <a:pt x="1204" y="2439"/>
                  </a:cubicBezTo>
                  <a:cubicBezTo>
                    <a:pt x="1869" y="2439"/>
                    <a:pt x="2407" y="1869"/>
                    <a:pt x="2407" y="1204"/>
                  </a:cubicBezTo>
                  <a:cubicBezTo>
                    <a:pt x="2407"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28"/>
            <p:cNvSpPr/>
            <p:nvPr/>
          </p:nvSpPr>
          <p:spPr>
            <a:xfrm>
              <a:off x="764361" y="1540087"/>
              <a:ext cx="87673" cy="87641"/>
            </a:xfrm>
            <a:custGeom>
              <a:avLst/>
              <a:gdLst/>
              <a:ahLst/>
              <a:cxnLst/>
              <a:rect l="l" t="t" r="r" b="b"/>
              <a:pathLst>
                <a:path w="2757" h="2756" extrusionOk="0">
                  <a:moveTo>
                    <a:pt x="1363" y="1"/>
                  </a:moveTo>
                  <a:cubicBezTo>
                    <a:pt x="603" y="1"/>
                    <a:pt x="1" y="602"/>
                    <a:pt x="1" y="1363"/>
                  </a:cubicBezTo>
                  <a:cubicBezTo>
                    <a:pt x="1" y="2123"/>
                    <a:pt x="603" y="2756"/>
                    <a:pt x="1363" y="2756"/>
                  </a:cubicBezTo>
                  <a:cubicBezTo>
                    <a:pt x="2123" y="2756"/>
                    <a:pt x="2756" y="2123"/>
                    <a:pt x="2756" y="1363"/>
                  </a:cubicBezTo>
                  <a:cubicBezTo>
                    <a:pt x="2756" y="602"/>
                    <a:pt x="2123" y="1"/>
                    <a:pt x="1363" y="1"/>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28"/>
            <p:cNvSpPr/>
            <p:nvPr/>
          </p:nvSpPr>
          <p:spPr>
            <a:xfrm>
              <a:off x="757334" y="1540087"/>
              <a:ext cx="87641" cy="87641"/>
            </a:xfrm>
            <a:custGeom>
              <a:avLst/>
              <a:gdLst/>
              <a:ahLst/>
              <a:cxnLst/>
              <a:rect l="l" t="t" r="r" b="b"/>
              <a:pathLst>
                <a:path w="2756" h="2756" extrusionOk="0">
                  <a:moveTo>
                    <a:pt x="1394" y="1"/>
                  </a:moveTo>
                  <a:cubicBezTo>
                    <a:pt x="634" y="1"/>
                    <a:pt x="0" y="602"/>
                    <a:pt x="0" y="1363"/>
                  </a:cubicBezTo>
                  <a:cubicBezTo>
                    <a:pt x="0" y="2123"/>
                    <a:pt x="634" y="2756"/>
                    <a:pt x="1394" y="2756"/>
                  </a:cubicBezTo>
                  <a:cubicBezTo>
                    <a:pt x="2154" y="2756"/>
                    <a:pt x="2755" y="2123"/>
                    <a:pt x="2755" y="1363"/>
                  </a:cubicBezTo>
                  <a:cubicBezTo>
                    <a:pt x="2755" y="602"/>
                    <a:pt x="2154" y="1"/>
                    <a:pt x="1394" y="1"/>
                  </a:cubicBezTo>
                  <a:close/>
                </a:path>
              </a:pathLst>
            </a:custGeom>
            <a:solidFill>
              <a:srgbClr val="F2B18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28"/>
            <p:cNvSpPr/>
            <p:nvPr/>
          </p:nvSpPr>
          <p:spPr>
            <a:xfrm>
              <a:off x="763376" y="1545144"/>
              <a:ext cx="76574" cy="76543"/>
            </a:xfrm>
            <a:custGeom>
              <a:avLst/>
              <a:gdLst/>
              <a:ahLst/>
              <a:cxnLst/>
              <a:rect l="l" t="t" r="r" b="b"/>
              <a:pathLst>
                <a:path w="2408" h="2407" extrusionOk="0">
                  <a:moveTo>
                    <a:pt x="1204" y="0"/>
                  </a:moveTo>
                  <a:cubicBezTo>
                    <a:pt x="539" y="0"/>
                    <a:pt x="0" y="538"/>
                    <a:pt x="0" y="1204"/>
                  </a:cubicBezTo>
                  <a:cubicBezTo>
                    <a:pt x="0" y="1869"/>
                    <a:pt x="539" y="2407"/>
                    <a:pt x="1204" y="2407"/>
                  </a:cubicBezTo>
                  <a:cubicBezTo>
                    <a:pt x="1869" y="2407"/>
                    <a:pt x="2407" y="1869"/>
                    <a:pt x="2407" y="1204"/>
                  </a:cubicBezTo>
                  <a:cubicBezTo>
                    <a:pt x="2407" y="538"/>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6" name="Google Shape;1156;p28"/>
          <p:cNvSpPr/>
          <p:nvPr/>
        </p:nvSpPr>
        <p:spPr>
          <a:xfrm>
            <a:off x="783505" y="906218"/>
            <a:ext cx="330370" cy="298984"/>
          </a:xfrm>
          <a:custGeom>
            <a:avLst/>
            <a:gdLst/>
            <a:ahLst/>
            <a:cxnLst/>
            <a:rect l="l" t="t" r="r" b="b"/>
            <a:pathLst>
              <a:path w="10389" h="9402" extrusionOk="0">
                <a:moveTo>
                  <a:pt x="5201" y="1"/>
                </a:moveTo>
                <a:cubicBezTo>
                  <a:pt x="4037" y="1"/>
                  <a:pt x="2870" y="437"/>
                  <a:pt x="1964" y="1312"/>
                </a:cubicBezTo>
                <a:cubicBezTo>
                  <a:pt x="64" y="3086"/>
                  <a:pt x="1" y="6063"/>
                  <a:pt x="1806" y="7931"/>
                </a:cubicBezTo>
                <a:cubicBezTo>
                  <a:pt x="2719" y="8910"/>
                  <a:pt x="3951" y="9401"/>
                  <a:pt x="5187" y="9401"/>
                </a:cubicBezTo>
                <a:cubicBezTo>
                  <a:pt x="6351" y="9401"/>
                  <a:pt x="7518" y="8965"/>
                  <a:pt x="8425" y="8090"/>
                </a:cubicBezTo>
                <a:cubicBezTo>
                  <a:pt x="10325" y="6316"/>
                  <a:pt x="10388" y="3339"/>
                  <a:pt x="8583" y="1471"/>
                </a:cubicBezTo>
                <a:cubicBezTo>
                  <a:pt x="7670" y="492"/>
                  <a:pt x="6437" y="1"/>
                  <a:pt x="520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FFFFFF"/>
                </a:solidFill>
                <a:latin typeface="Fira Sans"/>
                <a:ea typeface="Fira Sans"/>
                <a:cs typeface="Fira Sans"/>
                <a:sym typeface="Fira Sans"/>
              </a:rPr>
              <a:t>1</a:t>
            </a:r>
            <a:endParaRPr sz="1600" b="0" i="0" u="none" strike="noStrike" cap="none">
              <a:solidFill>
                <a:srgbClr val="FFFFFF"/>
              </a:solidFill>
              <a:latin typeface="Fira Sans"/>
              <a:ea typeface="Fira Sans"/>
              <a:cs typeface="Fira Sans"/>
              <a:sym typeface="Fira Sans"/>
            </a:endParaRPr>
          </a:p>
        </p:txBody>
      </p:sp>
      <p:sp>
        <p:nvSpPr>
          <p:cNvPr id="1157" name="Google Shape;1157;p28"/>
          <p:cNvSpPr/>
          <p:nvPr/>
        </p:nvSpPr>
        <p:spPr>
          <a:xfrm>
            <a:off x="1631452" y="3020441"/>
            <a:ext cx="330370" cy="298856"/>
          </a:xfrm>
          <a:custGeom>
            <a:avLst/>
            <a:gdLst/>
            <a:ahLst/>
            <a:cxnLst/>
            <a:rect l="l" t="t" r="r" b="b"/>
            <a:pathLst>
              <a:path w="10389" h="9398" extrusionOk="0">
                <a:moveTo>
                  <a:pt x="5185" y="0"/>
                </a:moveTo>
                <a:cubicBezTo>
                  <a:pt x="4027" y="0"/>
                  <a:pt x="2866" y="429"/>
                  <a:pt x="1964" y="1300"/>
                </a:cubicBezTo>
                <a:cubicBezTo>
                  <a:pt x="64" y="3106"/>
                  <a:pt x="1" y="6051"/>
                  <a:pt x="1806" y="7951"/>
                </a:cubicBezTo>
                <a:cubicBezTo>
                  <a:pt x="2720" y="8914"/>
                  <a:pt x="3953" y="9397"/>
                  <a:pt x="5189" y="9397"/>
                </a:cubicBezTo>
                <a:cubicBezTo>
                  <a:pt x="6353" y="9397"/>
                  <a:pt x="7519" y="8969"/>
                  <a:pt x="8425" y="8109"/>
                </a:cubicBezTo>
                <a:cubicBezTo>
                  <a:pt x="10325" y="6304"/>
                  <a:pt x="10388" y="3327"/>
                  <a:pt x="8583" y="1459"/>
                </a:cubicBezTo>
                <a:cubicBezTo>
                  <a:pt x="7666" y="492"/>
                  <a:pt x="6427" y="0"/>
                  <a:pt x="518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FFFFFF"/>
                </a:solidFill>
                <a:latin typeface="Fira Sans"/>
                <a:ea typeface="Fira Sans"/>
                <a:cs typeface="Fira Sans"/>
                <a:sym typeface="Fira Sans"/>
              </a:rPr>
              <a:t>2</a:t>
            </a:r>
            <a:endParaRPr sz="1600" b="0" i="0" u="none" strike="noStrike" cap="none">
              <a:solidFill>
                <a:srgbClr val="FFFFFF"/>
              </a:solidFill>
              <a:latin typeface="Fira Sans"/>
              <a:ea typeface="Fira Sans"/>
              <a:cs typeface="Fira Sans"/>
              <a:sym typeface="Fira Sans"/>
            </a:endParaRPr>
          </a:p>
        </p:txBody>
      </p:sp>
      <p:sp>
        <p:nvSpPr>
          <p:cNvPr id="1158" name="Google Shape;1158;p28"/>
          <p:cNvSpPr/>
          <p:nvPr/>
        </p:nvSpPr>
        <p:spPr>
          <a:xfrm>
            <a:off x="5260977" y="3020823"/>
            <a:ext cx="330338" cy="298475"/>
          </a:xfrm>
          <a:custGeom>
            <a:avLst/>
            <a:gdLst/>
            <a:ahLst/>
            <a:cxnLst/>
            <a:rect l="l" t="t" r="r" b="b"/>
            <a:pathLst>
              <a:path w="10388" h="9386" extrusionOk="0">
                <a:moveTo>
                  <a:pt x="5195" y="1"/>
                </a:moveTo>
                <a:cubicBezTo>
                  <a:pt x="4027" y="1"/>
                  <a:pt x="2853" y="429"/>
                  <a:pt x="1932" y="1288"/>
                </a:cubicBezTo>
                <a:cubicBezTo>
                  <a:pt x="64" y="3094"/>
                  <a:pt x="0" y="6070"/>
                  <a:pt x="1774" y="7939"/>
                </a:cubicBezTo>
                <a:cubicBezTo>
                  <a:pt x="2704" y="8902"/>
                  <a:pt x="3945" y="9385"/>
                  <a:pt x="5185" y="9385"/>
                </a:cubicBezTo>
                <a:cubicBezTo>
                  <a:pt x="6352" y="9385"/>
                  <a:pt x="7518" y="8957"/>
                  <a:pt x="8424" y="8097"/>
                </a:cubicBezTo>
                <a:cubicBezTo>
                  <a:pt x="10293" y="6292"/>
                  <a:pt x="10388" y="3315"/>
                  <a:pt x="8583" y="1447"/>
                </a:cubicBezTo>
                <a:cubicBezTo>
                  <a:pt x="7669" y="484"/>
                  <a:pt x="6436" y="1"/>
                  <a:pt x="519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FFFFFF"/>
                </a:solidFill>
                <a:latin typeface="Fira Sans"/>
                <a:ea typeface="Fira Sans"/>
                <a:cs typeface="Fira Sans"/>
                <a:sym typeface="Fira Sans"/>
              </a:rPr>
              <a:t>4</a:t>
            </a:r>
            <a:endParaRPr sz="1600" b="0" i="0" u="none" strike="noStrike" cap="none">
              <a:solidFill>
                <a:srgbClr val="FFFFFF"/>
              </a:solidFill>
              <a:latin typeface="Fira Sans"/>
              <a:ea typeface="Fira Sans"/>
              <a:cs typeface="Fira Sans"/>
              <a:sym typeface="Fira Sans"/>
            </a:endParaRPr>
          </a:p>
        </p:txBody>
      </p:sp>
      <p:sp>
        <p:nvSpPr>
          <p:cNvPr id="1159" name="Google Shape;1159;p28"/>
          <p:cNvSpPr/>
          <p:nvPr/>
        </p:nvSpPr>
        <p:spPr>
          <a:xfrm>
            <a:off x="3424050" y="906218"/>
            <a:ext cx="330370" cy="298984"/>
          </a:xfrm>
          <a:custGeom>
            <a:avLst/>
            <a:gdLst/>
            <a:ahLst/>
            <a:cxnLst/>
            <a:rect l="l" t="t" r="r" b="b"/>
            <a:pathLst>
              <a:path w="10389" h="9402" extrusionOk="0">
                <a:moveTo>
                  <a:pt x="5205" y="1"/>
                </a:moveTo>
                <a:cubicBezTo>
                  <a:pt x="4038" y="1"/>
                  <a:pt x="2871" y="437"/>
                  <a:pt x="1964" y="1312"/>
                </a:cubicBezTo>
                <a:cubicBezTo>
                  <a:pt x="96" y="3086"/>
                  <a:pt x="1" y="6063"/>
                  <a:pt x="1806" y="7931"/>
                </a:cubicBezTo>
                <a:cubicBezTo>
                  <a:pt x="2719" y="8910"/>
                  <a:pt x="3952" y="9401"/>
                  <a:pt x="5192" y="9401"/>
                </a:cubicBezTo>
                <a:cubicBezTo>
                  <a:pt x="6360" y="9401"/>
                  <a:pt x="7535" y="8965"/>
                  <a:pt x="8457" y="8090"/>
                </a:cubicBezTo>
                <a:cubicBezTo>
                  <a:pt x="10325" y="6316"/>
                  <a:pt x="10388" y="3339"/>
                  <a:pt x="8615" y="1471"/>
                </a:cubicBezTo>
                <a:cubicBezTo>
                  <a:pt x="7685" y="492"/>
                  <a:pt x="6445" y="1"/>
                  <a:pt x="52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FFFFFF"/>
                </a:solidFill>
                <a:latin typeface="Fira Sans"/>
                <a:ea typeface="Fira Sans"/>
                <a:cs typeface="Fira Sans"/>
                <a:sym typeface="Fira Sans"/>
              </a:rPr>
              <a:t>3</a:t>
            </a:r>
            <a:endParaRPr sz="1600" b="0" i="0" u="none" strike="noStrike" cap="none">
              <a:solidFill>
                <a:srgbClr val="FFFFFF"/>
              </a:solidFill>
              <a:latin typeface="Fira Sans"/>
              <a:ea typeface="Fira Sans"/>
              <a:cs typeface="Fira Sans"/>
              <a:sym typeface="Fira Sans"/>
            </a:endParaRPr>
          </a:p>
        </p:txBody>
      </p:sp>
      <p:sp>
        <p:nvSpPr>
          <p:cNvPr id="1160" name="Google Shape;1160;p28"/>
          <p:cNvSpPr/>
          <p:nvPr/>
        </p:nvSpPr>
        <p:spPr>
          <a:xfrm>
            <a:off x="7120037" y="906600"/>
            <a:ext cx="329353" cy="298856"/>
          </a:xfrm>
          <a:custGeom>
            <a:avLst/>
            <a:gdLst/>
            <a:ahLst/>
            <a:cxnLst/>
            <a:rect l="l" t="t" r="r" b="b"/>
            <a:pathLst>
              <a:path w="10357" h="9398" extrusionOk="0">
                <a:moveTo>
                  <a:pt x="5157" y="0"/>
                </a:moveTo>
                <a:cubicBezTo>
                  <a:pt x="3995" y="0"/>
                  <a:pt x="2834" y="429"/>
                  <a:pt x="1932" y="1300"/>
                </a:cubicBezTo>
                <a:cubicBezTo>
                  <a:pt x="64" y="3074"/>
                  <a:pt x="0" y="6051"/>
                  <a:pt x="1774" y="7951"/>
                </a:cubicBezTo>
                <a:cubicBezTo>
                  <a:pt x="2704" y="8914"/>
                  <a:pt x="3945" y="9397"/>
                  <a:pt x="5185" y="9397"/>
                </a:cubicBezTo>
                <a:cubicBezTo>
                  <a:pt x="6352" y="9397"/>
                  <a:pt x="7519" y="8969"/>
                  <a:pt x="8424" y="8109"/>
                </a:cubicBezTo>
                <a:cubicBezTo>
                  <a:pt x="10293" y="6304"/>
                  <a:pt x="10356" y="3327"/>
                  <a:pt x="8583" y="1459"/>
                </a:cubicBezTo>
                <a:cubicBezTo>
                  <a:pt x="7649" y="492"/>
                  <a:pt x="6402" y="0"/>
                  <a:pt x="515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FFFFFF"/>
                </a:solidFill>
                <a:latin typeface="Fira Sans"/>
                <a:ea typeface="Fira Sans"/>
                <a:cs typeface="Fira Sans"/>
                <a:sym typeface="Fira Sans"/>
              </a:rPr>
              <a:t>5</a:t>
            </a:r>
            <a:endParaRPr sz="1600" b="0" i="0" u="none" strike="noStrike" cap="none">
              <a:solidFill>
                <a:srgbClr val="FFFFFF"/>
              </a:solidFill>
              <a:latin typeface="Fira Sans"/>
              <a:ea typeface="Fira Sans"/>
              <a:cs typeface="Fira Sans"/>
              <a:sym typeface="Fira Sans"/>
            </a:endParaRPr>
          </a:p>
        </p:txBody>
      </p:sp>
      <p:sp>
        <p:nvSpPr>
          <p:cNvPr id="1161" name="Google Shape;1161;p28"/>
          <p:cNvSpPr/>
          <p:nvPr/>
        </p:nvSpPr>
        <p:spPr>
          <a:xfrm>
            <a:off x="8014316" y="3020823"/>
            <a:ext cx="329353" cy="298856"/>
          </a:xfrm>
          <a:custGeom>
            <a:avLst/>
            <a:gdLst/>
            <a:ahLst/>
            <a:cxnLst/>
            <a:rect l="l" t="t" r="r" b="b"/>
            <a:pathLst>
              <a:path w="10357" h="9398" extrusionOk="0">
                <a:moveTo>
                  <a:pt x="5171" y="1"/>
                </a:moveTo>
                <a:cubicBezTo>
                  <a:pt x="4004" y="1"/>
                  <a:pt x="2838" y="429"/>
                  <a:pt x="1932" y="1288"/>
                </a:cubicBezTo>
                <a:cubicBezTo>
                  <a:pt x="64" y="3094"/>
                  <a:pt x="1" y="6070"/>
                  <a:pt x="1774" y="7939"/>
                </a:cubicBezTo>
                <a:cubicBezTo>
                  <a:pt x="2708" y="8905"/>
                  <a:pt x="3955" y="9397"/>
                  <a:pt x="5200" y="9397"/>
                </a:cubicBezTo>
                <a:cubicBezTo>
                  <a:pt x="6362" y="9397"/>
                  <a:pt x="7522" y="8969"/>
                  <a:pt x="8425" y="8097"/>
                </a:cubicBezTo>
                <a:cubicBezTo>
                  <a:pt x="10293" y="6324"/>
                  <a:pt x="10356" y="3347"/>
                  <a:pt x="8583" y="1447"/>
                </a:cubicBezTo>
                <a:cubicBezTo>
                  <a:pt x="7653" y="484"/>
                  <a:pt x="6412" y="1"/>
                  <a:pt x="517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FFFFFF"/>
                </a:solidFill>
                <a:latin typeface="Fira Sans"/>
                <a:ea typeface="Fira Sans"/>
                <a:cs typeface="Fira Sans"/>
                <a:sym typeface="Fira Sans"/>
              </a:rPr>
              <a:t>6</a:t>
            </a:r>
            <a:endParaRPr sz="1600" b="0" i="0" u="none" strike="noStrike" cap="none">
              <a:solidFill>
                <a:srgbClr val="FFFFFF"/>
              </a:solidFill>
              <a:latin typeface="Fira Sans"/>
              <a:ea typeface="Fira Sans"/>
              <a:cs typeface="Fira Sans"/>
              <a:sym typeface="Fira Sans"/>
            </a:endParaRPr>
          </a:p>
        </p:txBody>
      </p:sp>
      <p:sp>
        <p:nvSpPr>
          <p:cNvPr id="1162" name="Google Shape;1162;p28"/>
          <p:cNvSpPr/>
          <p:nvPr/>
        </p:nvSpPr>
        <p:spPr>
          <a:xfrm>
            <a:off x="898303" y="2664981"/>
            <a:ext cx="6074" cy="376703"/>
          </a:xfrm>
          <a:custGeom>
            <a:avLst/>
            <a:gdLst/>
            <a:ahLst/>
            <a:cxnLst/>
            <a:rect l="l" t="t" r="r" b="b"/>
            <a:pathLst>
              <a:path w="191" h="11846" extrusionOk="0">
                <a:moveTo>
                  <a:pt x="1" y="1"/>
                </a:moveTo>
                <a:lnTo>
                  <a:pt x="1" y="11845"/>
                </a:lnTo>
                <a:lnTo>
                  <a:pt x="191" y="11845"/>
                </a:lnTo>
                <a:lnTo>
                  <a:pt x="19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28"/>
          <p:cNvSpPr/>
          <p:nvPr/>
        </p:nvSpPr>
        <p:spPr>
          <a:xfrm>
            <a:off x="876170" y="3016466"/>
            <a:ext cx="51389" cy="32245"/>
          </a:xfrm>
          <a:custGeom>
            <a:avLst/>
            <a:gdLst/>
            <a:ahLst/>
            <a:cxnLst/>
            <a:rect l="l" t="t" r="r" b="b"/>
            <a:pathLst>
              <a:path w="1616" h="1014" extrusionOk="0">
                <a:moveTo>
                  <a:pt x="159" y="0"/>
                </a:moveTo>
                <a:lnTo>
                  <a:pt x="0" y="127"/>
                </a:lnTo>
                <a:lnTo>
                  <a:pt x="792" y="1014"/>
                </a:lnTo>
                <a:lnTo>
                  <a:pt x="1615" y="127"/>
                </a:lnTo>
                <a:lnTo>
                  <a:pt x="1457" y="0"/>
                </a:lnTo>
                <a:lnTo>
                  <a:pt x="792" y="729"/>
                </a:lnTo>
                <a:lnTo>
                  <a:pt x="159"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8"/>
          <p:cNvSpPr/>
          <p:nvPr/>
        </p:nvSpPr>
        <p:spPr>
          <a:xfrm>
            <a:off x="2688897" y="2670037"/>
            <a:ext cx="6074" cy="378674"/>
          </a:xfrm>
          <a:custGeom>
            <a:avLst/>
            <a:gdLst/>
            <a:ahLst/>
            <a:cxnLst/>
            <a:rect l="l" t="t" r="r" b="b"/>
            <a:pathLst>
              <a:path w="191" h="11908" extrusionOk="0">
                <a:moveTo>
                  <a:pt x="0" y="0"/>
                </a:moveTo>
                <a:lnTo>
                  <a:pt x="0" y="11908"/>
                </a:lnTo>
                <a:lnTo>
                  <a:pt x="191" y="11908"/>
                </a:lnTo>
                <a:lnTo>
                  <a:pt x="19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8"/>
          <p:cNvSpPr/>
          <p:nvPr/>
        </p:nvSpPr>
        <p:spPr>
          <a:xfrm>
            <a:off x="2665747" y="2662977"/>
            <a:ext cx="51389" cy="32245"/>
          </a:xfrm>
          <a:custGeom>
            <a:avLst/>
            <a:gdLst/>
            <a:ahLst/>
            <a:cxnLst/>
            <a:rect l="l" t="t" r="r" b="b"/>
            <a:pathLst>
              <a:path w="1616" h="1014" extrusionOk="0">
                <a:moveTo>
                  <a:pt x="823" y="1"/>
                </a:moveTo>
                <a:lnTo>
                  <a:pt x="0" y="887"/>
                </a:lnTo>
                <a:lnTo>
                  <a:pt x="158" y="1014"/>
                </a:lnTo>
                <a:lnTo>
                  <a:pt x="823" y="317"/>
                </a:lnTo>
                <a:lnTo>
                  <a:pt x="1489" y="1014"/>
                </a:lnTo>
                <a:lnTo>
                  <a:pt x="1615" y="887"/>
                </a:lnTo>
                <a:lnTo>
                  <a:pt x="82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28"/>
          <p:cNvSpPr/>
          <p:nvPr/>
        </p:nvSpPr>
        <p:spPr>
          <a:xfrm>
            <a:off x="4484516" y="2664981"/>
            <a:ext cx="6074" cy="376703"/>
          </a:xfrm>
          <a:custGeom>
            <a:avLst/>
            <a:gdLst/>
            <a:ahLst/>
            <a:cxnLst/>
            <a:rect l="l" t="t" r="r" b="b"/>
            <a:pathLst>
              <a:path w="191" h="11846" extrusionOk="0">
                <a:moveTo>
                  <a:pt x="0" y="1"/>
                </a:moveTo>
                <a:lnTo>
                  <a:pt x="0" y="11845"/>
                </a:lnTo>
                <a:lnTo>
                  <a:pt x="190" y="11845"/>
                </a:lnTo>
                <a:lnTo>
                  <a:pt x="190"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28"/>
          <p:cNvSpPr/>
          <p:nvPr/>
        </p:nvSpPr>
        <p:spPr>
          <a:xfrm>
            <a:off x="4461366" y="3016466"/>
            <a:ext cx="51389" cy="32245"/>
          </a:xfrm>
          <a:custGeom>
            <a:avLst/>
            <a:gdLst/>
            <a:ahLst/>
            <a:cxnLst/>
            <a:rect l="l" t="t" r="r" b="b"/>
            <a:pathLst>
              <a:path w="1616" h="1014" extrusionOk="0">
                <a:moveTo>
                  <a:pt x="158" y="0"/>
                </a:moveTo>
                <a:lnTo>
                  <a:pt x="0" y="127"/>
                </a:lnTo>
                <a:lnTo>
                  <a:pt x="823" y="1014"/>
                </a:lnTo>
                <a:lnTo>
                  <a:pt x="1615" y="127"/>
                </a:lnTo>
                <a:lnTo>
                  <a:pt x="1488" y="0"/>
                </a:lnTo>
                <a:lnTo>
                  <a:pt x="823" y="729"/>
                </a:lnTo>
                <a:lnTo>
                  <a:pt x="158"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28"/>
          <p:cNvSpPr/>
          <p:nvPr/>
        </p:nvSpPr>
        <p:spPr>
          <a:xfrm>
            <a:off x="8175447" y="2558228"/>
            <a:ext cx="6074" cy="375685"/>
          </a:xfrm>
          <a:custGeom>
            <a:avLst/>
            <a:gdLst/>
            <a:ahLst/>
            <a:cxnLst/>
            <a:rect l="l" t="t" r="r" b="b"/>
            <a:pathLst>
              <a:path w="191" h="11814" extrusionOk="0">
                <a:moveTo>
                  <a:pt x="1" y="1"/>
                </a:moveTo>
                <a:lnTo>
                  <a:pt x="1" y="11813"/>
                </a:lnTo>
                <a:lnTo>
                  <a:pt x="191" y="11813"/>
                </a:lnTo>
                <a:lnTo>
                  <a:pt x="19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8"/>
          <p:cNvSpPr/>
          <p:nvPr/>
        </p:nvSpPr>
        <p:spPr>
          <a:xfrm>
            <a:off x="8153282" y="2909713"/>
            <a:ext cx="51389" cy="31259"/>
          </a:xfrm>
          <a:custGeom>
            <a:avLst/>
            <a:gdLst/>
            <a:ahLst/>
            <a:cxnLst/>
            <a:rect l="l" t="t" r="r" b="b"/>
            <a:pathLst>
              <a:path w="1616" h="983" extrusionOk="0">
                <a:moveTo>
                  <a:pt x="159" y="0"/>
                </a:moveTo>
                <a:lnTo>
                  <a:pt x="1" y="127"/>
                </a:lnTo>
                <a:lnTo>
                  <a:pt x="793" y="982"/>
                </a:lnTo>
                <a:lnTo>
                  <a:pt x="1616" y="127"/>
                </a:lnTo>
                <a:lnTo>
                  <a:pt x="1458" y="0"/>
                </a:lnTo>
                <a:lnTo>
                  <a:pt x="793" y="697"/>
                </a:lnTo>
                <a:lnTo>
                  <a:pt x="159"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28"/>
          <p:cNvSpPr/>
          <p:nvPr/>
        </p:nvSpPr>
        <p:spPr>
          <a:xfrm>
            <a:off x="6339537" y="2670037"/>
            <a:ext cx="6074" cy="378674"/>
          </a:xfrm>
          <a:custGeom>
            <a:avLst/>
            <a:gdLst/>
            <a:ahLst/>
            <a:cxnLst/>
            <a:rect l="l" t="t" r="r" b="b"/>
            <a:pathLst>
              <a:path w="191" h="11908" extrusionOk="0">
                <a:moveTo>
                  <a:pt x="1" y="0"/>
                </a:moveTo>
                <a:lnTo>
                  <a:pt x="1" y="11908"/>
                </a:lnTo>
                <a:lnTo>
                  <a:pt x="191" y="11908"/>
                </a:lnTo>
                <a:lnTo>
                  <a:pt x="19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28"/>
          <p:cNvSpPr/>
          <p:nvPr/>
        </p:nvSpPr>
        <p:spPr>
          <a:xfrm>
            <a:off x="6317405" y="2662977"/>
            <a:ext cx="51389" cy="32245"/>
          </a:xfrm>
          <a:custGeom>
            <a:avLst/>
            <a:gdLst/>
            <a:ahLst/>
            <a:cxnLst/>
            <a:rect l="l" t="t" r="r" b="b"/>
            <a:pathLst>
              <a:path w="1616" h="1014" extrusionOk="0">
                <a:moveTo>
                  <a:pt x="792" y="1"/>
                </a:moveTo>
                <a:lnTo>
                  <a:pt x="0" y="887"/>
                </a:lnTo>
                <a:lnTo>
                  <a:pt x="127" y="1014"/>
                </a:lnTo>
                <a:lnTo>
                  <a:pt x="792" y="317"/>
                </a:lnTo>
                <a:lnTo>
                  <a:pt x="1457" y="1014"/>
                </a:lnTo>
                <a:lnTo>
                  <a:pt x="1615" y="887"/>
                </a:lnTo>
                <a:lnTo>
                  <a:pt x="79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28"/>
          <p:cNvSpPr txBox="1"/>
          <p:nvPr/>
        </p:nvSpPr>
        <p:spPr>
          <a:xfrm>
            <a:off x="299172" y="2056366"/>
            <a:ext cx="1205400" cy="56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1000"/>
              </a:spcBef>
              <a:spcAft>
                <a:spcPts val="0"/>
              </a:spcAft>
              <a:buClr>
                <a:srgbClr val="000000"/>
              </a:buClr>
              <a:buSzPts val="1100"/>
              <a:buFont typeface="Arial"/>
              <a:buNone/>
            </a:pPr>
            <a:r>
              <a:rPr lang="en" sz="1100" b="1">
                <a:latin typeface="Fira Sans"/>
                <a:ea typeface="Fira Sans"/>
                <a:cs typeface="Fira Sans"/>
                <a:sym typeface="Fira Sans"/>
              </a:rPr>
              <a:t>Poblacion</a:t>
            </a:r>
            <a:endParaRPr sz="1100" b="1">
              <a:latin typeface="Fira Sans"/>
              <a:ea typeface="Fira Sans"/>
              <a:cs typeface="Fira Sans"/>
              <a:sym typeface="Fira Sans"/>
            </a:endParaRPr>
          </a:p>
          <a:p>
            <a:pPr marL="0" marR="0" lvl="0" indent="0" algn="ctr" rtl="0">
              <a:lnSpc>
                <a:spcPct val="100000"/>
              </a:lnSpc>
              <a:spcBef>
                <a:spcPts val="1000"/>
              </a:spcBef>
              <a:spcAft>
                <a:spcPts val="1000"/>
              </a:spcAft>
              <a:buClr>
                <a:srgbClr val="000000"/>
              </a:buClr>
              <a:buSzPts val="1100"/>
              <a:buFont typeface="Arial"/>
              <a:buNone/>
            </a:pPr>
            <a:r>
              <a:rPr lang="en" sz="1100">
                <a:latin typeface="Fira Sans"/>
                <a:ea typeface="Fira Sans"/>
                <a:cs typeface="Fira Sans"/>
                <a:sym typeface="Fira Sans"/>
              </a:rPr>
              <a:t>Crear población inicial aleatoria.</a:t>
            </a:r>
            <a:endParaRPr sz="1100" b="0" i="0" u="none" strike="noStrike" cap="none">
              <a:solidFill>
                <a:srgbClr val="000000"/>
              </a:solidFill>
              <a:latin typeface="Fira Sans"/>
              <a:ea typeface="Fira Sans"/>
              <a:cs typeface="Fira Sans"/>
              <a:sym typeface="Fira Sans"/>
            </a:endParaRPr>
          </a:p>
        </p:txBody>
      </p:sp>
      <p:sp>
        <p:nvSpPr>
          <p:cNvPr id="1174" name="Google Shape;1174;p28"/>
          <p:cNvSpPr txBox="1"/>
          <p:nvPr/>
        </p:nvSpPr>
        <p:spPr>
          <a:xfrm>
            <a:off x="1194438" y="4161516"/>
            <a:ext cx="1205400" cy="56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latin typeface="Fira Sans"/>
                <a:ea typeface="Fira Sans"/>
                <a:cs typeface="Fira Sans"/>
                <a:sym typeface="Fira Sans"/>
              </a:rPr>
              <a:t>Rank</a:t>
            </a:r>
            <a:endParaRPr sz="1100" b="1">
              <a:latin typeface="Fira Sans"/>
              <a:ea typeface="Fira Sans"/>
              <a:cs typeface="Fira Sans"/>
              <a:sym typeface="Fira Sans"/>
            </a:endParaRPr>
          </a:p>
          <a:p>
            <a:pPr marL="0" marR="0" lvl="0" indent="0" algn="ctr" rtl="0">
              <a:lnSpc>
                <a:spcPct val="100000"/>
              </a:lnSpc>
              <a:spcBef>
                <a:spcPts val="0"/>
              </a:spcBef>
              <a:spcAft>
                <a:spcPts val="0"/>
              </a:spcAft>
              <a:buClr>
                <a:srgbClr val="000000"/>
              </a:buClr>
              <a:buSzPts val="1100"/>
              <a:buFont typeface="Arial"/>
              <a:buNone/>
            </a:pPr>
            <a:r>
              <a:rPr lang="en" sz="1100">
                <a:latin typeface="Fira Sans"/>
                <a:ea typeface="Fira Sans"/>
                <a:cs typeface="Fira Sans"/>
                <a:sym typeface="Fira Sans"/>
              </a:rPr>
              <a:t>Ordenar individuos según su fitness</a:t>
            </a:r>
            <a:endParaRPr sz="1100" b="0" i="0" u="none" strike="noStrike" cap="none">
              <a:solidFill>
                <a:srgbClr val="000000"/>
              </a:solidFill>
              <a:latin typeface="Fira Sans"/>
              <a:ea typeface="Fira Sans"/>
              <a:cs typeface="Fira Sans"/>
              <a:sym typeface="Fira Sans"/>
            </a:endParaRPr>
          </a:p>
        </p:txBody>
      </p:sp>
      <p:sp>
        <p:nvSpPr>
          <p:cNvPr id="1175" name="Google Shape;1175;p28"/>
          <p:cNvSpPr txBox="1"/>
          <p:nvPr/>
        </p:nvSpPr>
        <p:spPr>
          <a:xfrm>
            <a:off x="2986538" y="2056366"/>
            <a:ext cx="1205400" cy="566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latin typeface="Fira Sans"/>
                <a:ea typeface="Fira Sans"/>
                <a:cs typeface="Fira Sans"/>
                <a:sym typeface="Fira Sans"/>
              </a:rPr>
              <a:t>Selección</a:t>
            </a:r>
            <a:endParaRPr sz="1100" b="1">
              <a:latin typeface="Fira Sans"/>
              <a:ea typeface="Fira Sans"/>
              <a:cs typeface="Fira Sans"/>
              <a:sym typeface="Fira Sans"/>
            </a:endParaRPr>
          </a:p>
          <a:p>
            <a:pPr marL="0" marR="0" lvl="0" indent="0" algn="ctr" rtl="0">
              <a:lnSpc>
                <a:spcPct val="100000"/>
              </a:lnSpc>
              <a:spcBef>
                <a:spcPts val="0"/>
              </a:spcBef>
              <a:spcAft>
                <a:spcPts val="0"/>
              </a:spcAft>
              <a:buClr>
                <a:srgbClr val="000000"/>
              </a:buClr>
              <a:buSzPts val="1100"/>
              <a:buFont typeface="Arial"/>
              <a:buNone/>
            </a:pPr>
            <a:r>
              <a:rPr lang="en" sz="1100">
                <a:latin typeface="Fira Sans"/>
                <a:ea typeface="Fira Sans"/>
                <a:cs typeface="Fira Sans"/>
                <a:sym typeface="Fira Sans"/>
              </a:rPr>
              <a:t>Seleccionar los más aptos</a:t>
            </a:r>
            <a:endParaRPr sz="1100" b="0" i="0" u="none" strike="noStrike" cap="none">
              <a:solidFill>
                <a:srgbClr val="000000"/>
              </a:solidFill>
              <a:latin typeface="Fira Sans"/>
              <a:ea typeface="Fira Sans"/>
              <a:cs typeface="Fira Sans"/>
              <a:sym typeface="Fira Sans"/>
            </a:endParaRPr>
          </a:p>
        </p:txBody>
      </p:sp>
      <p:sp>
        <p:nvSpPr>
          <p:cNvPr id="1176" name="Google Shape;1176;p28"/>
          <p:cNvSpPr txBox="1"/>
          <p:nvPr/>
        </p:nvSpPr>
        <p:spPr>
          <a:xfrm>
            <a:off x="6682026" y="2056375"/>
            <a:ext cx="1258200" cy="566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latin typeface="Fira Sans"/>
                <a:ea typeface="Fira Sans"/>
                <a:cs typeface="Fira Sans"/>
                <a:sym typeface="Fira Sans"/>
              </a:rPr>
              <a:t>Mutación</a:t>
            </a:r>
            <a:endParaRPr sz="1100">
              <a:latin typeface="Fira Sans"/>
              <a:ea typeface="Fira Sans"/>
              <a:cs typeface="Fira Sans"/>
              <a:sym typeface="Fira Sans"/>
            </a:endParaRPr>
          </a:p>
          <a:p>
            <a:pPr marL="0" marR="0" lvl="0" indent="0" algn="ctr" rtl="0">
              <a:lnSpc>
                <a:spcPct val="100000"/>
              </a:lnSpc>
              <a:spcBef>
                <a:spcPts val="0"/>
              </a:spcBef>
              <a:spcAft>
                <a:spcPts val="0"/>
              </a:spcAft>
              <a:buClr>
                <a:srgbClr val="000000"/>
              </a:buClr>
              <a:buSzPts val="1100"/>
              <a:buFont typeface="Arial"/>
              <a:buNone/>
            </a:pPr>
            <a:r>
              <a:rPr lang="en" sz="1100">
                <a:latin typeface="Fira Sans"/>
                <a:ea typeface="Fira Sans"/>
                <a:cs typeface="Fira Sans"/>
                <a:sym typeface="Fira Sans"/>
              </a:rPr>
              <a:t>Modificar el gen de un individuo.</a:t>
            </a:r>
            <a:endParaRPr sz="1100">
              <a:latin typeface="Fira Sans"/>
              <a:ea typeface="Fira Sans"/>
              <a:cs typeface="Fira Sans"/>
              <a:sym typeface="Fira Sans"/>
            </a:endParaRPr>
          </a:p>
        </p:txBody>
      </p:sp>
      <p:sp>
        <p:nvSpPr>
          <p:cNvPr id="1177" name="Google Shape;1177;p28"/>
          <p:cNvSpPr txBox="1"/>
          <p:nvPr/>
        </p:nvSpPr>
        <p:spPr>
          <a:xfrm>
            <a:off x="4683125" y="4161525"/>
            <a:ext cx="1524600" cy="56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a:latin typeface="Fira Sans"/>
                <a:ea typeface="Fira Sans"/>
                <a:cs typeface="Fira Sans"/>
                <a:sym typeface="Fira Sans"/>
              </a:rPr>
              <a:t>Cruce</a:t>
            </a:r>
            <a:endParaRPr sz="1100" b="1">
              <a:latin typeface="Fira Sans"/>
              <a:ea typeface="Fira Sans"/>
              <a:cs typeface="Fira Sans"/>
              <a:sym typeface="Fira Sans"/>
            </a:endParaRPr>
          </a:p>
          <a:p>
            <a:pPr marL="0" marR="0" lvl="0" indent="0" algn="ctr" rtl="0">
              <a:lnSpc>
                <a:spcPct val="100000"/>
              </a:lnSpc>
              <a:spcBef>
                <a:spcPts val="0"/>
              </a:spcBef>
              <a:spcAft>
                <a:spcPts val="0"/>
              </a:spcAft>
              <a:buClr>
                <a:srgbClr val="000000"/>
              </a:buClr>
              <a:buSzPts val="1100"/>
              <a:buFont typeface="Arial"/>
              <a:buNone/>
            </a:pPr>
            <a:r>
              <a:rPr lang="en" sz="1100">
                <a:latin typeface="Fira Sans"/>
                <a:ea typeface="Fira Sans"/>
                <a:cs typeface="Fira Sans"/>
                <a:sym typeface="Fira Sans"/>
              </a:rPr>
              <a:t>Se generan nuevos individuos a partir de cruzar los más aptos.</a:t>
            </a:r>
            <a:endParaRPr sz="1100">
              <a:latin typeface="Fira Sans"/>
              <a:ea typeface="Fira Sans"/>
              <a:cs typeface="Fira Sans"/>
              <a:sym typeface="Fira Sans"/>
            </a:endParaRPr>
          </a:p>
        </p:txBody>
      </p:sp>
      <p:sp>
        <p:nvSpPr>
          <p:cNvPr id="1178" name="Google Shape;1178;p28"/>
          <p:cNvSpPr txBox="1"/>
          <p:nvPr/>
        </p:nvSpPr>
        <p:spPr>
          <a:xfrm>
            <a:off x="7348100" y="4161525"/>
            <a:ext cx="1634100" cy="56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a:latin typeface="Fira Sans"/>
                <a:ea typeface="Fira Sans"/>
                <a:cs typeface="Fira Sans"/>
                <a:sym typeface="Fira Sans"/>
              </a:rPr>
              <a:t>Repetir hasta encontrar la solución o alcanzar el máximo de generaciones</a:t>
            </a:r>
            <a:endParaRPr sz="1100" b="0" i="0" u="none" strike="noStrike" cap="none">
              <a:solidFill>
                <a:srgbClr val="000000"/>
              </a:solidFill>
              <a:latin typeface="Fira Sans"/>
              <a:ea typeface="Fira Sans"/>
              <a:cs typeface="Fira Sans"/>
              <a:sym typeface="Fira Sans"/>
            </a:endParaRPr>
          </a:p>
        </p:txBody>
      </p:sp>
      <p:pic>
        <p:nvPicPr>
          <p:cNvPr id="1179" name="Google Shape;1179;p28"/>
          <p:cNvPicPr preferRelativeResize="0"/>
          <p:nvPr/>
        </p:nvPicPr>
        <p:blipFill>
          <a:blip r:embed="rId3">
            <a:alphaModFix/>
          </a:blip>
          <a:stretch>
            <a:fillRect/>
          </a:stretch>
        </p:blipFill>
        <p:spPr>
          <a:xfrm>
            <a:off x="5040075" y="3354600"/>
            <a:ext cx="810701" cy="771629"/>
          </a:xfrm>
          <a:prstGeom prst="rect">
            <a:avLst/>
          </a:prstGeom>
          <a:noFill/>
          <a:ln>
            <a:noFill/>
          </a:ln>
        </p:spPr>
      </p:pic>
      <p:pic>
        <p:nvPicPr>
          <p:cNvPr id="1180" name="Google Shape;1180;p28"/>
          <p:cNvPicPr preferRelativeResize="0"/>
          <p:nvPr/>
        </p:nvPicPr>
        <p:blipFill>
          <a:blip r:embed="rId4">
            <a:alphaModFix/>
          </a:blip>
          <a:stretch>
            <a:fillRect/>
          </a:stretch>
        </p:blipFill>
        <p:spPr>
          <a:xfrm>
            <a:off x="6898900" y="1298274"/>
            <a:ext cx="771625" cy="771625"/>
          </a:xfrm>
          <a:prstGeom prst="rect">
            <a:avLst/>
          </a:prstGeom>
          <a:noFill/>
          <a:ln>
            <a:noFill/>
          </a:ln>
        </p:spPr>
      </p:pic>
    </p:spTree>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724</Words>
  <Application>Microsoft Office PowerPoint</Application>
  <PresentationFormat>Presentación en pantalla (16:9)</PresentationFormat>
  <Paragraphs>99</Paragraphs>
  <Slides>10</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Fira Sans SemiBold</vt:lpstr>
      <vt:lpstr>Open Sans Light</vt:lpstr>
      <vt:lpstr>Arial</vt:lpstr>
      <vt:lpstr>Lato</vt:lpstr>
      <vt:lpstr>Arial</vt:lpstr>
      <vt:lpstr>Fira Sans Medium</vt:lpstr>
      <vt:lpstr>Fira Sans</vt:lpstr>
      <vt:lpstr>Technology Infographics by Slidesgo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AMD</dc:creator>
  <cp:lastModifiedBy>AMD</cp:lastModifiedBy>
  <cp:revision>55</cp:revision>
  <dcterms:modified xsi:type="dcterms:W3CDTF">2022-12-01T08:25:55Z</dcterms:modified>
</cp:coreProperties>
</file>