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2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9EEF77-3B62-476C-B5AE-FEE1FE519F5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F0A94B-8D3D-459C-B9DF-349A770B1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Rangers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state of Air Quality in Africa?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– State of Global Air Website</a:t>
            </a:r>
          </a:p>
          <a:p>
            <a:r>
              <a:rPr lang="en-US" dirty="0" smtClean="0"/>
              <a:t>We focused on the Ambient Particulate Matter of 53 African countries. (25mirons)</a:t>
            </a:r>
          </a:p>
          <a:p>
            <a:r>
              <a:rPr lang="en-US" dirty="0" smtClean="0"/>
              <a:t>We had the exposure lower, </a:t>
            </a:r>
            <a:r>
              <a:rPr lang="en-US" dirty="0" smtClean="0"/>
              <a:t>exposure </a:t>
            </a:r>
            <a:r>
              <a:rPr lang="en-US" dirty="0" smtClean="0"/>
              <a:t>upper and exposure mean values over the years, 1990, 1995, 2000, 2010, </a:t>
            </a:r>
            <a:r>
              <a:rPr lang="en-US" dirty="0" smtClean="0"/>
              <a:t>2011, 2012, 2013, 2014, 2015, 2016.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Particulate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Particulate matter (PM) are inhalable and respirable particles composed of </a:t>
            </a:r>
            <a:r>
              <a:rPr lang="en-US" dirty="0" err="1"/>
              <a:t>sulphate</a:t>
            </a:r>
            <a:r>
              <a:rPr lang="en-US" dirty="0"/>
              <a:t>, </a:t>
            </a:r>
            <a:r>
              <a:rPr lang="en-US" dirty="0" smtClean="0"/>
              <a:t>nitrates, ammonia</a:t>
            </a:r>
            <a:r>
              <a:rPr lang="en-US" dirty="0"/>
              <a:t>, sodium chloride, black carbon, mineral dust and water. </a:t>
            </a:r>
            <a:endParaRPr lang="en-US" dirty="0" smtClean="0"/>
          </a:p>
          <a:p>
            <a:r>
              <a:rPr lang="en-US" dirty="0" smtClean="0"/>
              <a:t>Capable </a:t>
            </a:r>
            <a:r>
              <a:rPr lang="en-US" dirty="0"/>
              <a:t>of penetrating peoples’ lungs and entering their bloodstream.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of </a:t>
            </a:r>
            <a:r>
              <a:rPr lang="en-US" dirty="0" err="1" smtClean="0"/>
              <a:t>PMinclude</a:t>
            </a:r>
            <a:r>
              <a:rPr lang="en-US" dirty="0" smtClean="0"/>
              <a:t> </a:t>
            </a:r>
            <a:r>
              <a:rPr lang="en-US" dirty="0"/>
              <a:t>combustion engines (both diesel and petrol), solid-fuel (coal, lignite, heavy oil and biomass)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Combustion </a:t>
            </a:r>
            <a:r>
              <a:rPr lang="en-US" dirty="0"/>
              <a:t>for energy production in households and industry, as well as other industrial activities</a:t>
            </a:r>
            <a:br>
              <a:rPr lang="en-US" dirty="0"/>
            </a:br>
            <a:r>
              <a:rPr lang="en-US" dirty="0"/>
              <a:t>(building, mining, manufacture of cement, ceramic and bricks, and smelting).</a:t>
            </a:r>
            <a:r>
              <a:rPr lang="en-US" dirty="0" smtClean="0"/>
              <a:t>  - </a:t>
            </a:r>
            <a:r>
              <a:rPr lang="en-US" b="1" dirty="0" smtClean="0"/>
              <a:t>Air Quality Toolkit.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88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Country with the highest </a:t>
            </a:r>
            <a:r>
              <a:rPr lang="en-US" dirty="0" smtClean="0"/>
              <a:t>particulate matter over the years </a:t>
            </a:r>
            <a:r>
              <a:rPr lang="en-US" dirty="0" smtClean="0"/>
              <a:t>was Niger with 127 microns.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Country with lowest average particulate matter over the years was Liberia with 11.5 </a:t>
            </a:r>
            <a:r>
              <a:rPr lang="en-US" dirty="0" smtClean="0"/>
              <a:t>microns.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Ghana had 35.1 microns.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pm increased over the years for all countries.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could be due to urbanization, increase in number of factories, burning of fossil fuels, more cars on the roads, deforestation, mining operations,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338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219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Data Rangers</vt:lpstr>
      <vt:lpstr>Problem Statement</vt:lpstr>
      <vt:lpstr>Dataset Used</vt:lpstr>
      <vt:lpstr>What is Particulate Matter</vt:lpstr>
      <vt:lpstr>Insights</vt:lpstr>
      <vt:lpstr>Insights contd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Ewurafua Plange</dc:creator>
  <cp:lastModifiedBy>Ewurafua Plange</cp:lastModifiedBy>
  <cp:revision>5</cp:revision>
  <dcterms:created xsi:type="dcterms:W3CDTF">2018-09-29T15:05:05Z</dcterms:created>
  <dcterms:modified xsi:type="dcterms:W3CDTF">2018-09-29T15:45:04Z</dcterms:modified>
</cp:coreProperties>
</file>