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2"/>
    <p:restoredTop sz="94720"/>
  </p:normalViewPr>
  <p:slideViewPr>
    <p:cSldViewPr snapToGrid="0">
      <p:cViewPr varScale="1">
        <p:scale>
          <a:sx n="215" d="100"/>
          <a:sy n="215" d="100"/>
        </p:scale>
        <p:origin x="4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13E0-8650-118D-6B3A-0CA7052F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0DA92-0225-21FD-B680-013283719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1C88-45F7-A2B4-0AB8-00208371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99E4-6F49-A3A9-4C88-07DAFE51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2D54D-FDFD-1997-C1CD-299EA995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3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EC80-E08F-813A-B159-95DE2B7E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4799F-CE51-D3F9-1439-17A345529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F11B-C7E5-FC08-2166-35025E53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8207-99E2-C61F-68A5-BB947EF4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1F5F-8F7D-9B9C-8D3F-C89241D7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28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5545E-C89D-C503-F33C-6482694AA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0AD14-5A76-A985-3D92-BB488F06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1A52-ED79-D8F5-CE31-6F065011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7821-D9D0-BCF1-9F55-B875AC66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EACB-B273-039D-A0FC-8D477A23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5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A41C-C865-B3D8-1BFC-F3FE6F5F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45CE-AA70-29AA-18DD-FBEBC94B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B5D9-59A8-5685-1BA1-5A20EA81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710D-964F-9602-EDCE-F3734626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F5CA-815D-F07B-1AD0-EC2C891E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376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BFCD-85AB-1977-F2A2-7D6D5B41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8BA63-167A-ACAF-3D53-5730FCAB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CB14-3562-7E1B-C9B4-E343EEC2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C588-2DD7-3DF1-396C-BF2D7A67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E49F-8723-AA5A-468D-FC99B06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570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D1F0-D734-5761-0CA9-12815660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793B-D003-D6AB-878C-68F528CE2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39CDA-C3A0-5271-4D01-6BC6B539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1C1D-2C7F-8BE7-087E-482672CF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D950-864F-C2BD-055B-60D75F19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EC1A5-B9FD-B7EF-6E28-E89974CD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03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C44D-2A2C-9C78-4E94-00739CB6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3BA47-E7B2-68E4-C403-55E945CC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BCA59-2682-EA04-86EB-42C7DB34A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4A424-6B90-70EE-1C62-82623C676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56E0E-FE94-2444-76A6-2E55101D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EF3BF-C2BC-3EF2-7E4F-DB3CAD1A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1A0A-704D-6E72-251A-F526859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2C27A-6585-F3B1-7E93-6AE0708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006-2184-566F-FB74-1CA5B3DE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7706-A19A-9EBE-2A56-0574C0EB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29CED-3DE5-CF66-0D78-4526E38A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84DC3-9722-8A0D-043C-90A98FF7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46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4183C-2DB8-8E4D-3B14-C6C2513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B2EED-7FC1-379B-C9C2-03BF8E06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25BA1-8C1C-CEAA-EC88-378D22D9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24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137-FB16-54E7-8226-654BD4FC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3FE2-F011-F0B8-EE4E-DAE2E1B7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7CC1-0654-57CF-2944-EBABFD4E9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C82B-1338-06F8-A735-F6148054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F83DD-EC5C-A72D-5BBB-A0B03FC3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BB826-FBDF-163A-6D56-C1DB8648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460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C53A-D231-1D79-311D-AAF45EFE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12BA-AC4D-099D-D51D-6EF54D853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BE77C-CE20-8DF0-FFD6-820FD83F8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1CFA-182D-CB75-7C94-08CBFB6C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EA76-80C3-2968-BC97-32E55E59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10D5-1D9F-FF59-0788-27708005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20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E17E1-19CF-19DB-7DAF-9743D6E7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BE10-55E2-179C-8D8B-ED4FA93C5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FE06-E834-40B1-C7BF-6EAA6F477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693E0-9A46-1A4F-9326-4156F3EFE763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5F30-6EE7-6846-A1B4-F089BB7D1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9618-3D23-9930-2BCC-5E0BDF19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C0FD7-E9E3-554C-BCF5-5FAFB13DAE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99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A7F0-68B1-1F6B-E007-FEAF2C887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Anwendungsprojekt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4B95E-A1D8-7B20-9964-F2C02158F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Projektmanagment</a:t>
            </a:r>
          </a:p>
        </p:txBody>
      </p:sp>
    </p:spTree>
    <p:extLst>
      <p:ext uri="{BB962C8B-B14F-4D97-AF65-F5344CB8AC3E}">
        <p14:creationId xmlns:p14="http://schemas.microsoft.com/office/powerpoint/2010/main" val="358348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6824-188C-A5CD-9D9F-59BBBDF1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Projektauftrag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2CEE92-7758-B9D3-40DE-10212F3FF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199985"/>
              </p:ext>
            </p:extLst>
          </p:nvPr>
        </p:nvGraphicFramePr>
        <p:xfrm>
          <a:off x="838200" y="1825625"/>
          <a:ext cx="10515600" cy="5831840"/>
        </p:xfrm>
        <a:graphic>
          <a:graphicData uri="http://schemas.openxmlformats.org/drawingml/2006/table">
            <a:tbl>
              <a:tblPr firstCol="1" bandRow="1">
                <a:tableStyleId>{B301B821-A1FF-4177-AEE7-76D212191A09}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584547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28521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DE" b="1" dirty="0"/>
                        <a:t>Projektauftrag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1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Projektname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3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Projektziel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Bingo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2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260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DE" b="1" dirty="0"/>
                        <a:t>Projektlaufzeit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Anfang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Juni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2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Juli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584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DE" b="1" dirty="0"/>
                        <a:t>Projektbeteiligte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5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Auftrageber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b="0" dirty="0"/>
                        <a:t>Dr. Arno Mielke, Christoph Häfner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6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Projektleiter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Mathis Köder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458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DE" b="1" dirty="0"/>
                        <a:t>Kernteam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Mathis Köder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2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Srum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Gilbert Becker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9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0" dirty="0"/>
                        <a:t>Entwickler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0" dirty="0"/>
                        <a:t>Jakob Arne Wiesmann, Max Katzenberger, Marvin Fuchs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E544-0634-0BA5-BF2A-3F357D3D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Phasen und Meilensteine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5432-E86C-564B-6AD8-BEADF58C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DE" dirty="0"/>
              <a:t>Start</a:t>
            </a:r>
          </a:p>
          <a:p>
            <a:r>
              <a:rPr lang="en-DE" u="sng" dirty="0"/>
              <a:t>Überblick über das Projekt und Planung der Aufgaben</a:t>
            </a:r>
          </a:p>
          <a:p>
            <a:r>
              <a:rPr lang="en-DE" dirty="0"/>
              <a:t>Fertigstellen des Backlogs</a:t>
            </a:r>
          </a:p>
          <a:p>
            <a:r>
              <a:rPr lang="en-DE" u="sng" dirty="0"/>
              <a:t>Technisches Design für Backend und Frontend</a:t>
            </a:r>
          </a:p>
          <a:p>
            <a:r>
              <a:rPr lang="en-DE" dirty="0"/>
              <a:t>Präsentation von Produkt Design und Lösungen des Backends</a:t>
            </a:r>
          </a:p>
          <a:p>
            <a:r>
              <a:rPr lang="en-DE" u="sng" dirty="0"/>
              <a:t>Implementation</a:t>
            </a:r>
          </a:p>
          <a:p>
            <a:r>
              <a:rPr lang="en-DE" dirty="0"/>
              <a:t>Fertiges Produkt</a:t>
            </a:r>
          </a:p>
          <a:p>
            <a:r>
              <a:rPr lang="en-DE" u="sng" dirty="0"/>
              <a:t>Testen und Anpassen</a:t>
            </a:r>
          </a:p>
          <a:p>
            <a:r>
              <a:rPr lang="en-DE" dirty="0"/>
              <a:t>Produkt mit 80% Code Coverage</a:t>
            </a:r>
          </a:p>
          <a:p>
            <a:r>
              <a:rPr lang="en-DE" u="sng" dirty="0"/>
              <a:t>Planung des Showcases und der Auslieferung</a:t>
            </a:r>
          </a:p>
          <a:p>
            <a:r>
              <a:rPr lang="en-DE" dirty="0"/>
              <a:t>Auslieferung</a:t>
            </a:r>
          </a:p>
        </p:txBody>
      </p:sp>
    </p:spTree>
    <p:extLst>
      <p:ext uri="{BB962C8B-B14F-4D97-AF65-F5344CB8AC3E}">
        <p14:creationId xmlns:p14="http://schemas.microsoft.com/office/powerpoint/2010/main" val="358501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A57-3C61-5D2B-2617-B36192FF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Projektstrukturplan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A067-DD43-F975-70F7-74FEB88E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Projektmanagment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Verteilung der Rollen und Zuständigkeiten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Planung durchführen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Klärung der Anfordungen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Schreiben des Backlogs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Controlling durchführen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Spezifikationsphase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Festlegen der Frameworks und der Sprachen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Design des Frontends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Planung des Backends</a:t>
            </a:r>
          </a:p>
        </p:txBody>
      </p:sp>
    </p:spTree>
    <p:extLst>
      <p:ext uri="{BB962C8B-B14F-4D97-AF65-F5344CB8AC3E}">
        <p14:creationId xmlns:p14="http://schemas.microsoft.com/office/powerpoint/2010/main" val="120556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9FF1-E81D-6567-D9E2-679B1950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Projektstrukturplan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2C6F-1518-A9CB-5EE2-1CD3306A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Durchführungsphase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Implementation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Dokumentation erstellen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Abschluss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Test der Anwendung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DE" dirty="0"/>
              <a:t>Erstellung der Präsentation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DE" dirty="0"/>
              <a:t>Planung des Showcases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DE" dirty="0"/>
              <a:t>Planung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33107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C19F-C135-7B30-001C-EC8BFC9C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Ablaufplan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72C82D-6365-7739-1C16-32E932C56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999136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solidFill>
                  <a:srgbClr val="C00000"/>
                </a:solidFill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35207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09614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181920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202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Vorgang/Arbeitspaket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Vorgänger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5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2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3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8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1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7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7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2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93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42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152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Anwendungsprojekt</vt:lpstr>
      <vt:lpstr>Projektauftrag</vt:lpstr>
      <vt:lpstr>Phasen und Meilensteine</vt:lpstr>
      <vt:lpstr>Projektstrukturplan</vt:lpstr>
      <vt:lpstr>Projektstrukturplan</vt:lpstr>
      <vt:lpstr>Ablaufplan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Koeder, Mathis</dc:creator>
  <cp:lastModifiedBy>Koeder, Mathis</cp:lastModifiedBy>
  <cp:revision>3</cp:revision>
  <dcterms:created xsi:type="dcterms:W3CDTF">2024-05-22T14:31:48Z</dcterms:created>
  <dcterms:modified xsi:type="dcterms:W3CDTF">2024-05-24T11:39:54Z</dcterms:modified>
</cp:coreProperties>
</file>