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5" r:id="rId1"/>
    <p:sldMasterId id="2147483725" r:id="rId2"/>
    <p:sldMasterId id="2147483977" r:id="rId3"/>
    <p:sldMasterId id="2147484277" r:id="rId4"/>
    <p:sldMasterId id="2147486213" r:id="rId5"/>
    <p:sldMasterId id="2147486226" r:id="rId6"/>
  </p:sldMasterIdLst>
  <p:notesMasterIdLst>
    <p:notesMasterId r:id="rId10"/>
  </p:notesMasterIdLst>
  <p:handoutMasterIdLst>
    <p:handoutMasterId r:id="rId11"/>
  </p:handoutMasterIdLst>
  <p:sldIdLst>
    <p:sldId id="1382" r:id="rId7"/>
    <p:sldId id="1383" r:id="rId8"/>
    <p:sldId id="1388" r:id="rId9"/>
  </p:sldIdLst>
  <p:sldSz cx="10837863" cy="6445250"/>
  <p:notesSz cx="6867525" cy="99933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orient="horz" pos="3203" userDrawn="1">
          <p15:clr>
            <a:srgbClr val="A4A3A4"/>
          </p15:clr>
        </p15:guide>
        <p15:guide id="3" orient="horz" pos="164">
          <p15:clr>
            <a:srgbClr val="A4A3A4"/>
          </p15:clr>
        </p15:guide>
        <p15:guide id="4" orient="horz" pos="4247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  <p15:guide id="7" orient="horz" pos="3657" userDrawn="1">
          <p15:clr>
            <a:srgbClr val="A4A3A4"/>
          </p15:clr>
        </p15:guide>
        <p15:guide id="8" orient="horz" pos="3362" userDrawn="1">
          <p15:clr>
            <a:srgbClr val="A4A3A4"/>
          </p15:clr>
        </p15:guide>
        <p15:guide id="9" pos="272">
          <p15:clr>
            <a:srgbClr val="A4A3A4"/>
          </p15:clr>
        </p15:guide>
        <p15:guide id="10" pos="5488">
          <p15:clr>
            <a:srgbClr val="A4A3A4"/>
          </p15:clr>
        </p15:guide>
        <p15:guide id="11" pos="5647" userDrawn="1">
          <p15:clr>
            <a:srgbClr val="A4A3A4"/>
          </p15:clr>
        </p15:guide>
        <p15:guide id="12" pos="755">
          <p15:clr>
            <a:srgbClr val="A4A3A4"/>
          </p15:clr>
        </p15:guide>
        <p15:guide id="13" pos="1604">
          <p15:clr>
            <a:srgbClr val="A4A3A4"/>
          </p15:clr>
        </p15:guide>
        <p15:guide id="14" pos="2847">
          <p15:clr>
            <a:srgbClr val="A4A3A4"/>
          </p15:clr>
        </p15:guide>
        <p15:guide id="15" pos="2699" userDrawn="1">
          <p15:clr>
            <a:srgbClr val="A4A3A4"/>
          </p15:clr>
        </p15:guide>
        <p15:guide id="16" pos="958">
          <p15:clr>
            <a:srgbClr val="A4A3A4"/>
          </p15:clr>
        </p15:guide>
        <p15:guide id="17" pos="4383">
          <p15:clr>
            <a:srgbClr val="A4A3A4"/>
          </p15:clr>
        </p15:guide>
        <p15:guide id="18" pos="3403">
          <p15:clr>
            <a:srgbClr val="A4A3A4"/>
          </p15:clr>
        </p15:guide>
        <p15:guide id="19" orient="horz" pos="3634" userDrawn="1">
          <p15:clr>
            <a:srgbClr val="A4A3A4"/>
          </p15:clr>
        </p15:guide>
        <p15:guide id="20" orient="horz" pos="613">
          <p15:clr>
            <a:srgbClr val="A4A3A4"/>
          </p15:clr>
        </p15:guide>
        <p15:guide id="21" orient="horz" pos="4201">
          <p15:clr>
            <a:srgbClr val="A4A3A4"/>
          </p15:clr>
        </p15:guide>
        <p15:guide id="22" orient="horz" pos="3894">
          <p15:clr>
            <a:srgbClr val="A4A3A4"/>
          </p15:clr>
        </p15:guide>
        <p15:guide id="23" orient="horz" pos="3662">
          <p15:clr>
            <a:srgbClr val="A4A3A4"/>
          </p15:clr>
        </p15:guide>
        <p15:guide id="24" orient="horz" pos="3640">
          <p15:clr>
            <a:srgbClr val="A4A3A4"/>
          </p15:clr>
        </p15:guide>
        <p15:guide id="25" orient="horz" pos="2719">
          <p15:clr>
            <a:srgbClr val="A4A3A4"/>
          </p15:clr>
        </p15:guide>
        <p15:guide id="26" pos="5464">
          <p15:clr>
            <a:srgbClr val="A4A3A4"/>
          </p15:clr>
        </p15:guide>
        <p15:guide id="27" pos="1609">
          <p15:clr>
            <a:srgbClr val="A4A3A4"/>
          </p15:clr>
        </p15:guide>
        <p15:guide id="28" pos="3415">
          <p15:clr>
            <a:srgbClr val="A4A3A4"/>
          </p15:clr>
        </p15:guide>
        <p15:guide id="29" orient="horz" pos="730">
          <p15:clr>
            <a:srgbClr val="A4A3A4"/>
          </p15:clr>
        </p15:guide>
        <p15:guide id="30" orient="horz" pos="3010">
          <p15:clr>
            <a:srgbClr val="A4A3A4"/>
          </p15:clr>
        </p15:guide>
        <p15:guide id="31" orient="horz" pos="154">
          <p15:clr>
            <a:srgbClr val="A4A3A4"/>
          </p15:clr>
        </p15:guide>
        <p15:guide id="32" orient="horz" pos="3991">
          <p15:clr>
            <a:srgbClr val="A4A3A4"/>
          </p15:clr>
        </p15:guide>
        <p15:guide id="33" orient="horz" pos="3842">
          <p15:clr>
            <a:srgbClr val="A4A3A4"/>
          </p15:clr>
        </p15:guide>
        <p15:guide id="34" orient="horz" pos="1133">
          <p15:clr>
            <a:srgbClr val="A4A3A4"/>
          </p15:clr>
        </p15:guide>
        <p15:guide id="35" orient="horz" pos="3438">
          <p15:clr>
            <a:srgbClr val="A4A3A4"/>
          </p15:clr>
        </p15:guide>
        <p15:guide id="36" orient="horz" pos="3160">
          <p15:clr>
            <a:srgbClr val="A4A3A4"/>
          </p15:clr>
        </p15:guide>
        <p15:guide id="37" pos="322">
          <p15:clr>
            <a:srgbClr val="A4A3A4"/>
          </p15:clr>
        </p15:guide>
        <p15:guide id="38" pos="6505">
          <p15:clr>
            <a:srgbClr val="A4A3A4"/>
          </p15:clr>
        </p15:guide>
        <p15:guide id="39" pos="6693">
          <p15:clr>
            <a:srgbClr val="A4A3A4"/>
          </p15:clr>
        </p15:guide>
        <p15:guide id="40" pos="895">
          <p15:clr>
            <a:srgbClr val="A4A3A4"/>
          </p15:clr>
        </p15:guide>
        <p15:guide id="41" pos="1901">
          <p15:clr>
            <a:srgbClr val="A4A3A4"/>
          </p15:clr>
        </p15:guide>
        <p15:guide id="42" pos="3374">
          <p15:clr>
            <a:srgbClr val="A4A3A4"/>
          </p15:clr>
        </p15:guide>
        <p15:guide id="43" pos="3199">
          <p15:clr>
            <a:srgbClr val="A4A3A4"/>
          </p15:clr>
        </p15:guide>
        <p15:guide id="44" pos="11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3" userDrawn="1">
          <p15:clr>
            <a:srgbClr val="A4A3A4"/>
          </p15:clr>
        </p15:guide>
        <p15:guide id="2" pos="435">
          <p15:clr>
            <a:srgbClr val="A4A3A4"/>
          </p15:clr>
        </p15:guide>
        <p15:guide id="3" pos="3515">
          <p15:clr>
            <a:srgbClr val="A4A3A4"/>
          </p15:clr>
        </p15:guide>
        <p15:guide id="4" orient="horz" pos="3134">
          <p15:clr>
            <a:srgbClr val="A4A3A4"/>
          </p15:clr>
        </p15:guide>
        <p15:guide id="5" pos="448">
          <p15:clr>
            <a:srgbClr val="A4A3A4"/>
          </p15:clr>
        </p15:guide>
        <p15:guide id="6" pos="362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7" name="만든 이" initials="오전" lastIdx="0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4D0"/>
    <a:srgbClr val="009DBC"/>
    <a:srgbClr val="00697E"/>
    <a:srgbClr val="0C60A6"/>
    <a:srgbClr val="EF7A6A"/>
    <a:srgbClr val="85D18A"/>
    <a:srgbClr val="CBD3EC"/>
    <a:srgbClr val="0066CC"/>
    <a:srgbClr val="830051"/>
    <a:srgbClr val="ED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7" autoAdjust="0"/>
    <p:restoredTop sz="95231" autoAdjust="0"/>
  </p:normalViewPr>
  <p:slideViewPr>
    <p:cSldViewPr snapToGrid="0" showGuides="1">
      <p:cViewPr varScale="1">
        <p:scale>
          <a:sx n="92" d="100"/>
          <a:sy n="92" d="100"/>
        </p:scale>
        <p:origin x="102" y="144"/>
      </p:cViewPr>
      <p:guideLst>
        <p:guide orient="horz" pos="777"/>
        <p:guide orient="horz" pos="3203"/>
        <p:guide orient="horz" pos="164"/>
        <p:guide orient="horz" pos="4247"/>
        <p:guide orient="horz" pos="4088"/>
        <p:guide orient="horz" pos="1207"/>
        <p:guide orient="horz" pos="3657"/>
        <p:guide orient="horz" pos="3362"/>
        <p:guide pos="272"/>
        <p:guide pos="5488"/>
        <p:guide pos="5647"/>
        <p:guide pos="755"/>
        <p:guide pos="1604"/>
        <p:guide pos="2847"/>
        <p:guide pos="2699"/>
        <p:guide pos="958"/>
        <p:guide pos="4383"/>
        <p:guide pos="3403"/>
        <p:guide orient="horz" pos="3634"/>
        <p:guide orient="horz" pos="613"/>
        <p:guide orient="horz" pos="4201"/>
        <p:guide orient="horz" pos="3894"/>
        <p:guide orient="horz" pos="3662"/>
        <p:guide orient="horz" pos="3640"/>
        <p:guide orient="horz" pos="2719"/>
        <p:guide pos="5464"/>
        <p:guide pos="1609"/>
        <p:guide pos="3415"/>
        <p:guide orient="horz" pos="730"/>
        <p:guide orient="horz" pos="3010"/>
        <p:guide orient="horz" pos="154"/>
        <p:guide orient="horz" pos="3991"/>
        <p:guide orient="horz" pos="3842"/>
        <p:guide orient="horz" pos="1133"/>
        <p:guide orient="horz" pos="3438"/>
        <p:guide orient="horz" pos="3160"/>
        <p:guide pos="322"/>
        <p:guide pos="6505"/>
        <p:guide pos="6693"/>
        <p:guide pos="895"/>
        <p:guide pos="1901"/>
        <p:guide pos="3374"/>
        <p:guide pos="3199"/>
        <p:guide pos="11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86" d="100"/>
          <a:sy n="86" d="100"/>
        </p:scale>
        <p:origin x="-1032" y="-60"/>
      </p:cViewPr>
      <p:guideLst>
        <p:guide orient="horz" pos="3113"/>
        <p:guide pos="435"/>
        <p:guide pos="3515"/>
        <p:guide orient="horz" pos="3134"/>
        <p:guide pos="448"/>
        <p:guide pos="36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6854" cy="5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17" tIns="45560" rIns="91117" bIns="45560" numCol="1" anchor="t" anchorCtr="0" compatLnSpc="1">
            <a:prstTxWarp prst="textNoShape">
              <a:avLst/>
            </a:prstTxWarp>
          </a:bodyPr>
          <a:lstStyle>
            <a:lvl1pPr defTabSz="911229" eaLnBrk="1" hangingPunct="1">
              <a:defRPr sz="11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037" y="0"/>
            <a:ext cx="2976853" cy="5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17" tIns="45560" rIns="91117" bIns="45560" numCol="1" anchor="t" anchorCtr="0" compatLnSpc="1">
            <a:prstTxWarp prst="textNoShape">
              <a:avLst/>
            </a:prstTxWarp>
          </a:bodyPr>
          <a:lstStyle>
            <a:lvl1pPr algn="r" defTabSz="911229" eaLnBrk="1" hangingPunct="1">
              <a:defRPr sz="11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1491"/>
            <a:ext cx="2976854" cy="50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17" tIns="45560" rIns="91117" bIns="45560" numCol="1" anchor="b" anchorCtr="0" compatLnSpc="1">
            <a:prstTxWarp prst="textNoShape">
              <a:avLst/>
            </a:prstTxWarp>
          </a:bodyPr>
          <a:lstStyle>
            <a:lvl1pPr defTabSz="911229" eaLnBrk="1" hangingPunct="1">
              <a:defRPr sz="11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7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037" y="9491491"/>
            <a:ext cx="2976853" cy="50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17" tIns="45560" rIns="91117" bIns="45560" numCol="1" anchor="b" anchorCtr="0" compatLnSpc="1">
            <a:prstTxWarp prst="textNoShape">
              <a:avLst/>
            </a:prstTxWarp>
          </a:bodyPr>
          <a:lstStyle>
            <a:lvl1pPr algn="r" defTabSz="909708" eaLnBrk="1" hangingPunct="1">
              <a:defRPr sz="1100" b="0"/>
            </a:lvl1pPr>
          </a:lstStyle>
          <a:p>
            <a:pPr>
              <a:defRPr/>
            </a:pPr>
            <a:fld id="{AD6AF981-0DFE-45F4-9133-453299E43899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7942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6854" cy="5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17" tIns="45560" rIns="91117" bIns="45560" numCol="1" anchor="t" anchorCtr="0" compatLnSpc="1">
            <a:prstTxWarp prst="textNoShape">
              <a:avLst/>
            </a:prstTxWarp>
          </a:bodyPr>
          <a:lstStyle>
            <a:lvl1pPr defTabSz="911229" eaLnBrk="1" hangingPunct="1">
              <a:defRPr sz="11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037" y="0"/>
            <a:ext cx="2976853" cy="5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17" tIns="45560" rIns="91117" bIns="45560" numCol="1" anchor="t" anchorCtr="0" compatLnSpc="1">
            <a:prstTxWarp prst="textNoShape">
              <a:avLst/>
            </a:prstTxWarp>
          </a:bodyPr>
          <a:lstStyle>
            <a:lvl1pPr algn="r" defTabSz="911229" eaLnBrk="1" hangingPunct="1">
              <a:defRPr sz="11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5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163" y="750888"/>
            <a:ext cx="6302375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589" y="4748142"/>
            <a:ext cx="5494347" cy="449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17" tIns="45560" rIns="91117" bIns="455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1491"/>
            <a:ext cx="2976854" cy="50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17" tIns="45560" rIns="91117" bIns="45560" numCol="1" anchor="b" anchorCtr="0" compatLnSpc="1">
            <a:prstTxWarp prst="textNoShape">
              <a:avLst/>
            </a:prstTxWarp>
          </a:bodyPr>
          <a:lstStyle>
            <a:lvl1pPr defTabSz="911229" eaLnBrk="1" hangingPunct="1">
              <a:defRPr sz="11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037" y="9491491"/>
            <a:ext cx="2976853" cy="50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17" tIns="45560" rIns="91117" bIns="45560" numCol="1" anchor="b" anchorCtr="0" compatLnSpc="1">
            <a:prstTxWarp prst="textNoShape">
              <a:avLst/>
            </a:prstTxWarp>
          </a:bodyPr>
          <a:lstStyle>
            <a:lvl1pPr algn="r" defTabSz="909708" eaLnBrk="1" hangingPunct="1">
              <a:defRPr sz="1100" b="0"/>
            </a:lvl1pPr>
          </a:lstStyle>
          <a:p>
            <a:pPr>
              <a:defRPr/>
            </a:pPr>
            <a:fld id="{807CE2C4-BD34-4F99-A27B-10041F06A932}" type="slidenum">
              <a:rPr lang="es-ES" altLang="en-US"/>
              <a:pPr>
                <a:defRPr/>
              </a:pPr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66908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623888" indent="-166688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itle Placeholder 5"/>
          <p:cNvSpPr>
            <a:spLocks noGrp="1"/>
          </p:cNvSpPr>
          <p:nvPr>
            <p:ph type="ctrTitle"/>
          </p:nvPr>
        </p:nvSpPr>
        <p:spPr>
          <a:xfrm>
            <a:off x="812841" y="2002208"/>
            <a:ext cx="9212184" cy="1381552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42341" name="Text Placeholder 6"/>
          <p:cNvSpPr>
            <a:spLocks noGrp="1"/>
          </p:cNvSpPr>
          <p:nvPr>
            <p:ph type="subTitle" idx="1"/>
          </p:nvPr>
        </p:nvSpPr>
        <p:spPr>
          <a:xfrm>
            <a:off x="1625681" y="3652309"/>
            <a:ext cx="7586504" cy="1647119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59098"/>
      </p:ext>
    </p:extLst>
  </p:cSld>
  <p:clrMapOvr>
    <a:masterClrMapping/>
  </p:clrMapOvr>
  <p:transition>
    <p:wipe dir="r"/>
  </p:transition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50585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5573" y="258110"/>
            <a:ext cx="2440400" cy="55336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604" y="258110"/>
            <a:ext cx="7144335" cy="55336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357227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632789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 userDrawn="1"/>
        </p:nvSpPr>
        <p:spPr bwMode="auto">
          <a:xfrm>
            <a:off x="1" y="5836532"/>
            <a:ext cx="10837863" cy="572911"/>
          </a:xfrm>
          <a:custGeom>
            <a:avLst/>
            <a:gdLst>
              <a:gd name="T0" fmla="*/ 2147483646 w 5760"/>
              <a:gd name="T1" fmla="*/ 2147483646 h 384"/>
              <a:gd name="T2" fmla="*/ 2147483646 w 5760"/>
              <a:gd name="T3" fmla="*/ 0 h 384"/>
              <a:gd name="T4" fmla="*/ 2147483646 w 5760"/>
              <a:gd name="T5" fmla="*/ 2147483646 h 384"/>
              <a:gd name="T6" fmla="*/ 0 w 5760"/>
              <a:gd name="T7" fmla="*/ 2147483646 h 384"/>
              <a:gd name="T8" fmla="*/ 0 w 5760"/>
              <a:gd name="T9" fmla="*/ 2147483646 h 384"/>
              <a:gd name="T10" fmla="*/ 2147483646 w 5760"/>
              <a:gd name="T11" fmla="*/ 2147483646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0" h="384">
                <a:moveTo>
                  <a:pt x="5760" y="364"/>
                </a:moveTo>
                <a:lnTo>
                  <a:pt x="5760" y="0"/>
                </a:lnTo>
                <a:cubicBezTo>
                  <a:pt x="4833" y="94"/>
                  <a:pt x="3861" y="166"/>
                  <a:pt x="2903" y="207"/>
                </a:cubicBezTo>
                <a:cubicBezTo>
                  <a:pt x="1944" y="250"/>
                  <a:pt x="976" y="269"/>
                  <a:pt x="0" y="268"/>
                </a:cubicBezTo>
                <a:lnTo>
                  <a:pt x="0" y="384"/>
                </a:lnTo>
                <a:lnTo>
                  <a:pt x="5760" y="364"/>
                </a:lnTo>
                <a:close/>
              </a:path>
            </a:pathLst>
          </a:custGeom>
          <a:solidFill>
            <a:srgbClr val="FF990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reeform 3"/>
          <p:cNvSpPr>
            <a:spLocks/>
          </p:cNvSpPr>
          <p:nvPr userDrawn="1"/>
        </p:nvSpPr>
        <p:spPr bwMode="auto">
          <a:xfrm>
            <a:off x="-13170" y="5888753"/>
            <a:ext cx="10851035" cy="556500"/>
          </a:xfrm>
          <a:custGeom>
            <a:avLst/>
            <a:gdLst>
              <a:gd name="T0" fmla="*/ 2147483646 w 5767"/>
              <a:gd name="T1" fmla="*/ 2147483646 h 373"/>
              <a:gd name="T2" fmla="*/ 2147483646 w 5767"/>
              <a:gd name="T3" fmla="*/ 0 h 373"/>
              <a:gd name="T4" fmla="*/ 2147483646 w 5767"/>
              <a:gd name="T5" fmla="*/ 2147483646 h 373"/>
              <a:gd name="T6" fmla="*/ 2147483646 w 5767"/>
              <a:gd name="T7" fmla="*/ 2147483646 h 373"/>
              <a:gd name="T8" fmla="*/ 2147483646 w 5767"/>
              <a:gd name="T9" fmla="*/ 2147483646 h 373"/>
              <a:gd name="T10" fmla="*/ 2147483646 w 5767"/>
              <a:gd name="T11" fmla="*/ 2147483646 h 373"/>
              <a:gd name="T12" fmla="*/ 2147483646 w 5767"/>
              <a:gd name="T13" fmla="*/ 2147483646 h 373"/>
              <a:gd name="T14" fmla="*/ 2147483646 w 5767"/>
              <a:gd name="T15" fmla="*/ 2147483646 h 373"/>
              <a:gd name="T16" fmla="*/ 0 w 5767"/>
              <a:gd name="T17" fmla="*/ 2147483646 h 373"/>
              <a:gd name="T18" fmla="*/ 0 w 5767"/>
              <a:gd name="T19" fmla="*/ 2147483646 h 373"/>
              <a:gd name="T20" fmla="*/ 2147483646 w 5767"/>
              <a:gd name="T21" fmla="*/ 2147483646 h 3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767" h="373">
                <a:moveTo>
                  <a:pt x="5767" y="373"/>
                </a:moveTo>
                <a:lnTo>
                  <a:pt x="5767" y="0"/>
                </a:lnTo>
                <a:cubicBezTo>
                  <a:pt x="5310" y="41"/>
                  <a:pt x="4699" y="85"/>
                  <a:pt x="4342" y="108"/>
                </a:cubicBezTo>
                <a:lnTo>
                  <a:pt x="3628" y="144"/>
                </a:lnTo>
                <a:lnTo>
                  <a:pt x="2907" y="176"/>
                </a:lnTo>
                <a:cubicBezTo>
                  <a:pt x="2673" y="183"/>
                  <a:pt x="2432" y="189"/>
                  <a:pt x="2185" y="194"/>
                </a:cubicBezTo>
                <a:cubicBezTo>
                  <a:pt x="1951" y="198"/>
                  <a:pt x="1709" y="202"/>
                  <a:pt x="1459" y="205"/>
                </a:cubicBezTo>
                <a:lnTo>
                  <a:pt x="731" y="211"/>
                </a:lnTo>
                <a:lnTo>
                  <a:pt x="0" y="211"/>
                </a:lnTo>
                <a:lnTo>
                  <a:pt x="0" y="373"/>
                </a:lnTo>
                <a:lnTo>
                  <a:pt x="5767" y="373"/>
                </a:lnTo>
                <a:close/>
              </a:path>
            </a:pathLst>
          </a:custGeom>
          <a:gradFill rotWithShape="1">
            <a:gsLst>
              <a:gs pos="0">
                <a:srgbClr val="079BCD"/>
              </a:gs>
              <a:gs pos="100000">
                <a:srgbClr val="FFFF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dirty="0"/>
          </a:p>
        </p:txBody>
      </p:sp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9353304" y="6084199"/>
            <a:ext cx="908799" cy="207381"/>
            <a:chOff x="4971" y="4078"/>
            <a:chExt cx="483" cy="139"/>
          </a:xfrm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5096" y="4114"/>
              <a:ext cx="71" cy="70"/>
            </a:xfrm>
            <a:custGeom>
              <a:avLst/>
              <a:gdLst>
                <a:gd name="T0" fmla="*/ 0 w 231"/>
                <a:gd name="T1" fmla="*/ 0 h 229"/>
                <a:gd name="T2" fmla="*/ 0 w 231"/>
                <a:gd name="T3" fmla="*/ 0 h 229"/>
                <a:gd name="T4" fmla="*/ 0 w 231"/>
                <a:gd name="T5" fmla="*/ 0 h 229"/>
                <a:gd name="T6" fmla="*/ 0 w 231"/>
                <a:gd name="T7" fmla="*/ 0 h 229"/>
                <a:gd name="T8" fmla="*/ 0 w 231"/>
                <a:gd name="T9" fmla="*/ 0 h 229"/>
                <a:gd name="T10" fmla="*/ 0 w 231"/>
                <a:gd name="T11" fmla="*/ 0 h 229"/>
                <a:gd name="T12" fmla="*/ 0 w 231"/>
                <a:gd name="T13" fmla="*/ 0 h 229"/>
                <a:gd name="T14" fmla="*/ 0 w 231"/>
                <a:gd name="T15" fmla="*/ 0 h 229"/>
                <a:gd name="T16" fmla="*/ 0 w 231"/>
                <a:gd name="T17" fmla="*/ 0 h 229"/>
                <a:gd name="T18" fmla="*/ 0 w 231"/>
                <a:gd name="T19" fmla="*/ 0 h 229"/>
                <a:gd name="T20" fmla="*/ 0 w 231"/>
                <a:gd name="T21" fmla="*/ 0 h 229"/>
                <a:gd name="T22" fmla="*/ 0 w 231"/>
                <a:gd name="T23" fmla="*/ 0 h 229"/>
                <a:gd name="T24" fmla="*/ 0 w 231"/>
                <a:gd name="T25" fmla="*/ 0 h 229"/>
                <a:gd name="T26" fmla="*/ 0 w 231"/>
                <a:gd name="T27" fmla="*/ 0 h 2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1" h="229">
                  <a:moveTo>
                    <a:pt x="148" y="140"/>
                  </a:moveTo>
                  <a:lnTo>
                    <a:pt x="81" y="140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48" y="140"/>
                  </a:lnTo>
                  <a:close/>
                  <a:moveTo>
                    <a:pt x="0" y="229"/>
                  </a:moveTo>
                  <a:lnTo>
                    <a:pt x="48" y="229"/>
                  </a:lnTo>
                  <a:lnTo>
                    <a:pt x="68" y="176"/>
                  </a:lnTo>
                  <a:lnTo>
                    <a:pt x="160" y="176"/>
                  </a:lnTo>
                  <a:lnTo>
                    <a:pt x="180" y="229"/>
                  </a:lnTo>
                  <a:lnTo>
                    <a:pt x="231" y="229"/>
                  </a:lnTo>
                  <a:lnTo>
                    <a:pt x="141" y="0"/>
                  </a:lnTo>
                  <a:lnTo>
                    <a:pt x="89" y="0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175" y="4108"/>
              <a:ext cx="13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5201" y="4131"/>
              <a:ext cx="76" cy="53"/>
            </a:xfrm>
            <a:custGeom>
              <a:avLst/>
              <a:gdLst>
                <a:gd name="T0" fmla="*/ 0 w 248"/>
                <a:gd name="T1" fmla="*/ 0 h 173"/>
                <a:gd name="T2" fmla="*/ 0 w 248"/>
                <a:gd name="T3" fmla="*/ 0 h 173"/>
                <a:gd name="T4" fmla="*/ 0 w 248"/>
                <a:gd name="T5" fmla="*/ 0 h 173"/>
                <a:gd name="T6" fmla="*/ 0 w 248"/>
                <a:gd name="T7" fmla="*/ 0 h 173"/>
                <a:gd name="T8" fmla="*/ 0 w 248"/>
                <a:gd name="T9" fmla="*/ 0 h 173"/>
                <a:gd name="T10" fmla="*/ 0 w 248"/>
                <a:gd name="T11" fmla="*/ 0 h 173"/>
                <a:gd name="T12" fmla="*/ 0 w 248"/>
                <a:gd name="T13" fmla="*/ 0 h 173"/>
                <a:gd name="T14" fmla="*/ 0 w 248"/>
                <a:gd name="T15" fmla="*/ 0 h 173"/>
                <a:gd name="T16" fmla="*/ 0 w 248"/>
                <a:gd name="T17" fmla="*/ 0 h 173"/>
                <a:gd name="T18" fmla="*/ 0 w 248"/>
                <a:gd name="T19" fmla="*/ 0 h 173"/>
                <a:gd name="T20" fmla="*/ 0 w 248"/>
                <a:gd name="T21" fmla="*/ 0 h 173"/>
                <a:gd name="T22" fmla="*/ 0 w 248"/>
                <a:gd name="T23" fmla="*/ 0 h 173"/>
                <a:gd name="T24" fmla="*/ 0 w 248"/>
                <a:gd name="T25" fmla="*/ 0 h 173"/>
                <a:gd name="T26" fmla="*/ 0 w 248"/>
                <a:gd name="T27" fmla="*/ 0 h 173"/>
                <a:gd name="T28" fmla="*/ 0 w 248"/>
                <a:gd name="T29" fmla="*/ 0 h 173"/>
                <a:gd name="T30" fmla="*/ 0 w 248"/>
                <a:gd name="T31" fmla="*/ 0 h 173"/>
                <a:gd name="T32" fmla="*/ 0 w 248"/>
                <a:gd name="T33" fmla="*/ 0 h 173"/>
                <a:gd name="T34" fmla="*/ 0 w 248"/>
                <a:gd name="T35" fmla="*/ 0 h 173"/>
                <a:gd name="T36" fmla="*/ 0 w 248"/>
                <a:gd name="T37" fmla="*/ 0 h 173"/>
                <a:gd name="T38" fmla="*/ 0 w 248"/>
                <a:gd name="T39" fmla="*/ 0 h 173"/>
                <a:gd name="T40" fmla="*/ 0 w 248"/>
                <a:gd name="T41" fmla="*/ 0 h 173"/>
                <a:gd name="T42" fmla="*/ 0 w 248"/>
                <a:gd name="T43" fmla="*/ 0 h 173"/>
                <a:gd name="T44" fmla="*/ 0 w 248"/>
                <a:gd name="T45" fmla="*/ 0 h 173"/>
                <a:gd name="T46" fmla="*/ 0 w 248"/>
                <a:gd name="T47" fmla="*/ 0 h 173"/>
                <a:gd name="T48" fmla="*/ 0 w 248"/>
                <a:gd name="T49" fmla="*/ 0 h 173"/>
                <a:gd name="T50" fmla="*/ 0 w 248"/>
                <a:gd name="T51" fmla="*/ 0 h 173"/>
                <a:gd name="T52" fmla="*/ 0 w 248"/>
                <a:gd name="T53" fmla="*/ 0 h 173"/>
                <a:gd name="T54" fmla="*/ 0 w 248"/>
                <a:gd name="T55" fmla="*/ 0 h 173"/>
                <a:gd name="T56" fmla="*/ 0 w 248"/>
                <a:gd name="T57" fmla="*/ 0 h 173"/>
                <a:gd name="T58" fmla="*/ 0 w 248"/>
                <a:gd name="T59" fmla="*/ 0 h 173"/>
                <a:gd name="T60" fmla="*/ 0 w 248"/>
                <a:gd name="T61" fmla="*/ 0 h 173"/>
                <a:gd name="T62" fmla="*/ 0 w 248"/>
                <a:gd name="T63" fmla="*/ 0 h 173"/>
                <a:gd name="T64" fmla="*/ 0 w 248"/>
                <a:gd name="T65" fmla="*/ 0 h 173"/>
                <a:gd name="T66" fmla="*/ 0 w 248"/>
                <a:gd name="T67" fmla="*/ 0 h 173"/>
                <a:gd name="T68" fmla="*/ 0 w 248"/>
                <a:gd name="T69" fmla="*/ 0 h 173"/>
                <a:gd name="T70" fmla="*/ 0 w 248"/>
                <a:gd name="T71" fmla="*/ 0 h 173"/>
                <a:gd name="T72" fmla="*/ 0 w 248"/>
                <a:gd name="T73" fmla="*/ 0 h 173"/>
                <a:gd name="T74" fmla="*/ 0 w 248"/>
                <a:gd name="T75" fmla="*/ 0 h 173"/>
                <a:gd name="T76" fmla="*/ 0 w 248"/>
                <a:gd name="T77" fmla="*/ 0 h 173"/>
                <a:gd name="T78" fmla="*/ 0 w 248"/>
                <a:gd name="T79" fmla="*/ 0 h 173"/>
                <a:gd name="T80" fmla="*/ 0 w 248"/>
                <a:gd name="T81" fmla="*/ 0 h 173"/>
                <a:gd name="T82" fmla="*/ 0 w 248"/>
                <a:gd name="T83" fmla="*/ 0 h 173"/>
                <a:gd name="T84" fmla="*/ 0 w 248"/>
                <a:gd name="T85" fmla="*/ 0 h 173"/>
                <a:gd name="T86" fmla="*/ 0 w 248"/>
                <a:gd name="T87" fmla="*/ 0 h 173"/>
                <a:gd name="T88" fmla="*/ 0 w 248"/>
                <a:gd name="T89" fmla="*/ 0 h 173"/>
                <a:gd name="T90" fmla="*/ 0 w 248"/>
                <a:gd name="T91" fmla="*/ 0 h 173"/>
                <a:gd name="T92" fmla="*/ 0 w 248"/>
                <a:gd name="T93" fmla="*/ 0 h 173"/>
                <a:gd name="T94" fmla="*/ 0 w 248"/>
                <a:gd name="T95" fmla="*/ 0 h 173"/>
                <a:gd name="T96" fmla="*/ 0 w 248"/>
                <a:gd name="T97" fmla="*/ 0 h 173"/>
                <a:gd name="T98" fmla="*/ 0 w 248"/>
                <a:gd name="T99" fmla="*/ 0 h 173"/>
                <a:gd name="T100" fmla="*/ 0 w 248"/>
                <a:gd name="T101" fmla="*/ 0 h 173"/>
                <a:gd name="T102" fmla="*/ 0 w 248"/>
                <a:gd name="T103" fmla="*/ 0 h 173"/>
                <a:gd name="T104" fmla="*/ 0 w 248"/>
                <a:gd name="T105" fmla="*/ 0 h 17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8" h="173">
                  <a:moveTo>
                    <a:pt x="0" y="173"/>
                  </a:moveTo>
                  <a:lnTo>
                    <a:pt x="44" y="173"/>
                  </a:lnTo>
                  <a:lnTo>
                    <a:pt x="44" y="91"/>
                  </a:lnTo>
                  <a:lnTo>
                    <a:pt x="45" y="82"/>
                  </a:lnTo>
                  <a:lnTo>
                    <a:pt x="45" y="73"/>
                  </a:lnTo>
                  <a:lnTo>
                    <a:pt x="47" y="63"/>
                  </a:lnTo>
                  <a:lnTo>
                    <a:pt x="50" y="54"/>
                  </a:lnTo>
                  <a:lnTo>
                    <a:pt x="52" y="50"/>
                  </a:lnTo>
                  <a:lnTo>
                    <a:pt x="54" y="46"/>
                  </a:lnTo>
                  <a:lnTo>
                    <a:pt x="57" y="43"/>
                  </a:lnTo>
                  <a:lnTo>
                    <a:pt x="60" y="40"/>
                  </a:lnTo>
                  <a:lnTo>
                    <a:pt x="63" y="37"/>
                  </a:lnTo>
                  <a:lnTo>
                    <a:pt x="67" y="36"/>
                  </a:lnTo>
                  <a:lnTo>
                    <a:pt x="72" y="35"/>
                  </a:lnTo>
                  <a:lnTo>
                    <a:pt x="77" y="34"/>
                  </a:lnTo>
                  <a:lnTo>
                    <a:pt x="82" y="34"/>
                  </a:lnTo>
                  <a:lnTo>
                    <a:pt x="86" y="35"/>
                  </a:lnTo>
                  <a:lnTo>
                    <a:pt x="89" y="36"/>
                  </a:lnTo>
                  <a:lnTo>
                    <a:pt x="92" y="38"/>
                  </a:lnTo>
                  <a:lnTo>
                    <a:pt x="94" y="40"/>
                  </a:lnTo>
                  <a:lnTo>
                    <a:pt x="96" y="42"/>
                  </a:lnTo>
                  <a:lnTo>
                    <a:pt x="98" y="45"/>
                  </a:lnTo>
                  <a:lnTo>
                    <a:pt x="99" y="47"/>
                  </a:lnTo>
                  <a:lnTo>
                    <a:pt x="100" y="50"/>
                  </a:lnTo>
                  <a:lnTo>
                    <a:pt x="101" y="53"/>
                  </a:lnTo>
                  <a:lnTo>
                    <a:pt x="102" y="60"/>
                  </a:lnTo>
                  <a:lnTo>
                    <a:pt x="102" y="66"/>
                  </a:lnTo>
                  <a:lnTo>
                    <a:pt x="102" y="72"/>
                  </a:lnTo>
                  <a:lnTo>
                    <a:pt x="102" y="173"/>
                  </a:lnTo>
                  <a:lnTo>
                    <a:pt x="146" y="173"/>
                  </a:lnTo>
                  <a:lnTo>
                    <a:pt x="146" y="91"/>
                  </a:lnTo>
                  <a:lnTo>
                    <a:pt x="147" y="82"/>
                  </a:lnTo>
                  <a:lnTo>
                    <a:pt x="147" y="73"/>
                  </a:lnTo>
                  <a:lnTo>
                    <a:pt x="149" y="63"/>
                  </a:lnTo>
                  <a:lnTo>
                    <a:pt x="152" y="54"/>
                  </a:lnTo>
                  <a:lnTo>
                    <a:pt x="154" y="50"/>
                  </a:lnTo>
                  <a:lnTo>
                    <a:pt x="156" y="46"/>
                  </a:lnTo>
                  <a:lnTo>
                    <a:pt x="159" y="43"/>
                  </a:lnTo>
                  <a:lnTo>
                    <a:pt x="162" y="40"/>
                  </a:lnTo>
                  <a:lnTo>
                    <a:pt x="165" y="37"/>
                  </a:lnTo>
                  <a:lnTo>
                    <a:pt x="169" y="36"/>
                  </a:lnTo>
                  <a:lnTo>
                    <a:pt x="174" y="35"/>
                  </a:lnTo>
                  <a:lnTo>
                    <a:pt x="179" y="34"/>
                  </a:lnTo>
                  <a:lnTo>
                    <a:pt x="184" y="34"/>
                  </a:lnTo>
                  <a:lnTo>
                    <a:pt x="187" y="35"/>
                  </a:lnTo>
                  <a:lnTo>
                    <a:pt x="191" y="36"/>
                  </a:lnTo>
                  <a:lnTo>
                    <a:pt x="194" y="38"/>
                  </a:lnTo>
                  <a:lnTo>
                    <a:pt x="196" y="40"/>
                  </a:lnTo>
                  <a:lnTo>
                    <a:pt x="198" y="42"/>
                  </a:lnTo>
                  <a:lnTo>
                    <a:pt x="200" y="45"/>
                  </a:lnTo>
                  <a:lnTo>
                    <a:pt x="201" y="47"/>
                  </a:lnTo>
                  <a:lnTo>
                    <a:pt x="202" y="50"/>
                  </a:lnTo>
                  <a:lnTo>
                    <a:pt x="203" y="53"/>
                  </a:lnTo>
                  <a:lnTo>
                    <a:pt x="204" y="60"/>
                  </a:lnTo>
                  <a:lnTo>
                    <a:pt x="204" y="66"/>
                  </a:lnTo>
                  <a:lnTo>
                    <a:pt x="204" y="72"/>
                  </a:lnTo>
                  <a:lnTo>
                    <a:pt x="204" y="173"/>
                  </a:lnTo>
                  <a:lnTo>
                    <a:pt x="248" y="173"/>
                  </a:lnTo>
                  <a:lnTo>
                    <a:pt x="248" y="66"/>
                  </a:lnTo>
                  <a:lnTo>
                    <a:pt x="248" y="53"/>
                  </a:lnTo>
                  <a:lnTo>
                    <a:pt x="247" y="46"/>
                  </a:lnTo>
                  <a:lnTo>
                    <a:pt x="246" y="40"/>
                  </a:lnTo>
                  <a:lnTo>
                    <a:pt x="244" y="34"/>
                  </a:lnTo>
                  <a:lnTo>
                    <a:pt x="242" y="29"/>
                  </a:lnTo>
                  <a:lnTo>
                    <a:pt x="240" y="24"/>
                  </a:lnTo>
                  <a:lnTo>
                    <a:pt x="237" y="19"/>
                  </a:lnTo>
                  <a:lnTo>
                    <a:pt x="234" y="15"/>
                  </a:lnTo>
                  <a:lnTo>
                    <a:pt x="230" y="11"/>
                  </a:lnTo>
                  <a:lnTo>
                    <a:pt x="226" y="8"/>
                  </a:lnTo>
                  <a:lnTo>
                    <a:pt x="221" y="5"/>
                  </a:lnTo>
                  <a:lnTo>
                    <a:pt x="215" y="3"/>
                  </a:lnTo>
                  <a:lnTo>
                    <a:pt x="212" y="2"/>
                  </a:lnTo>
                  <a:lnTo>
                    <a:pt x="209" y="1"/>
                  </a:lnTo>
                  <a:lnTo>
                    <a:pt x="202" y="0"/>
                  </a:lnTo>
                  <a:lnTo>
                    <a:pt x="195" y="0"/>
                  </a:lnTo>
                  <a:lnTo>
                    <a:pt x="187" y="1"/>
                  </a:lnTo>
                  <a:lnTo>
                    <a:pt x="179" y="2"/>
                  </a:lnTo>
                  <a:lnTo>
                    <a:pt x="172" y="4"/>
                  </a:lnTo>
                  <a:lnTo>
                    <a:pt x="165" y="7"/>
                  </a:lnTo>
                  <a:lnTo>
                    <a:pt x="158" y="12"/>
                  </a:lnTo>
                  <a:lnTo>
                    <a:pt x="155" y="14"/>
                  </a:lnTo>
                  <a:lnTo>
                    <a:pt x="152" y="17"/>
                  </a:lnTo>
                  <a:lnTo>
                    <a:pt x="149" y="20"/>
                  </a:lnTo>
                  <a:lnTo>
                    <a:pt x="146" y="23"/>
                  </a:lnTo>
                  <a:lnTo>
                    <a:pt x="142" y="30"/>
                  </a:lnTo>
                  <a:lnTo>
                    <a:pt x="138" y="23"/>
                  </a:lnTo>
                  <a:lnTo>
                    <a:pt x="134" y="16"/>
                  </a:lnTo>
                  <a:lnTo>
                    <a:pt x="128" y="11"/>
                  </a:lnTo>
                  <a:lnTo>
                    <a:pt x="125" y="9"/>
                  </a:lnTo>
                  <a:lnTo>
                    <a:pt x="122" y="7"/>
                  </a:lnTo>
                  <a:lnTo>
                    <a:pt x="116" y="4"/>
                  </a:lnTo>
                  <a:lnTo>
                    <a:pt x="112" y="3"/>
                  </a:lnTo>
                  <a:lnTo>
                    <a:pt x="109" y="2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79" y="1"/>
                  </a:lnTo>
                  <a:lnTo>
                    <a:pt x="73" y="3"/>
                  </a:lnTo>
                  <a:lnTo>
                    <a:pt x="66" y="6"/>
                  </a:lnTo>
                  <a:lnTo>
                    <a:pt x="60" y="10"/>
                  </a:lnTo>
                  <a:lnTo>
                    <a:pt x="54" y="15"/>
                  </a:lnTo>
                  <a:lnTo>
                    <a:pt x="48" y="20"/>
                  </a:lnTo>
                  <a:lnTo>
                    <a:pt x="42" y="28"/>
                  </a:lnTo>
                  <a:lnTo>
                    <a:pt x="42" y="4"/>
                  </a:lnTo>
                  <a:lnTo>
                    <a:pt x="0" y="4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5290" y="4110"/>
              <a:ext cx="14" cy="74"/>
            </a:xfrm>
            <a:custGeom>
              <a:avLst/>
              <a:gdLst>
                <a:gd name="T0" fmla="*/ 0 w 44"/>
                <a:gd name="T1" fmla="*/ 0 h 242"/>
                <a:gd name="T2" fmla="*/ 0 w 44"/>
                <a:gd name="T3" fmla="*/ 0 h 242"/>
                <a:gd name="T4" fmla="*/ 0 w 44"/>
                <a:gd name="T5" fmla="*/ 0 h 242"/>
                <a:gd name="T6" fmla="*/ 0 w 44"/>
                <a:gd name="T7" fmla="*/ 0 h 242"/>
                <a:gd name="T8" fmla="*/ 0 w 44"/>
                <a:gd name="T9" fmla="*/ 0 h 242"/>
                <a:gd name="T10" fmla="*/ 0 w 44"/>
                <a:gd name="T11" fmla="*/ 0 h 242"/>
                <a:gd name="T12" fmla="*/ 0 w 44"/>
                <a:gd name="T13" fmla="*/ 0 h 242"/>
                <a:gd name="T14" fmla="*/ 0 w 44"/>
                <a:gd name="T15" fmla="*/ 0 h 242"/>
                <a:gd name="T16" fmla="*/ 0 w 44"/>
                <a:gd name="T17" fmla="*/ 0 h 242"/>
                <a:gd name="T18" fmla="*/ 0 w 44"/>
                <a:gd name="T19" fmla="*/ 0 h 2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" h="242">
                  <a:moveTo>
                    <a:pt x="0" y="242"/>
                  </a:moveTo>
                  <a:lnTo>
                    <a:pt x="44" y="241"/>
                  </a:lnTo>
                  <a:lnTo>
                    <a:pt x="44" y="72"/>
                  </a:lnTo>
                  <a:lnTo>
                    <a:pt x="0" y="73"/>
                  </a:lnTo>
                  <a:lnTo>
                    <a:pt x="0" y="242"/>
                  </a:lnTo>
                  <a:close/>
                  <a:moveTo>
                    <a:pt x="0" y="42"/>
                  </a:moveTo>
                  <a:lnTo>
                    <a:pt x="44" y="42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318" y="4131"/>
              <a:ext cx="30" cy="53"/>
            </a:xfrm>
            <a:custGeom>
              <a:avLst/>
              <a:gdLst>
                <a:gd name="T0" fmla="*/ 0 w 99"/>
                <a:gd name="T1" fmla="*/ 0 h 173"/>
                <a:gd name="T2" fmla="*/ 0 w 99"/>
                <a:gd name="T3" fmla="*/ 0 h 173"/>
                <a:gd name="T4" fmla="*/ 0 w 99"/>
                <a:gd name="T5" fmla="*/ 0 h 173"/>
                <a:gd name="T6" fmla="*/ 0 w 99"/>
                <a:gd name="T7" fmla="*/ 0 h 173"/>
                <a:gd name="T8" fmla="*/ 0 w 99"/>
                <a:gd name="T9" fmla="*/ 0 h 173"/>
                <a:gd name="T10" fmla="*/ 0 w 99"/>
                <a:gd name="T11" fmla="*/ 0 h 173"/>
                <a:gd name="T12" fmla="*/ 0 w 99"/>
                <a:gd name="T13" fmla="*/ 0 h 173"/>
                <a:gd name="T14" fmla="*/ 0 w 99"/>
                <a:gd name="T15" fmla="*/ 0 h 173"/>
                <a:gd name="T16" fmla="*/ 0 w 99"/>
                <a:gd name="T17" fmla="*/ 0 h 173"/>
                <a:gd name="T18" fmla="*/ 0 w 99"/>
                <a:gd name="T19" fmla="*/ 0 h 173"/>
                <a:gd name="T20" fmla="*/ 0 w 99"/>
                <a:gd name="T21" fmla="*/ 0 h 173"/>
                <a:gd name="T22" fmla="*/ 0 w 99"/>
                <a:gd name="T23" fmla="*/ 0 h 173"/>
                <a:gd name="T24" fmla="*/ 0 w 99"/>
                <a:gd name="T25" fmla="*/ 0 h 173"/>
                <a:gd name="T26" fmla="*/ 0 w 99"/>
                <a:gd name="T27" fmla="*/ 0 h 173"/>
                <a:gd name="T28" fmla="*/ 0 w 99"/>
                <a:gd name="T29" fmla="*/ 0 h 173"/>
                <a:gd name="T30" fmla="*/ 0 w 99"/>
                <a:gd name="T31" fmla="*/ 0 h 173"/>
                <a:gd name="T32" fmla="*/ 0 w 99"/>
                <a:gd name="T33" fmla="*/ 0 h 173"/>
                <a:gd name="T34" fmla="*/ 0 w 99"/>
                <a:gd name="T35" fmla="*/ 0 h 173"/>
                <a:gd name="T36" fmla="*/ 0 w 99"/>
                <a:gd name="T37" fmla="*/ 0 h 173"/>
                <a:gd name="T38" fmla="*/ 0 w 99"/>
                <a:gd name="T39" fmla="*/ 0 h 173"/>
                <a:gd name="T40" fmla="*/ 0 w 99"/>
                <a:gd name="T41" fmla="*/ 0 h 173"/>
                <a:gd name="T42" fmla="*/ 0 w 99"/>
                <a:gd name="T43" fmla="*/ 0 h 173"/>
                <a:gd name="T44" fmla="*/ 0 w 99"/>
                <a:gd name="T45" fmla="*/ 0 h 173"/>
                <a:gd name="T46" fmla="*/ 0 w 99"/>
                <a:gd name="T47" fmla="*/ 0 h 173"/>
                <a:gd name="T48" fmla="*/ 0 w 99"/>
                <a:gd name="T49" fmla="*/ 0 h 173"/>
                <a:gd name="T50" fmla="*/ 0 w 99"/>
                <a:gd name="T51" fmla="*/ 0 h 173"/>
                <a:gd name="T52" fmla="*/ 0 w 99"/>
                <a:gd name="T53" fmla="*/ 0 h 173"/>
                <a:gd name="T54" fmla="*/ 0 w 99"/>
                <a:gd name="T55" fmla="*/ 0 h 173"/>
                <a:gd name="T56" fmla="*/ 0 w 99"/>
                <a:gd name="T57" fmla="*/ 0 h 173"/>
                <a:gd name="T58" fmla="*/ 0 w 99"/>
                <a:gd name="T59" fmla="*/ 0 h 173"/>
                <a:gd name="T60" fmla="*/ 0 w 99"/>
                <a:gd name="T61" fmla="*/ 0 h 173"/>
                <a:gd name="T62" fmla="*/ 0 w 99"/>
                <a:gd name="T63" fmla="*/ 0 h 173"/>
                <a:gd name="T64" fmla="*/ 0 w 99"/>
                <a:gd name="T65" fmla="*/ 0 h 173"/>
                <a:gd name="T66" fmla="*/ 0 w 99"/>
                <a:gd name="T67" fmla="*/ 0 h 173"/>
                <a:gd name="T68" fmla="*/ 0 w 99"/>
                <a:gd name="T69" fmla="*/ 0 h 173"/>
                <a:gd name="T70" fmla="*/ 0 w 99"/>
                <a:gd name="T71" fmla="*/ 0 h 173"/>
                <a:gd name="T72" fmla="*/ 0 w 99"/>
                <a:gd name="T73" fmla="*/ 0 h 173"/>
                <a:gd name="T74" fmla="*/ 0 w 99"/>
                <a:gd name="T75" fmla="*/ 0 h 173"/>
                <a:gd name="T76" fmla="*/ 0 w 99"/>
                <a:gd name="T77" fmla="*/ 0 h 173"/>
                <a:gd name="T78" fmla="*/ 0 w 99"/>
                <a:gd name="T79" fmla="*/ 0 h 173"/>
                <a:gd name="T80" fmla="*/ 0 w 99"/>
                <a:gd name="T81" fmla="*/ 0 h 173"/>
                <a:gd name="T82" fmla="*/ 0 w 99"/>
                <a:gd name="T83" fmla="*/ 0 h 1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9" h="173">
                  <a:moveTo>
                    <a:pt x="0" y="173"/>
                  </a:moveTo>
                  <a:lnTo>
                    <a:pt x="44" y="173"/>
                  </a:lnTo>
                  <a:lnTo>
                    <a:pt x="44" y="111"/>
                  </a:lnTo>
                  <a:lnTo>
                    <a:pt x="44" y="101"/>
                  </a:lnTo>
                  <a:lnTo>
                    <a:pt x="44" y="90"/>
                  </a:lnTo>
                  <a:lnTo>
                    <a:pt x="46" y="78"/>
                  </a:lnTo>
                  <a:lnTo>
                    <a:pt x="48" y="67"/>
                  </a:lnTo>
                  <a:lnTo>
                    <a:pt x="50" y="62"/>
                  </a:lnTo>
                  <a:lnTo>
                    <a:pt x="53" y="57"/>
                  </a:lnTo>
                  <a:lnTo>
                    <a:pt x="54" y="55"/>
                  </a:lnTo>
                  <a:lnTo>
                    <a:pt x="56" y="53"/>
                  </a:lnTo>
                  <a:lnTo>
                    <a:pt x="59" y="49"/>
                  </a:lnTo>
                  <a:lnTo>
                    <a:pt x="61" y="48"/>
                  </a:lnTo>
                  <a:lnTo>
                    <a:pt x="63" y="46"/>
                  </a:lnTo>
                  <a:lnTo>
                    <a:pt x="65" y="45"/>
                  </a:lnTo>
                  <a:lnTo>
                    <a:pt x="68" y="44"/>
                  </a:lnTo>
                  <a:lnTo>
                    <a:pt x="73" y="43"/>
                  </a:lnTo>
                  <a:lnTo>
                    <a:pt x="80" y="42"/>
                  </a:lnTo>
                  <a:lnTo>
                    <a:pt x="85" y="42"/>
                  </a:lnTo>
                  <a:lnTo>
                    <a:pt x="91" y="43"/>
                  </a:lnTo>
                  <a:lnTo>
                    <a:pt x="96" y="44"/>
                  </a:lnTo>
                  <a:lnTo>
                    <a:pt x="99" y="46"/>
                  </a:lnTo>
                  <a:lnTo>
                    <a:pt x="99" y="1"/>
                  </a:lnTo>
                  <a:lnTo>
                    <a:pt x="96" y="1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81" y="0"/>
                  </a:lnTo>
                  <a:lnTo>
                    <a:pt x="76" y="1"/>
                  </a:lnTo>
                  <a:lnTo>
                    <a:pt x="72" y="3"/>
                  </a:lnTo>
                  <a:lnTo>
                    <a:pt x="68" y="4"/>
                  </a:lnTo>
                  <a:lnTo>
                    <a:pt x="64" y="7"/>
                  </a:lnTo>
                  <a:lnTo>
                    <a:pt x="60" y="9"/>
                  </a:lnTo>
                  <a:lnTo>
                    <a:pt x="57" y="12"/>
                  </a:lnTo>
                  <a:lnTo>
                    <a:pt x="54" y="15"/>
                  </a:lnTo>
                  <a:lnTo>
                    <a:pt x="48" y="22"/>
                  </a:lnTo>
                  <a:lnTo>
                    <a:pt x="44" y="29"/>
                  </a:lnTo>
                  <a:lnTo>
                    <a:pt x="41" y="36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9" y="4"/>
                  </a:lnTo>
                  <a:lnTo>
                    <a:pt x="0" y="4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2" name="Freeform 10"/>
            <p:cNvSpPr>
              <a:spLocks noEditPoints="1"/>
            </p:cNvSpPr>
            <p:nvPr userDrawn="1"/>
          </p:nvSpPr>
          <p:spPr bwMode="auto">
            <a:xfrm>
              <a:off x="5353" y="4131"/>
              <a:ext cx="47" cy="54"/>
            </a:xfrm>
            <a:custGeom>
              <a:avLst/>
              <a:gdLst>
                <a:gd name="T0" fmla="*/ 0 w 152"/>
                <a:gd name="T1" fmla="*/ 0 h 177"/>
                <a:gd name="T2" fmla="*/ 0 w 152"/>
                <a:gd name="T3" fmla="*/ 0 h 177"/>
                <a:gd name="T4" fmla="*/ 0 w 152"/>
                <a:gd name="T5" fmla="*/ 0 h 177"/>
                <a:gd name="T6" fmla="*/ 0 w 152"/>
                <a:gd name="T7" fmla="*/ 0 h 177"/>
                <a:gd name="T8" fmla="*/ 0 w 152"/>
                <a:gd name="T9" fmla="*/ 0 h 177"/>
                <a:gd name="T10" fmla="*/ 0 w 152"/>
                <a:gd name="T11" fmla="*/ 0 h 177"/>
                <a:gd name="T12" fmla="*/ 0 w 152"/>
                <a:gd name="T13" fmla="*/ 0 h 177"/>
                <a:gd name="T14" fmla="*/ 0 w 152"/>
                <a:gd name="T15" fmla="*/ 0 h 177"/>
                <a:gd name="T16" fmla="*/ 0 w 152"/>
                <a:gd name="T17" fmla="*/ 0 h 177"/>
                <a:gd name="T18" fmla="*/ 0 w 152"/>
                <a:gd name="T19" fmla="*/ 0 h 177"/>
                <a:gd name="T20" fmla="*/ 0 w 152"/>
                <a:gd name="T21" fmla="*/ 0 h 177"/>
                <a:gd name="T22" fmla="*/ 0 w 152"/>
                <a:gd name="T23" fmla="*/ 0 h 177"/>
                <a:gd name="T24" fmla="*/ 0 w 152"/>
                <a:gd name="T25" fmla="*/ 0 h 177"/>
                <a:gd name="T26" fmla="*/ 0 w 152"/>
                <a:gd name="T27" fmla="*/ 0 h 177"/>
                <a:gd name="T28" fmla="*/ 0 w 152"/>
                <a:gd name="T29" fmla="*/ 0 h 177"/>
                <a:gd name="T30" fmla="*/ 0 w 152"/>
                <a:gd name="T31" fmla="*/ 0 h 177"/>
                <a:gd name="T32" fmla="*/ 0 w 152"/>
                <a:gd name="T33" fmla="*/ 0 h 177"/>
                <a:gd name="T34" fmla="*/ 0 w 152"/>
                <a:gd name="T35" fmla="*/ 0 h 177"/>
                <a:gd name="T36" fmla="*/ 0 w 152"/>
                <a:gd name="T37" fmla="*/ 0 h 177"/>
                <a:gd name="T38" fmla="*/ 0 w 152"/>
                <a:gd name="T39" fmla="*/ 0 h 177"/>
                <a:gd name="T40" fmla="*/ 0 w 152"/>
                <a:gd name="T41" fmla="*/ 0 h 177"/>
                <a:gd name="T42" fmla="*/ 0 w 152"/>
                <a:gd name="T43" fmla="*/ 0 h 177"/>
                <a:gd name="T44" fmla="*/ 0 w 152"/>
                <a:gd name="T45" fmla="*/ 0 h 177"/>
                <a:gd name="T46" fmla="*/ 0 w 152"/>
                <a:gd name="T47" fmla="*/ 0 h 177"/>
                <a:gd name="T48" fmla="*/ 0 w 152"/>
                <a:gd name="T49" fmla="*/ 0 h 177"/>
                <a:gd name="T50" fmla="*/ 0 w 152"/>
                <a:gd name="T51" fmla="*/ 0 h 177"/>
                <a:gd name="T52" fmla="*/ 0 w 152"/>
                <a:gd name="T53" fmla="*/ 0 h 177"/>
                <a:gd name="T54" fmla="*/ 0 w 152"/>
                <a:gd name="T55" fmla="*/ 0 h 177"/>
                <a:gd name="T56" fmla="*/ 0 w 152"/>
                <a:gd name="T57" fmla="*/ 0 h 177"/>
                <a:gd name="T58" fmla="*/ 0 w 152"/>
                <a:gd name="T59" fmla="*/ 0 h 177"/>
                <a:gd name="T60" fmla="*/ 0 w 152"/>
                <a:gd name="T61" fmla="*/ 0 h 177"/>
                <a:gd name="T62" fmla="*/ 0 w 152"/>
                <a:gd name="T63" fmla="*/ 0 h 177"/>
                <a:gd name="T64" fmla="*/ 0 w 152"/>
                <a:gd name="T65" fmla="*/ 0 h 177"/>
                <a:gd name="T66" fmla="*/ 0 w 152"/>
                <a:gd name="T67" fmla="*/ 0 h 177"/>
                <a:gd name="T68" fmla="*/ 0 w 152"/>
                <a:gd name="T69" fmla="*/ 0 h 177"/>
                <a:gd name="T70" fmla="*/ 0 w 152"/>
                <a:gd name="T71" fmla="*/ 0 h 177"/>
                <a:gd name="T72" fmla="*/ 0 w 152"/>
                <a:gd name="T73" fmla="*/ 0 h 177"/>
                <a:gd name="T74" fmla="*/ 0 w 152"/>
                <a:gd name="T75" fmla="*/ 0 h 177"/>
                <a:gd name="T76" fmla="*/ 0 w 152"/>
                <a:gd name="T77" fmla="*/ 0 h 177"/>
                <a:gd name="T78" fmla="*/ 0 w 152"/>
                <a:gd name="T79" fmla="*/ 0 h 177"/>
                <a:gd name="T80" fmla="*/ 0 w 152"/>
                <a:gd name="T81" fmla="*/ 0 h 177"/>
                <a:gd name="T82" fmla="*/ 0 w 152"/>
                <a:gd name="T83" fmla="*/ 0 h 177"/>
                <a:gd name="T84" fmla="*/ 0 w 152"/>
                <a:gd name="T85" fmla="*/ 0 h 177"/>
                <a:gd name="T86" fmla="*/ 0 w 152"/>
                <a:gd name="T87" fmla="*/ 0 h 177"/>
                <a:gd name="T88" fmla="*/ 0 w 152"/>
                <a:gd name="T89" fmla="*/ 0 h 177"/>
                <a:gd name="T90" fmla="*/ 0 w 152"/>
                <a:gd name="T91" fmla="*/ 0 h 177"/>
                <a:gd name="T92" fmla="*/ 0 w 152"/>
                <a:gd name="T93" fmla="*/ 0 h 17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52" h="177">
                  <a:moveTo>
                    <a:pt x="19" y="51"/>
                  </a:moveTo>
                  <a:lnTo>
                    <a:pt x="25" y="47"/>
                  </a:lnTo>
                  <a:lnTo>
                    <a:pt x="31" y="43"/>
                  </a:lnTo>
                  <a:lnTo>
                    <a:pt x="37" y="40"/>
                  </a:lnTo>
                  <a:lnTo>
                    <a:pt x="44" y="37"/>
                  </a:lnTo>
                  <a:lnTo>
                    <a:pt x="57" y="33"/>
                  </a:lnTo>
                  <a:lnTo>
                    <a:pt x="64" y="33"/>
                  </a:lnTo>
                  <a:lnTo>
                    <a:pt x="71" y="32"/>
                  </a:lnTo>
                  <a:lnTo>
                    <a:pt x="80" y="33"/>
                  </a:lnTo>
                  <a:lnTo>
                    <a:pt x="84" y="33"/>
                  </a:lnTo>
                  <a:lnTo>
                    <a:pt x="88" y="34"/>
                  </a:lnTo>
                  <a:lnTo>
                    <a:pt x="95" y="37"/>
                  </a:lnTo>
                  <a:lnTo>
                    <a:pt x="97" y="38"/>
                  </a:lnTo>
                  <a:lnTo>
                    <a:pt x="100" y="40"/>
                  </a:lnTo>
                  <a:lnTo>
                    <a:pt x="102" y="42"/>
                  </a:lnTo>
                  <a:lnTo>
                    <a:pt x="104" y="45"/>
                  </a:lnTo>
                  <a:lnTo>
                    <a:pt x="106" y="48"/>
                  </a:lnTo>
                  <a:lnTo>
                    <a:pt x="107" y="51"/>
                  </a:lnTo>
                  <a:lnTo>
                    <a:pt x="109" y="59"/>
                  </a:lnTo>
                  <a:lnTo>
                    <a:pt x="109" y="64"/>
                  </a:lnTo>
                  <a:lnTo>
                    <a:pt x="109" y="69"/>
                  </a:lnTo>
                  <a:lnTo>
                    <a:pt x="85" y="69"/>
                  </a:lnTo>
                  <a:lnTo>
                    <a:pt x="78" y="69"/>
                  </a:lnTo>
                  <a:lnTo>
                    <a:pt x="71" y="69"/>
                  </a:lnTo>
                  <a:lnTo>
                    <a:pt x="56" y="70"/>
                  </a:lnTo>
                  <a:lnTo>
                    <a:pt x="49" y="72"/>
                  </a:lnTo>
                  <a:lnTo>
                    <a:pt x="42" y="73"/>
                  </a:lnTo>
                  <a:lnTo>
                    <a:pt x="35" y="76"/>
                  </a:lnTo>
                  <a:lnTo>
                    <a:pt x="28" y="78"/>
                  </a:lnTo>
                  <a:lnTo>
                    <a:pt x="22" y="82"/>
                  </a:lnTo>
                  <a:lnTo>
                    <a:pt x="17" y="86"/>
                  </a:lnTo>
                  <a:lnTo>
                    <a:pt x="12" y="91"/>
                  </a:lnTo>
                  <a:lnTo>
                    <a:pt x="8" y="96"/>
                  </a:lnTo>
                  <a:lnTo>
                    <a:pt x="4" y="102"/>
                  </a:lnTo>
                  <a:lnTo>
                    <a:pt x="2" y="109"/>
                  </a:lnTo>
                  <a:lnTo>
                    <a:pt x="1" y="113"/>
                  </a:lnTo>
                  <a:lnTo>
                    <a:pt x="0" y="118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1" y="138"/>
                  </a:lnTo>
                  <a:lnTo>
                    <a:pt x="2" y="143"/>
                  </a:lnTo>
                  <a:lnTo>
                    <a:pt x="3" y="145"/>
                  </a:lnTo>
                  <a:lnTo>
                    <a:pt x="5" y="148"/>
                  </a:lnTo>
                  <a:lnTo>
                    <a:pt x="7" y="152"/>
                  </a:lnTo>
                  <a:lnTo>
                    <a:pt x="10" y="156"/>
                  </a:lnTo>
                  <a:lnTo>
                    <a:pt x="14" y="160"/>
                  </a:lnTo>
                  <a:lnTo>
                    <a:pt x="18" y="164"/>
                  </a:lnTo>
                  <a:lnTo>
                    <a:pt x="22" y="167"/>
                  </a:lnTo>
                  <a:lnTo>
                    <a:pt x="27" y="169"/>
                  </a:lnTo>
                  <a:lnTo>
                    <a:pt x="32" y="171"/>
                  </a:lnTo>
                  <a:lnTo>
                    <a:pt x="37" y="173"/>
                  </a:lnTo>
                  <a:lnTo>
                    <a:pt x="42" y="175"/>
                  </a:lnTo>
                  <a:lnTo>
                    <a:pt x="47" y="176"/>
                  </a:lnTo>
                  <a:lnTo>
                    <a:pt x="59" y="177"/>
                  </a:lnTo>
                  <a:lnTo>
                    <a:pt x="66" y="176"/>
                  </a:lnTo>
                  <a:lnTo>
                    <a:pt x="74" y="175"/>
                  </a:lnTo>
                  <a:lnTo>
                    <a:pt x="81" y="172"/>
                  </a:lnTo>
                  <a:lnTo>
                    <a:pt x="88" y="169"/>
                  </a:lnTo>
                  <a:lnTo>
                    <a:pt x="95" y="165"/>
                  </a:lnTo>
                  <a:lnTo>
                    <a:pt x="98" y="162"/>
                  </a:lnTo>
                  <a:lnTo>
                    <a:pt x="101" y="160"/>
                  </a:lnTo>
                  <a:lnTo>
                    <a:pt x="104" y="157"/>
                  </a:lnTo>
                  <a:lnTo>
                    <a:pt x="106" y="154"/>
                  </a:lnTo>
                  <a:lnTo>
                    <a:pt x="111" y="147"/>
                  </a:lnTo>
                  <a:lnTo>
                    <a:pt x="112" y="159"/>
                  </a:lnTo>
                  <a:lnTo>
                    <a:pt x="112" y="166"/>
                  </a:lnTo>
                  <a:lnTo>
                    <a:pt x="113" y="173"/>
                  </a:lnTo>
                  <a:lnTo>
                    <a:pt x="152" y="173"/>
                  </a:lnTo>
                  <a:lnTo>
                    <a:pt x="151" y="154"/>
                  </a:lnTo>
                  <a:lnTo>
                    <a:pt x="150" y="135"/>
                  </a:lnTo>
                  <a:lnTo>
                    <a:pt x="149" y="116"/>
                  </a:lnTo>
                  <a:lnTo>
                    <a:pt x="149" y="93"/>
                  </a:lnTo>
                  <a:lnTo>
                    <a:pt x="149" y="71"/>
                  </a:lnTo>
                  <a:lnTo>
                    <a:pt x="149" y="62"/>
                  </a:lnTo>
                  <a:lnTo>
                    <a:pt x="148" y="54"/>
                  </a:lnTo>
                  <a:lnTo>
                    <a:pt x="147" y="46"/>
                  </a:lnTo>
                  <a:lnTo>
                    <a:pt x="145" y="39"/>
                  </a:lnTo>
                  <a:lnTo>
                    <a:pt x="143" y="33"/>
                  </a:lnTo>
                  <a:lnTo>
                    <a:pt x="141" y="30"/>
                  </a:lnTo>
                  <a:lnTo>
                    <a:pt x="140" y="27"/>
                  </a:lnTo>
                  <a:lnTo>
                    <a:pt x="136" y="22"/>
                  </a:lnTo>
                  <a:lnTo>
                    <a:pt x="132" y="17"/>
                  </a:lnTo>
                  <a:lnTo>
                    <a:pt x="127" y="13"/>
                  </a:lnTo>
                  <a:lnTo>
                    <a:pt x="122" y="9"/>
                  </a:lnTo>
                  <a:lnTo>
                    <a:pt x="116" y="7"/>
                  </a:lnTo>
                  <a:lnTo>
                    <a:pt x="113" y="5"/>
                  </a:lnTo>
                  <a:lnTo>
                    <a:pt x="110" y="4"/>
                  </a:lnTo>
                  <a:lnTo>
                    <a:pt x="102" y="2"/>
                  </a:lnTo>
                  <a:lnTo>
                    <a:pt x="94" y="1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9" y="0"/>
                  </a:lnTo>
                  <a:lnTo>
                    <a:pt x="62" y="1"/>
                  </a:lnTo>
                  <a:lnTo>
                    <a:pt x="54" y="2"/>
                  </a:lnTo>
                  <a:lnTo>
                    <a:pt x="47" y="4"/>
                  </a:lnTo>
                  <a:lnTo>
                    <a:pt x="39" y="5"/>
                  </a:lnTo>
                  <a:lnTo>
                    <a:pt x="32" y="8"/>
                  </a:lnTo>
                  <a:lnTo>
                    <a:pt x="25" y="10"/>
                  </a:lnTo>
                  <a:lnTo>
                    <a:pt x="18" y="13"/>
                  </a:lnTo>
                  <a:lnTo>
                    <a:pt x="19" y="51"/>
                  </a:lnTo>
                  <a:close/>
                  <a:moveTo>
                    <a:pt x="41" y="124"/>
                  </a:moveTo>
                  <a:lnTo>
                    <a:pt x="42" y="119"/>
                  </a:lnTo>
                  <a:lnTo>
                    <a:pt x="43" y="115"/>
                  </a:lnTo>
                  <a:lnTo>
                    <a:pt x="44" y="112"/>
                  </a:lnTo>
                  <a:lnTo>
                    <a:pt x="46" y="108"/>
                  </a:lnTo>
                  <a:lnTo>
                    <a:pt x="49" y="106"/>
                  </a:lnTo>
                  <a:lnTo>
                    <a:pt x="50" y="104"/>
                  </a:lnTo>
                  <a:lnTo>
                    <a:pt x="52" y="103"/>
                  </a:lnTo>
                  <a:lnTo>
                    <a:pt x="55" y="101"/>
                  </a:lnTo>
                  <a:lnTo>
                    <a:pt x="59" y="100"/>
                  </a:lnTo>
                  <a:lnTo>
                    <a:pt x="66" y="97"/>
                  </a:lnTo>
                  <a:lnTo>
                    <a:pt x="74" y="96"/>
                  </a:lnTo>
                  <a:lnTo>
                    <a:pt x="83" y="95"/>
                  </a:lnTo>
                  <a:lnTo>
                    <a:pt x="90" y="95"/>
                  </a:lnTo>
                  <a:lnTo>
                    <a:pt x="109" y="95"/>
                  </a:lnTo>
                  <a:lnTo>
                    <a:pt x="109" y="100"/>
                  </a:lnTo>
                  <a:lnTo>
                    <a:pt x="109" y="104"/>
                  </a:lnTo>
                  <a:lnTo>
                    <a:pt x="108" y="109"/>
                  </a:lnTo>
                  <a:lnTo>
                    <a:pt x="107" y="113"/>
                  </a:lnTo>
                  <a:lnTo>
                    <a:pt x="106" y="118"/>
                  </a:lnTo>
                  <a:lnTo>
                    <a:pt x="105" y="122"/>
                  </a:lnTo>
                  <a:lnTo>
                    <a:pt x="103" y="126"/>
                  </a:lnTo>
                  <a:lnTo>
                    <a:pt x="100" y="129"/>
                  </a:lnTo>
                  <a:lnTo>
                    <a:pt x="97" y="133"/>
                  </a:lnTo>
                  <a:lnTo>
                    <a:pt x="94" y="136"/>
                  </a:lnTo>
                  <a:lnTo>
                    <a:pt x="91" y="138"/>
                  </a:lnTo>
                  <a:lnTo>
                    <a:pt x="87" y="140"/>
                  </a:lnTo>
                  <a:lnTo>
                    <a:pt x="83" y="142"/>
                  </a:lnTo>
                  <a:lnTo>
                    <a:pt x="79" y="143"/>
                  </a:lnTo>
                  <a:lnTo>
                    <a:pt x="74" y="144"/>
                  </a:lnTo>
                  <a:lnTo>
                    <a:pt x="69" y="145"/>
                  </a:lnTo>
                  <a:lnTo>
                    <a:pt x="64" y="144"/>
                  </a:lnTo>
                  <a:lnTo>
                    <a:pt x="58" y="143"/>
                  </a:lnTo>
                  <a:lnTo>
                    <a:pt x="54" y="142"/>
                  </a:lnTo>
                  <a:lnTo>
                    <a:pt x="51" y="141"/>
                  </a:lnTo>
                  <a:lnTo>
                    <a:pt x="50" y="140"/>
                  </a:lnTo>
                  <a:lnTo>
                    <a:pt x="46" y="137"/>
                  </a:lnTo>
                  <a:lnTo>
                    <a:pt x="44" y="133"/>
                  </a:lnTo>
                  <a:lnTo>
                    <a:pt x="43" y="131"/>
                  </a:lnTo>
                  <a:lnTo>
                    <a:pt x="42" y="129"/>
                  </a:lnTo>
                  <a:lnTo>
                    <a:pt x="41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5412" y="4108"/>
              <a:ext cx="14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5440" y="4108"/>
              <a:ext cx="14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5003" y="4103"/>
              <a:ext cx="49" cy="50"/>
            </a:xfrm>
            <a:custGeom>
              <a:avLst/>
              <a:gdLst>
                <a:gd name="T0" fmla="*/ 0 w 160"/>
                <a:gd name="T1" fmla="*/ 0 h 163"/>
                <a:gd name="T2" fmla="*/ 0 w 160"/>
                <a:gd name="T3" fmla="*/ 0 h 163"/>
                <a:gd name="T4" fmla="*/ 0 w 160"/>
                <a:gd name="T5" fmla="*/ 0 h 163"/>
                <a:gd name="T6" fmla="*/ 0 w 160"/>
                <a:gd name="T7" fmla="*/ 0 h 163"/>
                <a:gd name="T8" fmla="*/ 0 w 160"/>
                <a:gd name="T9" fmla="*/ 0 h 163"/>
                <a:gd name="T10" fmla="*/ 0 w 160"/>
                <a:gd name="T11" fmla="*/ 0 h 163"/>
                <a:gd name="T12" fmla="*/ 0 w 160"/>
                <a:gd name="T13" fmla="*/ 0 h 163"/>
                <a:gd name="T14" fmla="*/ 0 w 160"/>
                <a:gd name="T15" fmla="*/ 0 h 163"/>
                <a:gd name="T16" fmla="*/ 0 w 160"/>
                <a:gd name="T17" fmla="*/ 0 h 163"/>
                <a:gd name="T18" fmla="*/ 0 w 160"/>
                <a:gd name="T19" fmla="*/ 0 h 163"/>
                <a:gd name="T20" fmla="*/ 0 w 160"/>
                <a:gd name="T21" fmla="*/ 0 h 163"/>
                <a:gd name="T22" fmla="*/ 0 w 160"/>
                <a:gd name="T23" fmla="*/ 0 h 163"/>
                <a:gd name="T24" fmla="*/ 0 w 160"/>
                <a:gd name="T25" fmla="*/ 0 h 163"/>
                <a:gd name="T26" fmla="*/ 0 w 160"/>
                <a:gd name="T27" fmla="*/ 0 h 163"/>
                <a:gd name="T28" fmla="*/ 0 w 160"/>
                <a:gd name="T29" fmla="*/ 0 h 163"/>
                <a:gd name="T30" fmla="*/ 0 w 160"/>
                <a:gd name="T31" fmla="*/ 0 h 163"/>
                <a:gd name="T32" fmla="*/ 0 w 160"/>
                <a:gd name="T33" fmla="*/ 0 h 163"/>
                <a:gd name="T34" fmla="*/ 0 w 160"/>
                <a:gd name="T35" fmla="*/ 0 h 163"/>
                <a:gd name="T36" fmla="*/ 0 w 160"/>
                <a:gd name="T37" fmla="*/ 0 h 163"/>
                <a:gd name="T38" fmla="*/ 0 w 160"/>
                <a:gd name="T39" fmla="*/ 0 h 163"/>
                <a:gd name="T40" fmla="*/ 0 w 160"/>
                <a:gd name="T41" fmla="*/ 0 h 163"/>
                <a:gd name="T42" fmla="*/ 0 w 160"/>
                <a:gd name="T43" fmla="*/ 0 h 163"/>
                <a:gd name="T44" fmla="*/ 0 w 160"/>
                <a:gd name="T45" fmla="*/ 0 h 163"/>
                <a:gd name="T46" fmla="*/ 0 w 160"/>
                <a:gd name="T47" fmla="*/ 0 h 163"/>
                <a:gd name="T48" fmla="*/ 0 w 160"/>
                <a:gd name="T49" fmla="*/ 0 h 163"/>
                <a:gd name="T50" fmla="*/ 0 w 160"/>
                <a:gd name="T51" fmla="*/ 0 h 163"/>
                <a:gd name="T52" fmla="*/ 0 w 160"/>
                <a:gd name="T53" fmla="*/ 0 h 163"/>
                <a:gd name="T54" fmla="*/ 0 w 160"/>
                <a:gd name="T55" fmla="*/ 0 h 163"/>
                <a:gd name="T56" fmla="*/ 0 w 160"/>
                <a:gd name="T57" fmla="*/ 0 h 163"/>
                <a:gd name="T58" fmla="*/ 0 w 160"/>
                <a:gd name="T59" fmla="*/ 0 h 163"/>
                <a:gd name="T60" fmla="*/ 0 w 160"/>
                <a:gd name="T61" fmla="*/ 0 h 163"/>
                <a:gd name="T62" fmla="*/ 0 w 160"/>
                <a:gd name="T63" fmla="*/ 0 h 163"/>
                <a:gd name="T64" fmla="*/ 0 w 160"/>
                <a:gd name="T65" fmla="*/ 0 h 163"/>
                <a:gd name="T66" fmla="*/ 0 w 160"/>
                <a:gd name="T67" fmla="*/ 0 h 163"/>
                <a:gd name="T68" fmla="*/ 0 w 160"/>
                <a:gd name="T69" fmla="*/ 0 h 163"/>
                <a:gd name="T70" fmla="*/ 0 w 160"/>
                <a:gd name="T71" fmla="*/ 0 h 163"/>
                <a:gd name="T72" fmla="*/ 0 w 160"/>
                <a:gd name="T73" fmla="*/ 0 h 163"/>
                <a:gd name="T74" fmla="*/ 0 w 160"/>
                <a:gd name="T75" fmla="*/ 0 h 163"/>
                <a:gd name="T76" fmla="*/ 0 w 160"/>
                <a:gd name="T77" fmla="*/ 0 h 163"/>
                <a:gd name="T78" fmla="*/ 0 w 160"/>
                <a:gd name="T79" fmla="*/ 0 h 163"/>
                <a:gd name="T80" fmla="*/ 0 w 160"/>
                <a:gd name="T81" fmla="*/ 0 h 163"/>
                <a:gd name="T82" fmla="*/ 0 w 160"/>
                <a:gd name="T83" fmla="*/ 0 h 163"/>
                <a:gd name="T84" fmla="*/ 0 w 160"/>
                <a:gd name="T85" fmla="*/ 0 h 163"/>
                <a:gd name="T86" fmla="*/ 0 w 160"/>
                <a:gd name="T87" fmla="*/ 0 h 163"/>
                <a:gd name="T88" fmla="*/ 0 w 160"/>
                <a:gd name="T89" fmla="*/ 0 h 163"/>
                <a:gd name="T90" fmla="*/ 0 w 160"/>
                <a:gd name="T91" fmla="*/ 0 h 163"/>
                <a:gd name="T92" fmla="*/ 0 w 160"/>
                <a:gd name="T93" fmla="*/ 0 h 163"/>
                <a:gd name="T94" fmla="*/ 0 w 160"/>
                <a:gd name="T95" fmla="*/ 0 h 163"/>
                <a:gd name="T96" fmla="*/ 0 w 160"/>
                <a:gd name="T97" fmla="*/ 0 h 1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60" h="163">
                  <a:moveTo>
                    <a:pt x="3" y="163"/>
                  </a:moveTo>
                  <a:lnTo>
                    <a:pt x="2" y="157"/>
                  </a:lnTo>
                  <a:lnTo>
                    <a:pt x="1" y="150"/>
                  </a:lnTo>
                  <a:lnTo>
                    <a:pt x="0" y="141"/>
                  </a:lnTo>
                  <a:lnTo>
                    <a:pt x="0" y="132"/>
                  </a:lnTo>
                  <a:lnTo>
                    <a:pt x="0" y="123"/>
                  </a:lnTo>
                  <a:lnTo>
                    <a:pt x="1" y="114"/>
                  </a:lnTo>
                  <a:lnTo>
                    <a:pt x="1" y="110"/>
                  </a:lnTo>
                  <a:lnTo>
                    <a:pt x="2" y="106"/>
                  </a:lnTo>
                  <a:lnTo>
                    <a:pt x="3" y="103"/>
                  </a:lnTo>
                  <a:lnTo>
                    <a:pt x="4" y="100"/>
                  </a:lnTo>
                  <a:lnTo>
                    <a:pt x="8" y="95"/>
                  </a:lnTo>
                  <a:lnTo>
                    <a:pt x="11" y="91"/>
                  </a:lnTo>
                  <a:lnTo>
                    <a:pt x="15" y="87"/>
                  </a:lnTo>
                  <a:lnTo>
                    <a:pt x="25" y="77"/>
                  </a:lnTo>
                  <a:lnTo>
                    <a:pt x="32" y="71"/>
                  </a:lnTo>
                  <a:lnTo>
                    <a:pt x="39" y="65"/>
                  </a:lnTo>
                  <a:lnTo>
                    <a:pt x="48" y="59"/>
                  </a:lnTo>
                  <a:lnTo>
                    <a:pt x="57" y="52"/>
                  </a:lnTo>
                  <a:lnTo>
                    <a:pt x="67" y="46"/>
                  </a:lnTo>
                  <a:lnTo>
                    <a:pt x="78" y="39"/>
                  </a:lnTo>
                  <a:lnTo>
                    <a:pt x="89" y="33"/>
                  </a:lnTo>
                  <a:lnTo>
                    <a:pt x="101" y="27"/>
                  </a:lnTo>
                  <a:lnTo>
                    <a:pt x="114" y="21"/>
                  </a:lnTo>
                  <a:lnTo>
                    <a:pt x="128" y="16"/>
                  </a:lnTo>
                  <a:lnTo>
                    <a:pt x="140" y="10"/>
                  </a:lnTo>
                  <a:lnTo>
                    <a:pt x="150" y="5"/>
                  </a:lnTo>
                  <a:lnTo>
                    <a:pt x="157" y="0"/>
                  </a:lnTo>
                  <a:lnTo>
                    <a:pt x="159" y="9"/>
                  </a:lnTo>
                  <a:lnTo>
                    <a:pt x="160" y="17"/>
                  </a:lnTo>
                  <a:lnTo>
                    <a:pt x="160" y="27"/>
                  </a:lnTo>
                  <a:lnTo>
                    <a:pt x="160" y="37"/>
                  </a:lnTo>
                  <a:lnTo>
                    <a:pt x="159" y="41"/>
                  </a:lnTo>
                  <a:lnTo>
                    <a:pt x="158" y="46"/>
                  </a:lnTo>
                  <a:lnTo>
                    <a:pt x="157" y="49"/>
                  </a:lnTo>
                  <a:lnTo>
                    <a:pt x="155" y="53"/>
                  </a:lnTo>
                  <a:lnTo>
                    <a:pt x="153" y="55"/>
                  </a:lnTo>
                  <a:lnTo>
                    <a:pt x="151" y="57"/>
                  </a:lnTo>
                  <a:lnTo>
                    <a:pt x="138" y="62"/>
                  </a:lnTo>
                  <a:lnTo>
                    <a:pt x="119" y="72"/>
                  </a:lnTo>
                  <a:lnTo>
                    <a:pt x="95" y="85"/>
                  </a:lnTo>
                  <a:lnTo>
                    <a:pt x="82" y="93"/>
                  </a:lnTo>
                  <a:lnTo>
                    <a:pt x="68" y="102"/>
                  </a:lnTo>
                  <a:lnTo>
                    <a:pt x="60" y="108"/>
                  </a:lnTo>
                  <a:lnTo>
                    <a:pt x="52" y="114"/>
                  </a:lnTo>
                  <a:lnTo>
                    <a:pt x="44" y="121"/>
                  </a:lnTo>
                  <a:lnTo>
                    <a:pt x="36" y="128"/>
                  </a:lnTo>
                  <a:lnTo>
                    <a:pt x="20" y="144"/>
                  </a:lnTo>
                  <a:lnTo>
                    <a:pt x="3" y="163"/>
                  </a:lnTo>
                  <a:close/>
                </a:path>
              </a:pathLst>
            </a:custGeom>
            <a:solidFill>
              <a:srgbClr val="00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5003" y="4078"/>
              <a:ext cx="49" cy="42"/>
            </a:xfrm>
            <a:custGeom>
              <a:avLst/>
              <a:gdLst>
                <a:gd name="T0" fmla="*/ 0 w 158"/>
                <a:gd name="T1" fmla="*/ 0 h 135"/>
                <a:gd name="T2" fmla="*/ 0 w 158"/>
                <a:gd name="T3" fmla="*/ 0 h 135"/>
                <a:gd name="T4" fmla="*/ 0 w 158"/>
                <a:gd name="T5" fmla="*/ 0 h 135"/>
                <a:gd name="T6" fmla="*/ 0 w 158"/>
                <a:gd name="T7" fmla="*/ 0 h 135"/>
                <a:gd name="T8" fmla="*/ 0 w 158"/>
                <a:gd name="T9" fmla="*/ 0 h 135"/>
                <a:gd name="T10" fmla="*/ 0 w 158"/>
                <a:gd name="T11" fmla="*/ 0 h 135"/>
                <a:gd name="T12" fmla="*/ 0 w 158"/>
                <a:gd name="T13" fmla="*/ 0 h 135"/>
                <a:gd name="T14" fmla="*/ 0 w 158"/>
                <a:gd name="T15" fmla="*/ 0 h 135"/>
                <a:gd name="T16" fmla="*/ 0 w 158"/>
                <a:gd name="T17" fmla="*/ 0 h 135"/>
                <a:gd name="T18" fmla="*/ 0 w 158"/>
                <a:gd name="T19" fmla="*/ 0 h 135"/>
                <a:gd name="T20" fmla="*/ 0 w 158"/>
                <a:gd name="T21" fmla="*/ 0 h 135"/>
                <a:gd name="T22" fmla="*/ 0 w 158"/>
                <a:gd name="T23" fmla="*/ 0 h 135"/>
                <a:gd name="T24" fmla="*/ 0 w 158"/>
                <a:gd name="T25" fmla="*/ 0 h 135"/>
                <a:gd name="T26" fmla="*/ 0 w 158"/>
                <a:gd name="T27" fmla="*/ 0 h 135"/>
                <a:gd name="T28" fmla="*/ 0 w 158"/>
                <a:gd name="T29" fmla="*/ 0 h 135"/>
                <a:gd name="T30" fmla="*/ 0 w 158"/>
                <a:gd name="T31" fmla="*/ 0 h 135"/>
                <a:gd name="T32" fmla="*/ 0 w 158"/>
                <a:gd name="T33" fmla="*/ 0 h 135"/>
                <a:gd name="T34" fmla="*/ 0 w 158"/>
                <a:gd name="T35" fmla="*/ 0 h 135"/>
                <a:gd name="T36" fmla="*/ 0 w 158"/>
                <a:gd name="T37" fmla="*/ 0 h 135"/>
                <a:gd name="T38" fmla="*/ 0 w 158"/>
                <a:gd name="T39" fmla="*/ 0 h 135"/>
                <a:gd name="T40" fmla="*/ 0 w 158"/>
                <a:gd name="T41" fmla="*/ 0 h 135"/>
                <a:gd name="T42" fmla="*/ 0 w 158"/>
                <a:gd name="T43" fmla="*/ 0 h 135"/>
                <a:gd name="T44" fmla="*/ 0 w 158"/>
                <a:gd name="T45" fmla="*/ 0 h 135"/>
                <a:gd name="T46" fmla="*/ 0 w 158"/>
                <a:gd name="T47" fmla="*/ 0 h 135"/>
                <a:gd name="T48" fmla="*/ 0 w 158"/>
                <a:gd name="T49" fmla="*/ 0 h 135"/>
                <a:gd name="T50" fmla="*/ 0 w 158"/>
                <a:gd name="T51" fmla="*/ 0 h 135"/>
                <a:gd name="T52" fmla="*/ 0 w 158"/>
                <a:gd name="T53" fmla="*/ 0 h 135"/>
                <a:gd name="T54" fmla="*/ 0 w 158"/>
                <a:gd name="T55" fmla="*/ 0 h 135"/>
                <a:gd name="T56" fmla="*/ 0 w 158"/>
                <a:gd name="T57" fmla="*/ 0 h 135"/>
                <a:gd name="T58" fmla="*/ 0 w 158"/>
                <a:gd name="T59" fmla="*/ 0 h 135"/>
                <a:gd name="T60" fmla="*/ 0 w 158"/>
                <a:gd name="T61" fmla="*/ 0 h 135"/>
                <a:gd name="T62" fmla="*/ 0 w 158"/>
                <a:gd name="T63" fmla="*/ 0 h 135"/>
                <a:gd name="T64" fmla="*/ 0 w 158"/>
                <a:gd name="T65" fmla="*/ 0 h 135"/>
                <a:gd name="T66" fmla="*/ 0 w 158"/>
                <a:gd name="T67" fmla="*/ 0 h 135"/>
                <a:gd name="T68" fmla="*/ 0 w 158"/>
                <a:gd name="T69" fmla="*/ 0 h 135"/>
                <a:gd name="T70" fmla="*/ 0 w 158"/>
                <a:gd name="T71" fmla="*/ 0 h 135"/>
                <a:gd name="T72" fmla="*/ 0 w 158"/>
                <a:gd name="T73" fmla="*/ 0 h 135"/>
                <a:gd name="T74" fmla="*/ 0 w 158"/>
                <a:gd name="T75" fmla="*/ 0 h 135"/>
                <a:gd name="T76" fmla="*/ 0 w 158"/>
                <a:gd name="T77" fmla="*/ 0 h 135"/>
                <a:gd name="T78" fmla="*/ 0 w 158"/>
                <a:gd name="T79" fmla="*/ 0 h 135"/>
                <a:gd name="T80" fmla="*/ 0 w 158"/>
                <a:gd name="T81" fmla="*/ 0 h 135"/>
                <a:gd name="T82" fmla="*/ 0 w 158"/>
                <a:gd name="T83" fmla="*/ 0 h 135"/>
                <a:gd name="T84" fmla="*/ 0 w 158"/>
                <a:gd name="T85" fmla="*/ 0 h 135"/>
                <a:gd name="T86" fmla="*/ 0 w 158"/>
                <a:gd name="T87" fmla="*/ 0 h 135"/>
                <a:gd name="T88" fmla="*/ 0 w 158"/>
                <a:gd name="T89" fmla="*/ 0 h 135"/>
                <a:gd name="T90" fmla="*/ 0 w 158"/>
                <a:gd name="T91" fmla="*/ 0 h 135"/>
                <a:gd name="T92" fmla="*/ 0 w 158"/>
                <a:gd name="T93" fmla="*/ 0 h 135"/>
                <a:gd name="T94" fmla="*/ 0 w 158"/>
                <a:gd name="T95" fmla="*/ 0 h 135"/>
                <a:gd name="T96" fmla="*/ 0 w 158"/>
                <a:gd name="T97" fmla="*/ 0 h 135"/>
                <a:gd name="T98" fmla="*/ 0 w 158"/>
                <a:gd name="T99" fmla="*/ 0 h 1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8" h="135">
                  <a:moveTo>
                    <a:pt x="3" y="135"/>
                  </a:moveTo>
                  <a:lnTo>
                    <a:pt x="1" y="121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1" y="86"/>
                  </a:lnTo>
                  <a:lnTo>
                    <a:pt x="2" y="81"/>
                  </a:lnTo>
                  <a:lnTo>
                    <a:pt x="4" y="77"/>
                  </a:lnTo>
                  <a:lnTo>
                    <a:pt x="5" y="75"/>
                  </a:lnTo>
                  <a:lnTo>
                    <a:pt x="14" y="65"/>
                  </a:lnTo>
                  <a:lnTo>
                    <a:pt x="19" y="61"/>
                  </a:lnTo>
                  <a:lnTo>
                    <a:pt x="24" y="57"/>
                  </a:lnTo>
                  <a:lnTo>
                    <a:pt x="34" y="49"/>
                  </a:lnTo>
                  <a:lnTo>
                    <a:pt x="45" y="41"/>
                  </a:lnTo>
                  <a:lnTo>
                    <a:pt x="56" y="34"/>
                  </a:lnTo>
                  <a:lnTo>
                    <a:pt x="66" y="28"/>
                  </a:lnTo>
                  <a:lnTo>
                    <a:pt x="77" y="22"/>
                  </a:lnTo>
                  <a:lnTo>
                    <a:pt x="88" y="17"/>
                  </a:lnTo>
                  <a:lnTo>
                    <a:pt x="98" y="13"/>
                  </a:lnTo>
                  <a:lnTo>
                    <a:pt x="108" y="9"/>
                  </a:lnTo>
                  <a:lnTo>
                    <a:pt x="126" y="4"/>
                  </a:lnTo>
                  <a:lnTo>
                    <a:pt x="134" y="2"/>
                  </a:lnTo>
                  <a:lnTo>
                    <a:pt x="141" y="0"/>
                  </a:lnTo>
                  <a:lnTo>
                    <a:pt x="147" y="0"/>
                  </a:lnTo>
                  <a:lnTo>
                    <a:pt x="151" y="0"/>
                  </a:lnTo>
                  <a:lnTo>
                    <a:pt x="153" y="0"/>
                  </a:lnTo>
                  <a:lnTo>
                    <a:pt x="155" y="2"/>
                  </a:lnTo>
                  <a:lnTo>
                    <a:pt x="156" y="4"/>
                  </a:lnTo>
                  <a:lnTo>
                    <a:pt x="157" y="8"/>
                  </a:lnTo>
                  <a:lnTo>
                    <a:pt x="158" y="16"/>
                  </a:lnTo>
                  <a:lnTo>
                    <a:pt x="158" y="27"/>
                  </a:lnTo>
                  <a:lnTo>
                    <a:pt x="157" y="34"/>
                  </a:lnTo>
                  <a:lnTo>
                    <a:pt x="156" y="39"/>
                  </a:lnTo>
                  <a:lnTo>
                    <a:pt x="155" y="43"/>
                  </a:lnTo>
                  <a:lnTo>
                    <a:pt x="154" y="45"/>
                  </a:lnTo>
                  <a:lnTo>
                    <a:pt x="152" y="47"/>
                  </a:lnTo>
                  <a:lnTo>
                    <a:pt x="150" y="48"/>
                  </a:lnTo>
                  <a:lnTo>
                    <a:pt x="145" y="49"/>
                  </a:lnTo>
                  <a:lnTo>
                    <a:pt x="124" y="56"/>
                  </a:lnTo>
                  <a:lnTo>
                    <a:pt x="106" y="63"/>
                  </a:lnTo>
                  <a:lnTo>
                    <a:pt x="89" y="70"/>
                  </a:lnTo>
                  <a:lnTo>
                    <a:pt x="81" y="74"/>
                  </a:lnTo>
                  <a:lnTo>
                    <a:pt x="73" y="78"/>
                  </a:lnTo>
                  <a:lnTo>
                    <a:pt x="65" y="83"/>
                  </a:lnTo>
                  <a:lnTo>
                    <a:pt x="57" y="88"/>
                  </a:lnTo>
                  <a:lnTo>
                    <a:pt x="49" y="94"/>
                  </a:lnTo>
                  <a:lnTo>
                    <a:pt x="41" y="101"/>
                  </a:lnTo>
                  <a:lnTo>
                    <a:pt x="32" y="108"/>
                  </a:lnTo>
                  <a:lnTo>
                    <a:pt x="23" y="116"/>
                  </a:lnTo>
                  <a:lnTo>
                    <a:pt x="3" y="135"/>
                  </a:lnTo>
                  <a:close/>
                </a:path>
              </a:pathLst>
            </a:custGeom>
            <a:solidFill>
              <a:srgbClr val="00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5003" y="4133"/>
              <a:ext cx="49" cy="53"/>
            </a:xfrm>
            <a:custGeom>
              <a:avLst/>
              <a:gdLst>
                <a:gd name="T0" fmla="*/ 0 w 159"/>
                <a:gd name="T1" fmla="*/ 0 h 172"/>
                <a:gd name="T2" fmla="*/ 0 w 159"/>
                <a:gd name="T3" fmla="*/ 0 h 172"/>
                <a:gd name="T4" fmla="*/ 0 w 159"/>
                <a:gd name="T5" fmla="*/ 0 h 172"/>
                <a:gd name="T6" fmla="*/ 0 w 159"/>
                <a:gd name="T7" fmla="*/ 0 h 172"/>
                <a:gd name="T8" fmla="*/ 0 w 159"/>
                <a:gd name="T9" fmla="*/ 0 h 172"/>
                <a:gd name="T10" fmla="*/ 0 w 159"/>
                <a:gd name="T11" fmla="*/ 0 h 172"/>
                <a:gd name="T12" fmla="*/ 0 w 159"/>
                <a:gd name="T13" fmla="*/ 0 h 172"/>
                <a:gd name="T14" fmla="*/ 0 w 159"/>
                <a:gd name="T15" fmla="*/ 0 h 172"/>
                <a:gd name="T16" fmla="*/ 0 w 159"/>
                <a:gd name="T17" fmla="*/ 0 h 172"/>
                <a:gd name="T18" fmla="*/ 0 w 159"/>
                <a:gd name="T19" fmla="*/ 0 h 172"/>
                <a:gd name="T20" fmla="*/ 0 w 159"/>
                <a:gd name="T21" fmla="*/ 0 h 172"/>
                <a:gd name="T22" fmla="*/ 0 w 159"/>
                <a:gd name="T23" fmla="*/ 0 h 172"/>
                <a:gd name="T24" fmla="*/ 0 w 159"/>
                <a:gd name="T25" fmla="*/ 0 h 172"/>
                <a:gd name="T26" fmla="*/ 0 w 159"/>
                <a:gd name="T27" fmla="*/ 0 h 172"/>
                <a:gd name="T28" fmla="*/ 0 w 159"/>
                <a:gd name="T29" fmla="*/ 0 h 172"/>
                <a:gd name="T30" fmla="*/ 0 w 159"/>
                <a:gd name="T31" fmla="*/ 0 h 172"/>
                <a:gd name="T32" fmla="*/ 0 w 159"/>
                <a:gd name="T33" fmla="*/ 0 h 172"/>
                <a:gd name="T34" fmla="*/ 0 w 159"/>
                <a:gd name="T35" fmla="*/ 0 h 172"/>
                <a:gd name="T36" fmla="*/ 0 w 159"/>
                <a:gd name="T37" fmla="*/ 0 h 172"/>
                <a:gd name="T38" fmla="*/ 0 w 159"/>
                <a:gd name="T39" fmla="*/ 0 h 172"/>
                <a:gd name="T40" fmla="*/ 0 w 159"/>
                <a:gd name="T41" fmla="*/ 0 h 172"/>
                <a:gd name="T42" fmla="*/ 0 w 159"/>
                <a:gd name="T43" fmla="*/ 0 h 172"/>
                <a:gd name="T44" fmla="*/ 0 w 159"/>
                <a:gd name="T45" fmla="*/ 0 h 172"/>
                <a:gd name="T46" fmla="*/ 0 w 159"/>
                <a:gd name="T47" fmla="*/ 0 h 172"/>
                <a:gd name="T48" fmla="*/ 0 w 159"/>
                <a:gd name="T49" fmla="*/ 0 h 172"/>
                <a:gd name="T50" fmla="*/ 0 w 159"/>
                <a:gd name="T51" fmla="*/ 0 h 172"/>
                <a:gd name="T52" fmla="*/ 0 w 159"/>
                <a:gd name="T53" fmla="*/ 0 h 172"/>
                <a:gd name="T54" fmla="*/ 0 w 159"/>
                <a:gd name="T55" fmla="*/ 0 h 172"/>
                <a:gd name="T56" fmla="*/ 0 w 159"/>
                <a:gd name="T57" fmla="*/ 0 h 172"/>
                <a:gd name="T58" fmla="*/ 0 w 159"/>
                <a:gd name="T59" fmla="*/ 0 h 172"/>
                <a:gd name="T60" fmla="*/ 0 w 159"/>
                <a:gd name="T61" fmla="*/ 0 h 172"/>
                <a:gd name="T62" fmla="*/ 0 w 159"/>
                <a:gd name="T63" fmla="*/ 0 h 172"/>
                <a:gd name="T64" fmla="*/ 0 w 159"/>
                <a:gd name="T65" fmla="*/ 0 h 172"/>
                <a:gd name="T66" fmla="*/ 0 w 159"/>
                <a:gd name="T67" fmla="*/ 0 h 172"/>
                <a:gd name="T68" fmla="*/ 0 w 159"/>
                <a:gd name="T69" fmla="*/ 0 h 172"/>
                <a:gd name="T70" fmla="*/ 0 w 159"/>
                <a:gd name="T71" fmla="*/ 0 h 172"/>
                <a:gd name="T72" fmla="*/ 0 w 159"/>
                <a:gd name="T73" fmla="*/ 0 h 172"/>
                <a:gd name="T74" fmla="*/ 0 w 159"/>
                <a:gd name="T75" fmla="*/ 0 h 172"/>
                <a:gd name="T76" fmla="*/ 0 w 159"/>
                <a:gd name="T77" fmla="*/ 0 h 172"/>
                <a:gd name="T78" fmla="*/ 0 w 159"/>
                <a:gd name="T79" fmla="*/ 0 h 172"/>
                <a:gd name="T80" fmla="*/ 0 w 159"/>
                <a:gd name="T81" fmla="*/ 0 h 172"/>
                <a:gd name="T82" fmla="*/ 0 w 159"/>
                <a:gd name="T83" fmla="*/ 0 h 172"/>
                <a:gd name="T84" fmla="*/ 0 w 159"/>
                <a:gd name="T85" fmla="*/ 0 h 172"/>
                <a:gd name="T86" fmla="*/ 0 w 159"/>
                <a:gd name="T87" fmla="*/ 0 h 172"/>
                <a:gd name="T88" fmla="*/ 0 w 159"/>
                <a:gd name="T89" fmla="*/ 0 h 172"/>
                <a:gd name="T90" fmla="*/ 0 w 159"/>
                <a:gd name="T91" fmla="*/ 0 h 172"/>
                <a:gd name="T92" fmla="*/ 0 w 159"/>
                <a:gd name="T93" fmla="*/ 0 h 172"/>
                <a:gd name="T94" fmla="*/ 0 w 159"/>
                <a:gd name="T95" fmla="*/ 0 h 172"/>
                <a:gd name="T96" fmla="*/ 0 w 159"/>
                <a:gd name="T97" fmla="*/ 0 h 17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9" h="172">
                  <a:moveTo>
                    <a:pt x="157" y="0"/>
                  </a:moveTo>
                  <a:lnTo>
                    <a:pt x="158" y="14"/>
                  </a:lnTo>
                  <a:lnTo>
                    <a:pt x="159" y="26"/>
                  </a:lnTo>
                  <a:lnTo>
                    <a:pt x="159" y="36"/>
                  </a:lnTo>
                  <a:lnTo>
                    <a:pt x="158" y="44"/>
                  </a:lnTo>
                  <a:lnTo>
                    <a:pt x="157" y="50"/>
                  </a:lnTo>
                  <a:lnTo>
                    <a:pt x="156" y="55"/>
                  </a:lnTo>
                  <a:lnTo>
                    <a:pt x="154" y="58"/>
                  </a:lnTo>
                  <a:lnTo>
                    <a:pt x="151" y="60"/>
                  </a:lnTo>
                  <a:lnTo>
                    <a:pt x="132" y="69"/>
                  </a:lnTo>
                  <a:lnTo>
                    <a:pt x="114" y="79"/>
                  </a:lnTo>
                  <a:lnTo>
                    <a:pt x="98" y="88"/>
                  </a:lnTo>
                  <a:lnTo>
                    <a:pt x="84" y="98"/>
                  </a:lnTo>
                  <a:lnTo>
                    <a:pt x="72" y="107"/>
                  </a:lnTo>
                  <a:lnTo>
                    <a:pt x="61" y="117"/>
                  </a:lnTo>
                  <a:lnTo>
                    <a:pt x="51" y="126"/>
                  </a:lnTo>
                  <a:lnTo>
                    <a:pt x="43" y="134"/>
                  </a:lnTo>
                  <a:lnTo>
                    <a:pt x="36" y="142"/>
                  </a:lnTo>
                  <a:lnTo>
                    <a:pt x="30" y="149"/>
                  </a:lnTo>
                  <a:lnTo>
                    <a:pt x="20" y="161"/>
                  </a:lnTo>
                  <a:lnTo>
                    <a:pt x="17" y="165"/>
                  </a:lnTo>
                  <a:lnTo>
                    <a:pt x="13" y="169"/>
                  </a:lnTo>
                  <a:lnTo>
                    <a:pt x="11" y="171"/>
                  </a:lnTo>
                  <a:lnTo>
                    <a:pt x="9" y="172"/>
                  </a:lnTo>
                  <a:lnTo>
                    <a:pt x="7" y="171"/>
                  </a:lnTo>
                  <a:lnTo>
                    <a:pt x="6" y="170"/>
                  </a:lnTo>
                  <a:lnTo>
                    <a:pt x="5" y="167"/>
                  </a:lnTo>
                  <a:lnTo>
                    <a:pt x="3" y="164"/>
                  </a:lnTo>
                  <a:lnTo>
                    <a:pt x="1" y="156"/>
                  </a:lnTo>
                  <a:lnTo>
                    <a:pt x="0" y="147"/>
                  </a:lnTo>
                  <a:lnTo>
                    <a:pt x="0" y="136"/>
                  </a:lnTo>
                  <a:lnTo>
                    <a:pt x="0" y="126"/>
                  </a:lnTo>
                  <a:lnTo>
                    <a:pt x="1" y="122"/>
                  </a:lnTo>
                  <a:lnTo>
                    <a:pt x="2" y="118"/>
                  </a:lnTo>
                  <a:lnTo>
                    <a:pt x="3" y="114"/>
                  </a:lnTo>
                  <a:lnTo>
                    <a:pt x="5" y="111"/>
                  </a:lnTo>
                  <a:lnTo>
                    <a:pt x="15" y="99"/>
                  </a:lnTo>
                  <a:lnTo>
                    <a:pt x="26" y="87"/>
                  </a:lnTo>
                  <a:lnTo>
                    <a:pt x="31" y="82"/>
                  </a:lnTo>
                  <a:lnTo>
                    <a:pt x="37" y="76"/>
                  </a:lnTo>
                  <a:lnTo>
                    <a:pt x="48" y="67"/>
                  </a:lnTo>
                  <a:lnTo>
                    <a:pt x="59" y="58"/>
                  </a:lnTo>
                  <a:lnTo>
                    <a:pt x="71" y="50"/>
                  </a:lnTo>
                  <a:lnTo>
                    <a:pt x="93" y="36"/>
                  </a:lnTo>
                  <a:lnTo>
                    <a:pt x="114" y="25"/>
                  </a:lnTo>
                  <a:lnTo>
                    <a:pt x="132" y="15"/>
                  </a:lnTo>
                  <a:lnTo>
                    <a:pt x="147" y="7"/>
                  </a:lnTo>
                  <a:lnTo>
                    <a:pt x="153" y="3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4971" y="4121"/>
              <a:ext cx="103" cy="96"/>
            </a:xfrm>
            <a:custGeom>
              <a:avLst/>
              <a:gdLst>
                <a:gd name="T0" fmla="*/ 0 w 338"/>
                <a:gd name="T1" fmla="*/ 0 h 315"/>
                <a:gd name="T2" fmla="*/ 0 w 338"/>
                <a:gd name="T3" fmla="*/ 0 h 315"/>
                <a:gd name="T4" fmla="*/ 0 w 338"/>
                <a:gd name="T5" fmla="*/ 0 h 315"/>
                <a:gd name="T6" fmla="*/ 0 w 338"/>
                <a:gd name="T7" fmla="*/ 0 h 315"/>
                <a:gd name="T8" fmla="*/ 0 w 338"/>
                <a:gd name="T9" fmla="*/ 0 h 315"/>
                <a:gd name="T10" fmla="*/ 0 w 338"/>
                <a:gd name="T11" fmla="*/ 0 h 315"/>
                <a:gd name="T12" fmla="*/ 0 w 338"/>
                <a:gd name="T13" fmla="*/ 0 h 315"/>
                <a:gd name="T14" fmla="*/ 0 w 338"/>
                <a:gd name="T15" fmla="*/ 0 h 315"/>
                <a:gd name="T16" fmla="*/ 0 w 338"/>
                <a:gd name="T17" fmla="*/ 0 h 315"/>
                <a:gd name="T18" fmla="*/ 0 w 338"/>
                <a:gd name="T19" fmla="*/ 0 h 315"/>
                <a:gd name="T20" fmla="*/ 0 w 338"/>
                <a:gd name="T21" fmla="*/ 0 h 315"/>
                <a:gd name="T22" fmla="*/ 0 w 338"/>
                <a:gd name="T23" fmla="*/ 0 h 315"/>
                <a:gd name="T24" fmla="*/ 0 w 338"/>
                <a:gd name="T25" fmla="*/ 0 h 315"/>
                <a:gd name="T26" fmla="*/ 0 w 338"/>
                <a:gd name="T27" fmla="*/ 0 h 315"/>
                <a:gd name="T28" fmla="*/ 0 w 338"/>
                <a:gd name="T29" fmla="*/ 0 h 315"/>
                <a:gd name="T30" fmla="*/ 0 w 338"/>
                <a:gd name="T31" fmla="*/ 0 h 315"/>
                <a:gd name="T32" fmla="*/ 0 w 338"/>
                <a:gd name="T33" fmla="*/ 0 h 315"/>
                <a:gd name="T34" fmla="*/ 0 w 338"/>
                <a:gd name="T35" fmla="*/ 0 h 315"/>
                <a:gd name="T36" fmla="*/ 0 w 338"/>
                <a:gd name="T37" fmla="*/ 0 h 315"/>
                <a:gd name="T38" fmla="*/ 0 w 338"/>
                <a:gd name="T39" fmla="*/ 0 h 315"/>
                <a:gd name="T40" fmla="*/ 0 w 338"/>
                <a:gd name="T41" fmla="*/ 0 h 315"/>
                <a:gd name="T42" fmla="*/ 0 w 338"/>
                <a:gd name="T43" fmla="*/ 0 h 315"/>
                <a:gd name="T44" fmla="*/ 0 w 338"/>
                <a:gd name="T45" fmla="*/ 0 h 315"/>
                <a:gd name="T46" fmla="*/ 0 w 338"/>
                <a:gd name="T47" fmla="*/ 0 h 315"/>
                <a:gd name="T48" fmla="*/ 0 w 338"/>
                <a:gd name="T49" fmla="*/ 0 h 315"/>
                <a:gd name="T50" fmla="*/ 0 w 338"/>
                <a:gd name="T51" fmla="*/ 0 h 315"/>
                <a:gd name="T52" fmla="*/ 0 w 338"/>
                <a:gd name="T53" fmla="*/ 0 h 315"/>
                <a:gd name="T54" fmla="*/ 0 w 338"/>
                <a:gd name="T55" fmla="*/ 0 h 315"/>
                <a:gd name="T56" fmla="*/ 0 w 338"/>
                <a:gd name="T57" fmla="*/ 0 h 315"/>
                <a:gd name="T58" fmla="*/ 0 w 338"/>
                <a:gd name="T59" fmla="*/ 0 h 315"/>
                <a:gd name="T60" fmla="*/ 0 w 338"/>
                <a:gd name="T61" fmla="*/ 0 h 315"/>
                <a:gd name="T62" fmla="*/ 0 w 338"/>
                <a:gd name="T63" fmla="*/ 0 h 315"/>
                <a:gd name="T64" fmla="*/ 0 w 338"/>
                <a:gd name="T65" fmla="*/ 0 h 315"/>
                <a:gd name="T66" fmla="*/ 0 w 338"/>
                <a:gd name="T67" fmla="*/ 0 h 315"/>
                <a:gd name="T68" fmla="*/ 0 w 338"/>
                <a:gd name="T69" fmla="*/ 0 h 315"/>
                <a:gd name="T70" fmla="*/ 0 w 338"/>
                <a:gd name="T71" fmla="*/ 0 h 315"/>
                <a:gd name="T72" fmla="*/ 0 w 338"/>
                <a:gd name="T73" fmla="*/ 0 h 315"/>
                <a:gd name="T74" fmla="*/ 0 w 338"/>
                <a:gd name="T75" fmla="*/ 0 h 315"/>
                <a:gd name="T76" fmla="*/ 0 w 338"/>
                <a:gd name="T77" fmla="*/ 0 h 315"/>
                <a:gd name="T78" fmla="*/ 0 w 338"/>
                <a:gd name="T79" fmla="*/ 0 h 315"/>
                <a:gd name="T80" fmla="*/ 0 w 338"/>
                <a:gd name="T81" fmla="*/ 0 h 315"/>
                <a:gd name="T82" fmla="*/ 0 w 338"/>
                <a:gd name="T83" fmla="*/ 0 h 315"/>
                <a:gd name="T84" fmla="*/ 0 w 338"/>
                <a:gd name="T85" fmla="*/ 0 h 315"/>
                <a:gd name="T86" fmla="*/ 0 w 338"/>
                <a:gd name="T87" fmla="*/ 0 h 315"/>
                <a:gd name="T88" fmla="*/ 0 w 338"/>
                <a:gd name="T89" fmla="*/ 0 h 315"/>
                <a:gd name="T90" fmla="*/ 0 w 338"/>
                <a:gd name="T91" fmla="*/ 0 h 315"/>
                <a:gd name="T92" fmla="*/ 0 w 338"/>
                <a:gd name="T93" fmla="*/ 0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38" h="315">
                  <a:moveTo>
                    <a:pt x="325" y="83"/>
                  </a:moveTo>
                  <a:lnTo>
                    <a:pt x="331" y="98"/>
                  </a:lnTo>
                  <a:lnTo>
                    <a:pt x="333" y="106"/>
                  </a:lnTo>
                  <a:lnTo>
                    <a:pt x="334" y="114"/>
                  </a:lnTo>
                  <a:lnTo>
                    <a:pt x="337" y="130"/>
                  </a:lnTo>
                  <a:lnTo>
                    <a:pt x="338" y="146"/>
                  </a:lnTo>
                  <a:lnTo>
                    <a:pt x="337" y="164"/>
                  </a:lnTo>
                  <a:lnTo>
                    <a:pt x="336" y="172"/>
                  </a:lnTo>
                  <a:lnTo>
                    <a:pt x="334" y="180"/>
                  </a:lnTo>
                  <a:lnTo>
                    <a:pt x="332" y="189"/>
                  </a:lnTo>
                  <a:lnTo>
                    <a:pt x="330" y="197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17" y="227"/>
                  </a:lnTo>
                  <a:lnTo>
                    <a:pt x="313" y="234"/>
                  </a:lnTo>
                  <a:lnTo>
                    <a:pt x="309" y="241"/>
                  </a:lnTo>
                  <a:lnTo>
                    <a:pt x="304" y="247"/>
                  </a:lnTo>
                  <a:lnTo>
                    <a:pt x="299" y="254"/>
                  </a:lnTo>
                  <a:lnTo>
                    <a:pt x="294" y="260"/>
                  </a:lnTo>
                  <a:lnTo>
                    <a:pt x="288" y="266"/>
                  </a:lnTo>
                  <a:lnTo>
                    <a:pt x="282" y="271"/>
                  </a:lnTo>
                  <a:lnTo>
                    <a:pt x="276" y="277"/>
                  </a:lnTo>
                  <a:lnTo>
                    <a:pt x="270" y="282"/>
                  </a:lnTo>
                  <a:lnTo>
                    <a:pt x="263" y="286"/>
                  </a:lnTo>
                  <a:lnTo>
                    <a:pt x="249" y="295"/>
                  </a:lnTo>
                  <a:lnTo>
                    <a:pt x="242" y="298"/>
                  </a:lnTo>
                  <a:lnTo>
                    <a:pt x="235" y="302"/>
                  </a:lnTo>
                  <a:lnTo>
                    <a:pt x="227" y="305"/>
                  </a:lnTo>
                  <a:lnTo>
                    <a:pt x="219" y="308"/>
                  </a:lnTo>
                  <a:lnTo>
                    <a:pt x="211" y="310"/>
                  </a:lnTo>
                  <a:lnTo>
                    <a:pt x="203" y="312"/>
                  </a:lnTo>
                  <a:lnTo>
                    <a:pt x="195" y="313"/>
                  </a:lnTo>
                  <a:lnTo>
                    <a:pt x="186" y="314"/>
                  </a:lnTo>
                  <a:lnTo>
                    <a:pt x="169" y="315"/>
                  </a:lnTo>
                  <a:lnTo>
                    <a:pt x="152" y="314"/>
                  </a:lnTo>
                  <a:lnTo>
                    <a:pt x="143" y="313"/>
                  </a:lnTo>
                  <a:lnTo>
                    <a:pt x="135" y="312"/>
                  </a:lnTo>
                  <a:lnTo>
                    <a:pt x="127" y="310"/>
                  </a:lnTo>
                  <a:lnTo>
                    <a:pt x="119" y="308"/>
                  </a:lnTo>
                  <a:lnTo>
                    <a:pt x="111" y="305"/>
                  </a:lnTo>
                  <a:lnTo>
                    <a:pt x="103" y="302"/>
                  </a:lnTo>
                  <a:lnTo>
                    <a:pt x="88" y="295"/>
                  </a:lnTo>
                  <a:lnTo>
                    <a:pt x="81" y="291"/>
                  </a:lnTo>
                  <a:lnTo>
                    <a:pt x="75" y="286"/>
                  </a:lnTo>
                  <a:lnTo>
                    <a:pt x="68" y="282"/>
                  </a:lnTo>
                  <a:lnTo>
                    <a:pt x="62" y="277"/>
                  </a:lnTo>
                  <a:lnTo>
                    <a:pt x="55" y="271"/>
                  </a:lnTo>
                  <a:lnTo>
                    <a:pt x="50" y="266"/>
                  </a:lnTo>
                  <a:lnTo>
                    <a:pt x="44" y="260"/>
                  </a:lnTo>
                  <a:lnTo>
                    <a:pt x="39" y="254"/>
                  </a:lnTo>
                  <a:lnTo>
                    <a:pt x="34" y="247"/>
                  </a:lnTo>
                  <a:lnTo>
                    <a:pt x="29" y="241"/>
                  </a:lnTo>
                  <a:lnTo>
                    <a:pt x="20" y="227"/>
                  </a:lnTo>
                  <a:lnTo>
                    <a:pt x="17" y="220"/>
                  </a:lnTo>
                  <a:lnTo>
                    <a:pt x="13" y="212"/>
                  </a:lnTo>
                  <a:lnTo>
                    <a:pt x="10" y="204"/>
                  </a:lnTo>
                  <a:lnTo>
                    <a:pt x="8" y="197"/>
                  </a:lnTo>
                  <a:lnTo>
                    <a:pt x="5" y="189"/>
                  </a:lnTo>
                  <a:lnTo>
                    <a:pt x="4" y="180"/>
                  </a:lnTo>
                  <a:lnTo>
                    <a:pt x="2" y="172"/>
                  </a:lnTo>
                  <a:lnTo>
                    <a:pt x="1" y="164"/>
                  </a:lnTo>
                  <a:lnTo>
                    <a:pt x="0" y="146"/>
                  </a:lnTo>
                  <a:lnTo>
                    <a:pt x="1" y="135"/>
                  </a:lnTo>
                  <a:lnTo>
                    <a:pt x="2" y="123"/>
                  </a:lnTo>
                  <a:lnTo>
                    <a:pt x="4" y="112"/>
                  </a:lnTo>
                  <a:lnTo>
                    <a:pt x="6" y="101"/>
                  </a:lnTo>
                  <a:lnTo>
                    <a:pt x="10" y="91"/>
                  </a:lnTo>
                  <a:lnTo>
                    <a:pt x="14" y="80"/>
                  </a:lnTo>
                  <a:lnTo>
                    <a:pt x="18" y="70"/>
                  </a:lnTo>
                  <a:lnTo>
                    <a:pt x="23" y="61"/>
                  </a:lnTo>
                  <a:lnTo>
                    <a:pt x="29" y="52"/>
                  </a:lnTo>
                  <a:lnTo>
                    <a:pt x="36" y="43"/>
                  </a:lnTo>
                  <a:lnTo>
                    <a:pt x="39" y="39"/>
                  </a:lnTo>
                  <a:lnTo>
                    <a:pt x="43" y="34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6" y="12"/>
                  </a:lnTo>
                  <a:lnTo>
                    <a:pt x="75" y="6"/>
                  </a:lnTo>
                  <a:lnTo>
                    <a:pt x="84" y="0"/>
                  </a:lnTo>
                  <a:lnTo>
                    <a:pt x="84" y="48"/>
                  </a:lnTo>
                  <a:lnTo>
                    <a:pt x="73" y="58"/>
                  </a:lnTo>
                  <a:lnTo>
                    <a:pt x="69" y="63"/>
                  </a:lnTo>
                  <a:lnTo>
                    <a:pt x="64" y="69"/>
                  </a:lnTo>
                  <a:lnTo>
                    <a:pt x="60" y="74"/>
                  </a:lnTo>
                  <a:lnTo>
                    <a:pt x="56" y="80"/>
                  </a:lnTo>
                  <a:lnTo>
                    <a:pt x="53" y="86"/>
                  </a:lnTo>
                  <a:lnTo>
                    <a:pt x="50" y="93"/>
                  </a:lnTo>
                  <a:lnTo>
                    <a:pt x="48" y="99"/>
                  </a:lnTo>
                  <a:lnTo>
                    <a:pt x="45" y="106"/>
                  </a:lnTo>
                  <a:lnTo>
                    <a:pt x="43" y="113"/>
                  </a:lnTo>
                  <a:lnTo>
                    <a:pt x="42" y="120"/>
                  </a:lnTo>
                  <a:lnTo>
                    <a:pt x="41" y="127"/>
                  </a:lnTo>
                  <a:lnTo>
                    <a:pt x="40" y="135"/>
                  </a:lnTo>
                  <a:lnTo>
                    <a:pt x="40" y="142"/>
                  </a:lnTo>
                  <a:lnTo>
                    <a:pt x="39" y="150"/>
                  </a:lnTo>
                  <a:lnTo>
                    <a:pt x="40" y="162"/>
                  </a:lnTo>
                  <a:lnTo>
                    <a:pt x="42" y="174"/>
                  </a:lnTo>
                  <a:lnTo>
                    <a:pt x="43" y="180"/>
                  </a:lnTo>
                  <a:lnTo>
                    <a:pt x="45" y="186"/>
                  </a:lnTo>
                  <a:lnTo>
                    <a:pt x="49" y="197"/>
                  </a:lnTo>
                  <a:lnTo>
                    <a:pt x="54" y="207"/>
                  </a:lnTo>
                  <a:lnTo>
                    <a:pt x="57" y="212"/>
                  </a:lnTo>
                  <a:lnTo>
                    <a:pt x="60" y="217"/>
                  </a:lnTo>
                  <a:lnTo>
                    <a:pt x="67" y="226"/>
                  </a:lnTo>
                  <a:lnTo>
                    <a:pt x="74" y="235"/>
                  </a:lnTo>
                  <a:lnTo>
                    <a:pt x="83" y="243"/>
                  </a:lnTo>
                  <a:lnTo>
                    <a:pt x="92" y="250"/>
                  </a:lnTo>
                  <a:lnTo>
                    <a:pt x="97" y="253"/>
                  </a:lnTo>
                  <a:lnTo>
                    <a:pt x="102" y="256"/>
                  </a:lnTo>
                  <a:lnTo>
                    <a:pt x="113" y="261"/>
                  </a:lnTo>
                  <a:lnTo>
                    <a:pt x="124" y="265"/>
                  </a:lnTo>
                  <a:lnTo>
                    <a:pt x="129" y="266"/>
                  </a:lnTo>
                  <a:lnTo>
                    <a:pt x="135" y="268"/>
                  </a:lnTo>
                  <a:lnTo>
                    <a:pt x="141" y="269"/>
                  </a:lnTo>
                  <a:lnTo>
                    <a:pt x="147" y="270"/>
                  </a:lnTo>
                  <a:lnTo>
                    <a:pt x="153" y="270"/>
                  </a:lnTo>
                  <a:lnTo>
                    <a:pt x="159" y="270"/>
                  </a:lnTo>
                  <a:lnTo>
                    <a:pt x="172" y="270"/>
                  </a:lnTo>
                  <a:lnTo>
                    <a:pt x="183" y="268"/>
                  </a:lnTo>
                  <a:lnTo>
                    <a:pt x="195" y="265"/>
                  </a:lnTo>
                  <a:lnTo>
                    <a:pt x="206" y="261"/>
                  </a:lnTo>
                  <a:lnTo>
                    <a:pt x="211" y="259"/>
                  </a:lnTo>
                  <a:lnTo>
                    <a:pt x="216" y="256"/>
                  </a:lnTo>
                  <a:lnTo>
                    <a:pt x="226" y="250"/>
                  </a:lnTo>
                  <a:lnTo>
                    <a:pt x="230" y="247"/>
                  </a:lnTo>
                  <a:lnTo>
                    <a:pt x="235" y="244"/>
                  </a:lnTo>
                  <a:lnTo>
                    <a:pt x="243" y="236"/>
                  </a:lnTo>
                  <a:lnTo>
                    <a:pt x="251" y="228"/>
                  </a:lnTo>
                  <a:lnTo>
                    <a:pt x="257" y="219"/>
                  </a:lnTo>
                  <a:lnTo>
                    <a:pt x="263" y="209"/>
                  </a:lnTo>
                  <a:lnTo>
                    <a:pt x="268" y="198"/>
                  </a:lnTo>
                  <a:lnTo>
                    <a:pt x="272" y="188"/>
                  </a:lnTo>
                  <a:lnTo>
                    <a:pt x="274" y="182"/>
                  </a:lnTo>
                  <a:lnTo>
                    <a:pt x="275" y="176"/>
                  </a:lnTo>
                  <a:lnTo>
                    <a:pt x="277" y="164"/>
                  </a:lnTo>
                  <a:lnTo>
                    <a:pt x="277" y="158"/>
                  </a:lnTo>
                  <a:lnTo>
                    <a:pt x="277" y="152"/>
                  </a:lnTo>
                  <a:lnTo>
                    <a:pt x="277" y="146"/>
                  </a:lnTo>
                  <a:lnTo>
                    <a:pt x="276" y="140"/>
                  </a:lnTo>
                  <a:lnTo>
                    <a:pt x="276" y="135"/>
                  </a:lnTo>
                  <a:lnTo>
                    <a:pt x="274" y="131"/>
                  </a:lnTo>
                  <a:lnTo>
                    <a:pt x="325" y="8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</p:grpSp>
      <p:sp>
        <p:nvSpPr>
          <p:cNvPr id="142340" name="Title Placeholder 5"/>
          <p:cNvSpPr>
            <a:spLocks noGrp="1"/>
          </p:cNvSpPr>
          <p:nvPr>
            <p:ph type="ctrTitle"/>
          </p:nvPr>
        </p:nvSpPr>
        <p:spPr>
          <a:xfrm>
            <a:off x="812841" y="2002208"/>
            <a:ext cx="9212184" cy="1381552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42341" name="Text Placeholder 6"/>
          <p:cNvSpPr>
            <a:spLocks noGrp="1"/>
          </p:cNvSpPr>
          <p:nvPr>
            <p:ph type="subTitle" idx="1"/>
          </p:nvPr>
        </p:nvSpPr>
        <p:spPr>
          <a:xfrm>
            <a:off x="1625681" y="3652309"/>
            <a:ext cx="7586504" cy="1647119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9683717"/>
      </p:ext>
    </p:extLst>
  </p:cSld>
  <p:clrMapOvr>
    <a:masterClrMapping/>
  </p:clrMapOvr>
  <p:transition>
    <p:wipe dir="r"/>
  </p:transition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95245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17" y="4141672"/>
            <a:ext cx="9212184" cy="12800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117" y="2731773"/>
            <a:ext cx="9212184" cy="140989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2355789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606" y="1538208"/>
            <a:ext cx="4786723" cy="4253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7959" y="1538208"/>
            <a:ext cx="4786723" cy="4253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01035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3" y="258111"/>
            <a:ext cx="9754077" cy="10742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96" y="1442723"/>
            <a:ext cx="4788605" cy="601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896" y="2043980"/>
            <a:ext cx="4788605" cy="3713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5486" y="1442723"/>
            <a:ext cx="4790486" cy="601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5486" y="2043980"/>
            <a:ext cx="4790486" cy="3713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209137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769594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54711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3" y="-80370"/>
            <a:ext cx="9754077" cy="731058"/>
          </a:xfrm>
        </p:spPr>
        <p:txBody>
          <a:bodyPr/>
          <a:lstStyle>
            <a:lvl1pPr>
              <a:defRPr sz="2400" spc="-15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04" y="1150300"/>
            <a:ext cx="9754077" cy="4253566"/>
          </a:xfr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600"/>
              </a:spcAft>
              <a:buClr>
                <a:srgbClr val="0066CC"/>
              </a:buClr>
              <a:buFont typeface="Arial" panose="020B0604020202020204" pitchFamily="34" charset="0"/>
              <a:buChar char="•"/>
              <a:defRPr spc="-150"/>
            </a:lvl1pPr>
            <a:lvl2pPr marL="677863" indent="-322263">
              <a:spcBef>
                <a:spcPts val="0"/>
              </a:spcBef>
              <a:spcAft>
                <a:spcPts val="600"/>
              </a:spcAft>
              <a:defRPr spc="-150"/>
            </a:lvl2pPr>
            <a:lvl3pPr marL="896938" indent="-211138">
              <a:spcBef>
                <a:spcPts val="0"/>
              </a:spcBef>
              <a:spcAft>
                <a:spcPts val="600"/>
              </a:spcAft>
              <a:defRPr spc="-150"/>
            </a:lvl3pPr>
            <a:lvl4pPr>
              <a:spcBef>
                <a:spcPts val="0"/>
              </a:spcBef>
              <a:spcAft>
                <a:spcPts val="600"/>
              </a:spcAft>
              <a:defRPr spc="-150"/>
            </a:lvl4pPr>
            <a:lvl5pPr>
              <a:spcBef>
                <a:spcPts val="0"/>
              </a:spcBef>
              <a:spcAft>
                <a:spcPts val="600"/>
              </a:spcAft>
              <a:defRPr spc="-150">
                <a:solidFill>
                  <a:srgbClr val="0066C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08958" y="5488541"/>
            <a:ext cx="4907144" cy="338674"/>
          </a:xfrm>
        </p:spPr>
        <p:txBody>
          <a:bodyPr lIns="0" tIns="0" rIns="0" bIns="0" anchor="b"/>
          <a:lstStyle>
            <a:lvl1pPr marL="0" indent="0" algn="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algn="r">
              <a:buNone/>
              <a:defRPr b="0"/>
            </a:lvl2pPr>
            <a:lvl3pPr algn="r">
              <a:buNone/>
              <a:defRPr b="0"/>
            </a:lvl3pPr>
            <a:lvl4pPr algn="r">
              <a:buNone/>
              <a:defRPr b="0"/>
            </a:lvl4pPr>
            <a:lvl5pPr algn="r">
              <a:buNone/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1789" y="5751493"/>
            <a:ext cx="7163794" cy="338674"/>
          </a:xfrm>
        </p:spPr>
        <p:txBody>
          <a:bodyPr lIns="0" tIns="0" rIns="0" bIns="0" anchor="b"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algn="r">
              <a:buNone/>
              <a:defRPr b="0"/>
            </a:lvl2pPr>
            <a:lvl3pPr algn="r">
              <a:buNone/>
              <a:defRPr b="0"/>
            </a:lvl3pPr>
            <a:lvl4pPr algn="r">
              <a:buNone/>
              <a:defRPr b="0"/>
            </a:lvl4pPr>
            <a:lvl5pPr algn="r">
              <a:buNone/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xmlns="" id="{03549150-6250-4B95-9533-D546BB0A1278}"/>
              </a:ext>
            </a:extLst>
          </p:cNvPr>
          <p:cNvSpPr/>
          <p:nvPr userDrawn="1"/>
        </p:nvSpPr>
        <p:spPr bwMode="auto">
          <a:xfrm>
            <a:off x="31834" y="99938"/>
            <a:ext cx="510059" cy="584366"/>
          </a:xfrm>
          <a:prstGeom prst="frame">
            <a:avLst>
              <a:gd name="adj1" fmla="val 27652"/>
            </a:avLst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23000">
                <a:schemeClr val="accent5">
                  <a:lumMod val="75000"/>
                  <a:alpha val="74000"/>
                </a:schemeClr>
              </a:gs>
              <a:gs pos="100000">
                <a:schemeClr val="accent6">
                  <a:lumMod val="60000"/>
                  <a:lumOff val="40000"/>
                  <a:alpha val="58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36071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6" y="256616"/>
            <a:ext cx="3565582" cy="10921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304" y="256620"/>
            <a:ext cx="6058666" cy="55008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96" y="1348731"/>
            <a:ext cx="3565582" cy="44087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049425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298" y="4511675"/>
            <a:ext cx="6502718" cy="5326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24298" y="575895"/>
            <a:ext cx="6502718" cy="3867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4298" y="5044306"/>
            <a:ext cx="6502718" cy="7564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019942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378635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5573" y="258110"/>
            <a:ext cx="2440400" cy="55336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604" y="258110"/>
            <a:ext cx="7144335" cy="55336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98048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1" y="5836532"/>
            <a:ext cx="10837863" cy="572911"/>
          </a:xfrm>
          <a:custGeom>
            <a:avLst/>
            <a:gdLst>
              <a:gd name="T0" fmla="*/ 2147483646 w 5760"/>
              <a:gd name="T1" fmla="*/ 2147483646 h 384"/>
              <a:gd name="T2" fmla="*/ 2147483646 w 5760"/>
              <a:gd name="T3" fmla="*/ 0 h 384"/>
              <a:gd name="T4" fmla="*/ 2147483646 w 5760"/>
              <a:gd name="T5" fmla="*/ 2147483646 h 384"/>
              <a:gd name="T6" fmla="*/ 0 w 5760"/>
              <a:gd name="T7" fmla="*/ 2147483646 h 384"/>
              <a:gd name="T8" fmla="*/ 0 w 5760"/>
              <a:gd name="T9" fmla="*/ 2147483646 h 384"/>
              <a:gd name="T10" fmla="*/ 2147483646 w 5760"/>
              <a:gd name="T11" fmla="*/ 2147483646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0" h="384">
                <a:moveTo>
                  <a:pt x="5760" y="364"/>
                </a:moveTo>
                <a:lnTo>
                  <a:pt x="5760" y="0"/>
                </a:lnTo>
                <a:cubicBezTo>
                  <a:pt x="4833" y="94"/>
                  <a:pt x="3861" y="166"/>
                  <a:pt x="2903" y="207"/>
                </a:cubicBezTo>
                <a:cubicBezTo>
                  <a:pt x="1944" y="250"/>
                  <a:pt x="976" y="269"/>
                  <a:pt x="0" y="268"/>
                </a:cubicBezTo>
                <a:lnTo>
                  <a:pt x="0" y="384"/>
                </a:lnTo>
                <a:lnTo>
                  <a:pt x="5760" y="364"/>
                </a:lnTo>
                <a:close/>
              </a:path>
            </a:pathLst>
          </a:custGeom>
          <a:solidFill>
            <a:srgbClr val="FF990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-13170" y="5888753"/>
            <a:ext cx="10851035" cy="556500"/>
          </a:xfrm>
          <a:custGeom>
            <a:avLst/>
            <a:gdLst>
              <a:gd name="T0" fmla="*/ 2147483646 w 5767"/>
              <a:gd name="T1" fmla="*/ 2147483646 h 373"/>
              <a:gd name="T2" fmla="*/ 2147483646 w 5767"/>
              <a:gd name="T3" fmla="*/ 0 h 373"/>
              <a:gd name="T4" fmla="*/ 2147483646 w 5767"/>
              <a:gd name="T5" fmla="*/ 2147483646 h 373"/>
              <a:gd name="T6" fmla="*/ 2147483646 w 5767"/>
              <a:gd name="T7" fmla="*/ 2147483646 h 373"/>
              <a:gd name="T8" fmla="*/ 2147483646 w 5767"/>
              <a:gd name="T9" fmla="*/ 2147483646 h 373"/>
              <a:gd name="T10" fmla="*/ 2147483646 w 5767"/>
              <a:gd name="T11" fmla="*/ 2147483646 h 373"/>
              <a:gd name="T12" fmla="*/ 2147483646 w 5767"/>
              <a:gd name="T13" fmla="*/ 2147483646 h 373"/>
              <a:gd name="T14" fmla="*/ 2147483646 w 5767"/>
              <a:gd name="T15" fmla="*/ 2147483646 h 373"/>
              <a:gd name="T16" fmla="*/ 0 w 5767"/>
              <a:gd name="T17" fmla="*/ 2147483646 h 373"/>
              <a:gd name="T18" fmla="*/ 0 w 5767"/>
              <a:gd name="T19" fmla="*/ 2147483646 h 373"/>
              <a:gd name="T20" fmla="*/ 2147483646 w 5767"/>
              <a:gd name="T21" fmla="*/ 2147483646 h 3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767" h="373">
                <a:moveTo>
                  <a:pt x="5767" y="373"/>
                </a:moveTo>
                <a:lnTo>
                  <a:pt x="5767" y="0"/>
                </a:lnTo>
                <a:cubicBezTo>
                  <a:pt x="5310" y="41"/>
                  <a:pt x="4699" y="85"/>
                  <a:pt x="4342" y="108"/>
                </a:cubicBezTo>
                <a:lnTo>
                  <a:pt x="3628" y="144"/>
                </a:lnTo>
                <a:lnTo>
                  <a:pt x="2907" y="176"/>
                </a:lnTo>
                <a:cubicBezTo>
                  <a:pt x="2673" y="183"/>
                  <a:pt x="2432" y="189"/>
                  <a:pt x="2185" y="194"/>
                </a:cubicBezTo>
                <a:cubicBezTo>
                  <a:pt x="1951" y="198"/>
                  <a:pt x="1709" y="202"/>
                  <a:pt x="1459" y="205"/>
                </a:cubicBezTo>
                <a:lnTo>
                  <a:pt x="731" y="211"/>
                </a:lnTo>
                <a:lnTo>
                  <a:pt x="0" y="211"/>
                </a:lnTo>
                <a:lnTo>
                  <a:pt x="0" y="373"/>
                </a:lnTo>
                <a:lnTo>
                  <a:pt x="5767" y="373"/>
                </a:lnTo>
                <a:close/>
              </a:path>
            </a:pathLst>
          </a:custGeom>
          <a:gradFill rotWithShape="1">
            <a:gsLst>
              <a:gs pos="0">
                <a:srgbClr val="079BCD"/>
              </a:gs>
              <a:gs pos="100000">
                <a:srgbClr val="FFFF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9353304" y="6084199"/>
            <a:ext cx="908799" cy="207381"/>
            <a:chOff x="4971" y="4078"/>
            <a:chExt cx="483" cy="139"/>
          </a:xfrm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5096" y="4114"/>
              <a:ext cx="71" cy="70"/>
            </a:xfrm>
            <a:custGeom>
              <a:avLst/>
              <a:gdLst>
                <a:gd name="T0" fmla="*/ 0 w 231"/>
                <a:gd name="T1" fmla="*/ 0 h 229"/>
                <a:gd name="T2" fmla="*/ 0 w 231"/>
                <a:gd name="T3" fmla="*/ 0 h 229"/>
                <a:gd name="T4" fmla="*/ 0 w 231"/>
                <a:gd name="T5" fmla="*/ 0 h 229"/>
                <a:gd name="T6" fmla="*/ 0 w 231"/>
                <a:gd name="T7" fmla="*/ 0 h 229"/>
                <a:gd name="T8" fmla="*/ 0 w 231"/>
                <a:gd name="T9" fmla="*/ 0 h 229"/>
                <a:gd name="T10" fmla="*/ 0 w 231"/>
                <a:gd name="T11" fmla="*/ 0 h 229"/>
                <a:gd name="T12" fmla="*/ 0 w 231"/>
                <a:gd name="T13" fmla="*/ 0 h 229"/>
                <a:gd name="T14" fmla="*/ 0 w 231"/>
                <a:gd name="T15" fmla="*/ 0 h 229"/>
                <a:gd name="T16" fmla="*/ 0 w 231"/>
                <a:gd name="T17" fmla="*/ 0 h 229"/>
                <a:gd name="T18" fmla="*/ 0 w 231"/>
                <a:gd name="T19" fmla="*/ 0 h 229"/>
                <a:gd name="T20" fmla="*/ 0 w 231"/>
                <a:gd name="T21" fmla="*/ 0 h 229"/>
                <a:gd name="T22" fmla="*/ 0 w 231"/>
                <a:gd name="T23" fmla="*/ 0 h 229"/>
                <a:gd name="T24" fmla="*/ 0 w 231"/>
                <a:gd name="T25" fmla="*/ 0 h 229"/>
                <a:gd name="T26" fmla="*/ 0 w 231"/>
                <a:gd name="T27" fmla="*/ 0 h 2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1" h="229">
                  <a:moveTo>
                    <a:pt x="148" y="140"/>
                  </a:moveTo>
                  <a:lnTo>
                    <a:pt x="81" y="140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48" y="140"/>
                  </a:lnTo>
                  <a:close/>
                  <a:moveTo>
                    <a:pt x="0" y="229"/>
                  </a:moveTo>
                  <a:lnTo>
                    <a:pt x="48" y="229"/>
                  </a:lnTo>
                  <a:lnTo>
                    <a:pt x="68" y="176"/>
                  </a:lnTo>
                  <a:lnTo>
                    <a:pt x="160" y="176"/>
                  </a:lnTo>
                  <a:lnTo>
                    <a:pt x="180" y="229"/>
                  </a:lnTo>
                  <a:lnTo>
                    <a:pt x="231" y="229"/>
                  </a:lnTo>
                  <a:lnTo>
                    <a:pt x="141" y="0"/>
                  </a:lnTo>
                  <a:lnTo>
                    <a:pt x="89" y="0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175" y="4108"/>
              <a:ext cx="13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5201" y="4131"/>
              <a:ext cx="76" cy="53"/>
            </a:xfrm>
            <a:custGeom>
              <a:avLst/>
              <a:gdLst>
                <a:gd name="T0" fmla="*/ 0 w 248"/>
                <a:gd name="T1" fmla="*/ 0 h 173"/>
                <a:gd name="T2" fmla="*/ 0 w 248"/>
                <a:gd name="T3" fmla="*/ 0 h 173"/>
                <a:gd name="T4" fmla="*/ 0 w 248"/>
                <a:gd name="T5" fmla="*/ 0 h 173"/>
                <a:gd name="T6" fmla="*/ 0 w 248"/>
                <a:gd name="T7" fmla="*/ 0 h 173"/>
                <a:gd name="T8" fmla="*/ 0 w 248"/>
                <a:gd name="T9" fmla="*/ 0 h 173"/>
                <a:gd name="T10" fmla="*/ 0 w 248"/>
                <a:gd name="T11" fmla="*/ 0 h 173"/>
                <a:gd name="T12" fmla="*/ 0 w 248"/>
                <a:gd name="T13" fmla="*/ 0 h 173"/>
                <a:gd name="T14" fmla="*/ 0 w 248"/>
                <a:gd name="T15" fmla="*/ 0 h 173"/>
                <a:gd name="T16" fmla="*/ 0 w 248"/>
                <a:gd name="T17" fmla="*/ 0 h 173"/>
                <a:gd name="T18" fmla="*/ 0 w 248"/>
                <a:gd name="T19" fmla="*/ 0 h 173"/>
                <a:gd name="T20" fmla="*/ 0 w 248"/>
                <a:gd name="T21" fmla="*/ 0 h 173"/>
                <a:gd name="T22" fmla="*/ 0 w 248"/>
                <a:gd name="T23" fmla="*/ 0 h 173"/>
                <a:gd name="T24" fmla="*/ 0 w 248"/>
                <a:gd name="T25" fmla="*/ 0 h 173"/>
                <a:gd name="T26" fmla="*/ 0 w 248"/>
                <a:gd name="T27" fmla="*/ 0 h 173"/>
                <a:gd name="T28" fmla="*/ 0 w 248"/>
                <a:gd name="T29" fmla="*/ 0 h 173"/>
                <a:gd name="T30" fmla="*/ 0 w 248"/>
                <a:gd name="T31" fmla="*/ 0 h 173"/>
                <a:gd name="T32" fmla="*/ 0 w 248"/>
                <a:gd name="T33" fmla="*/ 0 h 173"/>
                <a:gd name="T34" fmla="*/ 0 w 248"/>
                <a:gd name="T35" fmla="*/ 0 h 173"/>
                <a:gd name="T36" fmla="*/ 0 w 248"/>
                <a:gd name="T37" fmla="*/ 0 h 173"/>
                <a:gd name="T38" fmla="*/ 0 w 248"/>
                <a:gd name="T39" fmla="*/ 0 h 173"/>
                <a:gd name="T40" fmla="*/ 0 w 248"/>
                <a:gd name="T41" fmla="*/ 0 h 173"/>
                <a:gd name="T42" fmla="*/ 0 w 248"/>
                <a:gd name="T43" fmla="*/ 0 h 173"/>
                <a:gd name="T44" fmla="*/ 0 w 248"/>
                <a:gd name="T45" fmla="*/ 0 h 173"/>
                <a:gd name="T46" fmla="*/ 0 w 248"/>
                <a:gd name="T47" fmla="*/ 0 h 173"/>
                <a:gd name="T48" fmla="*/ 0 w 248"/>
                <a:gd name="T49" fmla="*/ 0 h 173"/>
                <a:gd name="T50" fmla="*/ 0 w 248"/>
                <a:gd name="T51" fmla="*/ 0 h 173"/>
                <a:gd name="T52" fmla="*/ 0 w 248"/>
                <a:gd name="T53" fmla="*/ 0 h 173"/>
                <a:gd name="T54" fmla="*/ 0 w 248"/>
                <a:gd name="T55" fmla="*/ 0 h 173"/>
                <a:gd name="T56" fmla="*/ 0 w 248"/>
                <a:gd name="T57" fmla="*/ 0 h 173"/>
                <a:gd name="T58" fmla="*/ 0 w 248"/>
                <a:gd name="T59" fmla="*/ 0 h 173"/>
                <a:gd name="T60" fmla="*/ 0 w 248"/>
                <a:gd name="T61" fmla="*/ 0 h 173"/>
                <a:gd name="T62" fmla="*/ 0 w 248"/>
                <a:gd name="T63" fmla="*/ 0 h 173"/>
                <a:gd name="T64" fmla="*/ 0 w 248"/>
                <a:gd name="T65" fmla="*/ 0 h 173"/>
                <a:gd name="T66" fmla="*/ 0 w 248"/>
                <a:gd name="T67" fmla="*/ 0 h 173"/>
                <a:gd name="T68" fmla="*/ 0 w 248"/>
                <a:gd name="T69" fmla="*/ 0 h 173"/>
                <a:gd name="T70" fmla="*/ 0 w 248"/>
                <a:gd name="T71" fmla="*/ 0 h 173"/>
                <a:gd name="T72" fmla="*/ 0 w 248"/>
                <a:gd name="T73" fmla="*/ 0 h 173"/>
                <a:gd name="T74" fmla="*/ 0 w 248"/>
                <a:gd name="T75" fmla="*/ 0 h 173"/>
                <a:gd name="T76" fmla="*/ 0 w 248"/>
                <a:gd name="T77" fmla="*/ 0 h 173"/>
                <a:gd name="T78" fmla="*/ 0 w 248"/>
                <a:gd name="T79" fmla="*/ 0 h 173"/>
                <a:gd name="T80" fmla="*/ 0 w 248"/>
                <a:gd name="T81" fmla="*/ 0 h 173"/>
                <a:gd name="T82" fmla="*/ 0 w 248"/>
                <a:gd name="T83" fmla="*/ 0 h 173"/>
                <a:gd name="T84" fmla="*/ 0 w 248"/>
                <a:gd name="T85" fmla="*/ 0 h 173"/>
                <a:gd name="T86" fmla="*/ 0 w 248"/>
                <a:gd name="T87" fmla="*/ 0 h 173"/>
                <a:gd name="T88" fmla="*/ 0 w 248"/>
                <a:gd name="T89" fmla="*/ 0 h 173"/>
                <a:gd name="T90" fmla="*/ 0 w 248"/>
                <a:gd name="T91" fmla="*/ 0 h 173"/>
                <a:gd name="T92" fmla="*/ 0 w 248"/>
                <a:gd name="T93" fmla="*/ 0 h 173"/>
                <a:gd name="T94" fmla="*/ 0 w 248"/>
                <a:gd name="T95" fmla="*/ 0 h 173"/>
                <a:gd name="T96" fmla="*/ 0 w 248"/>
                <a:gd name="T97" fmla="*/ 0 h 173"/>
                <a:gd name="T98" fmla="*/ 0 w 248"/>
                <a:gd name="T99" fmla="*/ 0 h 173"/>
                <a:gd name="T100" fmla="*/ 0 w 248"/>
                <a:gd name="T101" fmla="*/ 0 h 173"/>
                <a:gd name="T102" fmla="*/ 0 w 248"/>
                <a:gd name="T103" fmla="*/ 0 h 173"/>
                <a:gd name="T104" fmla="*/ 0 w 248"/>
                <a:gd name="T105" fmla="*/ 0 h 17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8" h="173">
                  <a:moveTo>
                    <a:pt x="0" y="173"/>
                  </a:moveTo>
                  <a:lnTo>
                    <a:pt x="44" y="173"/>
                  </a:lnTo>
                  <a:lnTo>
                    <a:pt x="44" y="91"/>
                  </a:lnTo>
                  <a:lnTo>
                    <a:pt x="45" y="82"/>
                  </a:lnTo>
                  <a:lnTo>
                    <a:pt x="45" y="73"/>
                  </a:lnTo>
                  <a:lnTo>
                    <a:pt x="47" y="63"/>
                  </a:lnTo>
                  <a:lnTo>
                    <a:pt x="50" y="54"/>
                  </a:lnTo>
                  <a:lnTo>
                    <a:pt x="52" y="50"/>
                  </a:lnTo>
                  <a:lnTo>
                    <a:pt x="54" y="46"/>
                  </a:lnTo>
                  <a:lnTo>
                    <a:pt x="57" y="43"/>
                  </a:lnTo>
                  <a:lnTo>
                    <a:pt x="60" y="40"/>
                  </a:lnTo>
                  <a:lnTo>
                    <a:pt x="63" y="37"/>
                  </a:lnTo>
                  <a:lnTo>
                    <a:pt x="67" y="36"/>
                  </a:lnTo>
                  <a:lnTo>
                    <a:pt x="72" y="35"/>
                  </a:lnTo>
                  <a:lnTo>
                    <a:pt x="77" y="34"/>
                  </a:lnTo>
                  <a:lnTo>
                    <a:pt x="82" y="34"/>
                  </a:lnTo>
                  <a:lnTo>
                    <a:pt x="86" y="35"/>
                  </a:lnTo>
                  <a:lnTo>
                    <a:pt x="89" y="36"/>
                  </a:lnTo>
                  <a:lnTo>
                    <a:pt x="92" y="38"/>
                  </a:lnTo>
                  <a:lnTo>
                    <a:pt x="94" y="40"/>
                  </a:lnTo>
                  <a:lnTo>
                    <a:pt x="96" y="42"/>
                  </a:lnTo>
                  <a:lnTo>
                    <a:pt x="98" y="45"/>
                  </a:lnTo>
                  <a:lnTo>
                    <a:pt x="99" y="47"/>
                  </a:lnTo>
                  <a:lnTo>
                    <a:pt x="100" y="50"/>
                  </a:lnTo>
                  <a:lnTo>
                    <a:pt x="101" y="53"/>
                  </a:lnTo>
                  <a:lnTo>
                    <a:pt x="102" y="60"/>
                  </a:lnTo>
                  <a:lnTo>
                    <a:pt x="102" y="66"/>
                  </a:lnTo>
                  <a:lnTo>
                    <a:pt x="102" y="72"/>
                  </a:lnTo>
                  <a:lnTo>
                    <a:pt x="102" y="173"/>
                  </a:lnTo>
                  <a:lnTo>
                    <a:pt x="146" y="173"/>
                  </a:lnTo>
                  <a:lnTo>
                    <a:pt x="146" y="91"/>
                  </a:lnTo>
                  <a:lnTo>
                    <a:pt x="147" y="82"/>
                  </a:lnTo>
                  <a:lnTo>
                    <a:pt x="147" y="73"/>
                  </a:lnTo>
                  <a:lnTo>
                    <a:pt x="149" y="63"/>
                  </a:lnTo>
                  <a:lnTo>
                    <a:pt x="152" y="54"/>
                  </a:lnTo>
                  <a:lnTo>
                    <a:pt x="154" y="50"/>
                  </a:lnTo>
                  <a:lnTo>
                    <a:pt x="156" y="46"/>
                  </a:lnTo>
                  <a:lnTo>
                    <a:pt x="159" y="43"/>
                  </a:lnTo>
                  <a:lnTo>
                    <a:pt x="162" y="40"/>
                  </a:lnTo>
                  <a:lnTo>
                    <a:pt x="165" y="37"/>
                  </a:lnTo>
                  <a:lnTo>
                    <a:pt x="169" y="36"/>
                  </a:lnTo>
                  <a:lnTo>
                    <a:pt x="174" y="35"/>
                  </a:lnTo>
                  <a:lnTo>
                    <a:pt x="179" y="34"/>
                  </a:lnTo>
                  <a:lnTo>
                    <a:pt x="184" y="34"/>
                  </a:lnTo>
                  <a:lnTo>
                    <a:pt x="187" y="35"/>
                  </a:lnTo>
                  <a:lnTo>
                    <a:pt x="191" y="36"/>
                  </a:lnTo>
                  <a:lnTo>
                    <a:pt x="194" y="38"/>
                  </a:lnTo>
                  <a:lnTo>
                    <a:pt x="196" y="40"/>
                  </a:lnTo>
                  <a:lnTo>
                    <a:pt x="198" y="42"/>
                  </a:lnTo>
                  <a:lnTo>
                    <a:pt x="200" y="45"/>
                  </a:lnTo>
                  <a:lnTo>
                    <a:pt x="201" y="47"/>
                  </a:lnTo>
                  <a:lnTo>
                    <a:pt x="202" y="50"/>
                  </a:lnTo>
                  <a:lnTo>
                    <a:pt x="203" y="53"/>
                  </a:lnTo>
                  <a:lnTo>
                    <a:pt x="204" y="60"/>
                  </a:lnTo>
                  <a:lnTo>
                    <a:pt x="204" y="66"/>
                  </a:lnTo>
                  <a:lnTo>
                    <a:pt x="204" y="72"/>
                  </a:lnTo>
                  <a:lnTo>
                    <a:pt x="204" y="173"/>
                  </a:lnTo>
                  <a:lnTo>
                    <a:pt x="248" y="173"/>
                  </a:lnTo>
                  <a:lnTo>
                    <a:pt x="248" y="66"/>
                  </a:lnTo>
                  <a:lnTo>
                    <a:pt x="248" y="53"/>
                  </a:lnTo>
                  <a:lnTo>
                    <a:pt x="247" y="46"/>
                  </a:lnTo>
                  <a:lnTo>
                    <a:pt x="246" y="40"/>
                  </a:lnTo>
                  <a:lnTo>
                    <a:pt x="244" y="34"/>
                  </a:lnTo>
                  <a:lnTo>
                    <a:pt x="242" y="29"/>
                  </a:lnTo>
                  <a:lnTo>
                    <a:pt x="240" y="24"/>
                  </a:lnTo>
                  <a:lnTo>
                    <a:pt x="237" y="19"/>
                  </a:lnTo>
                  <a:lnTo>
                    <a:pt x="234" y="15"/>
                  </a:lnTo>
                  <a:lnTo>
                    <a:pt x="230" y="11"/>
                  </a:lnTo>
                  <a:lnTo>
                    <a:pt x="226" y="8"/>
                  </a:lnTo>
                  <a:lnTo>
                    <a:pt x="221" y="5"/>
                  </a:lnTo>
                  <a:lnTo>
                    <a:pt x="215" y="3"/>
                  </a:lnTo>
                  <a:lnTo>
                    <a:pt x="212" y="2"/>
                  </a:lnTo>
                  <a:lnTo>
                    <a:pt x="209" y="1"/>
                  </a:lnTo>
                  <a:lnTo>
                    <a:pt x="202" y="0"/>
                  </a:lnTo>
                  <a:lnTo>
                    <a:pt x="195" y="0"/>
                  </a:lnTo>
                  <a:lnTo>
                    <a:pt x="187" y="1"/>
                  </a:lnTo>
                  <a:lnTo>
                    <a:pt x="179" y="2"/>
                  </a:lnTo>
                  <a:lnTo>
                    <a:pt x="172" y="4"/>
                  </a:lnTo>
                  <a:lnTo>
                    <a:pt x="165" y="7"/>
                  </a:lnTo>
                  <a:lnTo>
                    <a:pt x="158" y="12"/>
                  </a:lnTo>
                  <a:lnTo>
                    <a:pt x="155" y="14"/>
                  </a:lnTo>
                  <a:lnTo>
                    <a:pt x="152" y="17"/>
                  </a:lnTo>
                  <a:lnTo>
                    <a:pt x="149" y="20"/>
                  </a:lnTo>
                  <a:lnTo>
                    <a:pt x="146" y="23"/>
                  </a:lnTo>
                  <a:lnTo>
                    <a:pt x="142" y="30"/>
                  </a:lnTo>
                  <a:lnTo>
                    <a:pt x="138" y="23"/>
                  </a:lnTo>
                  <a:lnTo>
                    <a:pt x="134" y="16"/>
                  </a:lnTo>
                  <a:lnTo>
                    <a:pt x="128" y="11"/>
                  </a:lnTo>
                  <a:lnTo>
                    <a:pt x="125" y="9"/>
                  </a:lnTo>
                  <a:lnTo>
                    <a:pt x="122" y="7"/>
                  </a:lnTo>
                  <a:lnTo>
                    <a:pt x="116" y="4"/>
                  </a:lnTo>
                  <a:lnTo>
                    <a:pt x="112" y="3"/>
                  </a:lnTo>
                  <a:lnTo>
                    <a:pt x="109" y="2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79" y="1"/>
                  </a:lnTo>
                  <a:lnTo>
                    <a:pt x="73" y="3"/>
                  </a:lnTo>
                  <a:lnTo>
                    <a:pt x="66" y="6"/>
                  </a:lnTo>
                  <a:lnTo>
                    <a:pt x="60" y="10"/>
                  </a:lnTo>
                  <a:lnTo>
                    <a:pt x="54" y="15"/>
                  </a:lnTo>
                  <a:lnTo>
                    <a:pt x="48" y="20"/>
                  </a:lnTo>
                  <a:lnTo>
                    <a:pt x="42" y="28"/>
                  </a:lnTo>
                  <a:lnTo>
                    <a:pt x="42" y="4"/>
                  </a:lnTo>
                  <a:lnTo>
                    <a:pt x="0" y="4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5290" y="4110"/>
              <a:ext cx="14" cy="74"/>
            </a:xfrm>
            <a:custGeom>
              <a:avLst/>
              <a:gdLst>
                <a:gd name="T0" fmla="*/ 0 w 44"/>
                <a:gd name="T1" fmla="*/ 0 h 242"/>
                <a:gd name="T2" fmla="*/ 0 w 44"/>
                <a:gd name="T3" fmla="*/ 0 h 242"/>
                <a:gd name="T4" fmla="*/ 0 w 44"/>
                <a:gd name="T5" fmla="*/ 0 h 242"/>
                <a:gd name="T6" fmla="*/ 0 w 44"/>
                <a:gd name="T7" fmla="*/ 0 h 242"/>
                <a:gd name="T8" fmla="*/ 0 w 44"/>
                <a:gd name="T9" fmla="*/ 0 h 242"/>
                <a:gd name="T10" fmla="*/ 0 w 44"/>
                <a:gd name="T11" fmla="*/ 0 h 242"/>
                <a:gd name="T12" fmla="*/ 0 w 44"/>
                <a:gd name="T13" fmla="*/ 0 h 242"/>
                <a:gd name="T14" fmla="*/ 0 w 44"/>
                <a:gd name="T15" fmla="*/ 0 h 242"/>
                <a:gd name="T16" fmla="*/ 0 w 44"/>
                <a:gd name="T17" fmla="*/ 0 h 242"/>
                <a:gd name="T18" fmla="*/ 0 w 44"/>
                <a:gd name="T19" fmla="*/ 0 h 2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" h="242">
                  <a:moveTo>
                    <a:pt x="0" y="242"/>
                  </a:moveTo>
                  <a:lnTo>
                    <a:pt x="44" y="241"/>
                  </a:lnTo>
                  <a:lnTo>
                    <a:pt x="44" y="72"/>
                  </a:lnTo>
                  <a:lnTo>
                    <a:pt x="0" y="73"/>
                  </a:lnTo>
                  <a:lnTo>
                    <a:pt x="0" y="242"/>
                  </a:lnTo>
                  <a:close/>
                  <a:moveTo>
                    <a:pt x="0" y="42"/>
                  </a:moveTo>
                  <a:lnTo>
                    <a:pt x="44" y="42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318" y="4131"/>
              <a:ext cx="30" cy="53"/>
            </a:xfrm>
            <a:custGeom>
              <a:avLst/>
              <a:gdLst>
                <a:gd name="T0" fmla="*/ 0 w 99"/>
                <a:gd name="T1" fmla="*/ 0 h 173"/>
                <a:gd name="T2" fmla="*/ 0 w 99"/>
                <a:gd name="T3" fmla="*/ 0 h 173"/>
                <a:gd name="T4" fmla="*/ 0 w 99"/>
                <a:gd name="T5" fmla="*/ 0 h 173"/>
                <a:gd name="T6" fmla="*/ 0 w 99"/>
                <a:gd name="T7" fmla="*/ 0 h 173"/>
                <a:gd name="T8" fmla="*/ 0 w 99"/>
                <a:gd name="T9" fmla="*/ 0 h 173"/>
                <a:gd name="T10" fmla="*/ 0 w 99"/>
                <a:gd name="T11" fmla="*/ 0 h 173"/>
                <a:gd name="T12" fmla="*/ 0 w 99"/>
                <a:gd name="T13" fmla="*/ 0 h 173"/>
                <a:gd name="T14" fmla="*/ 0 w 99"/>
                <a:gd name="T15" fmla="*/ 0 h 173"/>
                <a:gd name="T16" fmla="*/ 0 w 99"/>
                <a:gd name="T17" fmla="*/ 0 h 173"/>
                <a:gd name="T18" fmla="*/ 0 w 99"/>
                <a:gd name="T19" fmla="*/ 0 h 173"/>
                <a:gd name="T20" fmla="*/ 0 w 99"/>
                <a:gd name="T21" fmla="*/ 0 h 173"/>
                <a:gd name="T22" fmla="*/ 0 w 99"/>
                <a:gd name="T23" fmla="*/ 0 h 173"/>
                <a:gd name="T24" fmla="*/ 0 w 99"/>
                <a:gd name="T25" fmla="*/ 0 h 173"/>
                <a:gd name="T26" fmla="*/ 0 w 99"/>
                <a:gd name="T27" fmla="*/ 0 h 173"/>
                <a:gd name="T28" fmla="*/ 0 w 99"/>
                <a:gd name="T29" fmla="*/ 0 h 173"/>
                <a:gd name="T30" fmla="*/ 0 w 99"/>
                <a:gd name="T31" fmla="*/ 0 h 173"/>
                <a:gd name="T32" fmla="*/ 0 w 99"/>
                <a:gd name="T33" fmla="*/ 0 h 173"/>
                <a:gd name="T34" fmla="*/ 0 w 99"/>
                <a:gd name="T35" fmla="*/ 0 h 173"/>
                <a:gd name="T36" fmla="*/ 0 w 99"/>
                <a:gd name="T37" fmla="*/ 0 h 173"/>
                <a:gd name="T38" fmla="*/ 0 w 99"/>
                <a:gd name="T39" fmla="*/ 0 h 173"/>
                <a:gd name="T40" fmla="*/ 0 w 99"/>
                <a:gd name="T41" fmla="*/ 0 h 173"/>
                <a:gd name="T42" fmla="*/ 0 w 99"/>
                <a:gd name="T43" fmla="*/ 0 h 173"/>
                <a:gd name="T44" fmla="*/ 0 w 99"/>
                <a:gd name="T45" fmla="*/ 0 h 173"/>
                <a:gd name="T46" fmla="*/ 0 w 99"/>
                <a:gd name="T47" fmla="*/ 0 h 173"/>
                <a:gd name="T48" fmla="*/ 0 w 99"/>
                <a:gd name="T49" fmla="*/ 0 h 173"/>
                <a:gd name="T50" fmla="*/ 0 w 99"/>
                <a:gd name="T51" fmla="*/ 0 h 173"/>
                <a:gd name="T52" fmla="*/ 0 w 99"/>
                <a:gd name="T53" fmla="*/ 0 h 173"/>
                <a:gd name="T54" fmla="*/ 0 w 99"/>
                <a:gd name="T55" fmla="*/ 0 h 173"/>
                <a:gd name="T56" fmla="*/ 0 w 99"/>
                <a:gd name="T57" fmla="*/ 0 h 173"/>
                <a:gd name="T58" fmla="*/ 0 w 99"/>
                <a:gd name="T59" fmla="*/ 0 h 173"/>
                <a:gd name="T60" fmla="*/ 0 w 99"/>
                <a:gd name="T61" fmla="*/ 0 h 173"/>
                <a:gd name="T62" fmla="*/ 0 w 99"/>
                <a:gd name="T63" fmla="*/ 0 h 173"/>
                <a:gd name="T64" fmla="*/ 0 w 99"/>
                <a:gd name="T65" fmla="*/ 0 h 173"/>
                <a:gd name="T66" fmla="*/ 0 w 99"/>
                <a:gd name="T67" fmla="*/ 0 h 173"/>
                <a:gd name="T68" fmla="*/ 0 w 99"/>
                <a:gd name="T69" fmla="*/ 0 h 173"/>
                <a:gd name="T70" fmla="*/ 0 w 99"/>
                <a:gd name="T71" fmla="*/ 0 h 173"/>
                <a:gd name="T72" fmla="*/ 0 w 99"/>
                <a:gd name="T73" fmla="*/ 0 h 173"/>
                <a:gd name="T74" fmla="*/ 0 w 99"/>
                <a:gd name="T75" fmla="*/ 0 h 173"/>
                <a:gd name="T76" fmla="*/ 0 w 99"/>
                <a:gd name="T77" fmla="*/ 0 h 173"/>
                <a:gd name="T78" fmla="*/ 0 w 99"/>
                <a:gd name="T79" fmla="*/ 0 h 173"/>
                <a:gd name="T80" fmla="*/ 0 w 99"/>
                <a:gd name="T81" fmla="*/ 0 h 173"/>
                <a:gd name="T82" fmla="*/ 0 w 99"/>
                <a:gd name="T83" fmla="*/ 0 h 1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9" h="173">
                  <a:moveTo>
                    <a:pt x="0" y="173"/>
                  </a:moveTo>
                  <a:lnTo>
                    <a:pt x="44" y="173"/>
                  </a:lnTo>
                  <a:lnTo>
                    <a:pt x="44" y="111"/>
                  </a:lnTo>
                  <a:lnTo>
                    <a:pt x="44" y="101"/>
                  </a:lnTo>
                  <a:lnTo>
                    <a:pt x="44" y="90"/>
                  </a:lnTo>
                  <a:lnTo>
                    <a:pt x="46" y="78"/>
                  </a:lnTo>
                  <a:lnTo>
                    <a:pt x="48" y="67"/>
                  </a:lnTo>
                  <a:lnTo>
                    <a:pt x="50" y="62"/>
                  </a:lnTo>
                  <a:lnTo>
                    <a:pt x="53" y="57"/>
                  </a:lnTo>
                  <a:lnTo>
                    <a:pt x="54" y="55"/>
                  </a:lnTo>
                  <a:lnTo>
                    <a:pt x="56" y="53"/>
                  </a:lnTo>
                  <a:lnTo>
                    <a:pt x="59" y="49"/>
                  </a:lnTo>
                  <a:lnTo>
                    <a:pt x="61" y="48"/>
                  </a:lnTo>
                  <a:lnTo>
                    <a:pt x="63" y="46"/>
                  </a:lnTo>
                  <a:lnTo>
                    <a:pt x="65" y="45"/>
                  </a:lnTo>
                  <a:lnTo>
                    <a:pt x="68" y="44"/>
                  </a:lnTo>
                  <a:lnTo>
                    <a:pt x="73" y="43"/>
                  </a:lnTo>
                  <a:lnTo>
                    <a:pt x="80" y="42"/>
                  </a:lnTo>
                  <a:lnTo>
                    <a:pt x="85" y="42"/>
                  </a:lnTo>
                  <a:lnTo>
                    <a:pt x="91" y="43"/>
                  </a:lnTo>
                  <a:lnTo>
                    <a:pt x="96" y="44"/>
                  </a:lnTo>
                  <a:lnTo>
                    <a:pt x="99" y="46"/>
                  </a:lnTo>
                  <a:lnTo>
                    <a:pt x="99" y="1"/>
                  </a:lnTo>
                  <a:lnTo>
                    <a:pt x="96" y="1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81" y="0"/>
                  </a:lnTo>
                  <a:lnTo>
                    <a:pt x="76" y="1"/>
                  </a:lnTo>
                  <a:lnTo>
                    <a:pt x="72" y="3"/>
                  </a:lnTo>
                  <a:lnTo>
                    <a:pt x="68" y="4"/>
                  </a:lnTo>
                  <a:lnTo>
                    <a:pt x="64" y="7"/>
                  </a:lnTo>
                  <a:lnTo>
                    <a:pt x="60" y="9"/>
                  </a:lnTo>
                  <a:lnTo>
                    <a:pt x="57" y="12"/>
                  </a:lnTo>
                  <a:lnTo>
                    <a:pt x="54" y="15"/>
                  </a:lnTo>
                  <a:lnTo>
                    <a:pt x="48" y="22"/>
                  </a:lnTo>
                  <a:lnTo>
                    <a:pt x="44" y="29"/>
                  </a:lnTo>
                  <a:lnTo>
                    <a:pt x="41" y="36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9" y="4"/>
                  </a:lnTo>
                  <a:lnTo>
                    <a:pt x="0" y="4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2" name="Freeform 10"/>
            <p:cNvSpPr>
              <a:spLocks noEditPoints="1"/>
            </p:cNvSpPr>
            <p:nvPr userDrawn="1"/>
          </p:nvSpPr>
          <p:spPr bwMode="auto">
            <a:xfrm>
              <a:off x="5353" y="4131"/>
              <a:ext cx="47" cy="54"/>
            </a:xfrm>
            <a:custGeom>
              <a:avLst/>
              <a:gdLst>
                <a:gd name="T0" fmla="*/ 0 w 152"/>
                <a:gd name="T1" fmla="*/ 0 h 177"/>
                <a:gd name="T2" fmla="*/ 0 w 152"/>
                <a:gd name="T3" fmla="*/ 0 h 177"/>
                <a:gd name="T4" fmla="*/ 0 w 152"/>
                <a:gd name="T5" fmla="*/ 0 h 177"/>
                <a:gd name="T6" fmla="*/ 0 w 152"/>
                <a:gd name="T7" fmla="*/ 0 h 177"/>
                <a:gd name="T8" fmla="*/ 0 w 152"/>
                <a:gd name="T9" fmla="*/ 0 h 177"/>
                <a:gd name="T10" fmla="*/ 0 w 152"/>
                <a:gd name="T11" fmla="*/ 0 h 177"/>
                <a:gd name="T12" fmla="*/ 0 w 152"/>
                <a:gd name="T13" fmla="*/ 0 h 177"/>
                <a:gd name="T14" fmla="*/ 0 w 152"/>
                <a:gd name="T15" fmla="*/ 0 h 177"/>
                <a:gd name="T16" fmla="*/ 0 w 152"/>
                <a:gd name="T17" fmla="*/ 0 h 177"/>
                <a:gd name="T18" fmla="*/ 0 w 152"/>
                <a:gd name="T19" fmla="*/ 0 h 177"/>
                <a:gd name="T20" fmla="*/ 0 w 152"/>
                <a:gd name="T21" fmla="*/ 0 h 177"/>
                <a:gd name="T22" fmla="*/ 0 w 152"/>
                <a:gd name="T23" fmla="*/ 0 h 177"/>
                <a:gd name="T24" fmla="*/ 0 w 152"/>
                <a:gd name="T25" fmla="*/ 0 h 177"/>
                <a:gd name="T26" fmla="*/ 0 w 152"/>
                <a:gd name="T27" fmla="*/ 0 h 177"/>
                <a:gd name="T28" fmla="*/ 0 w 152"/>
                <a:gd name="T29" fmla="*/ 0 h 177"/>
                <a:gd name="T30" fmla="*/ 0 w 152"/>
                <a:gd name="T31" fmla="*/ 0 h 177"/>
                <a:gd name="T32" fmla="*/ 0 w 152"/>
                <a:gd name="T33" fmla="*/ 0 h 177"/>
                <a:gd name="T34" fmla="*/ 0 w 152"/>
                <a:gd name="T35" fmla="*/ 0 h 177"/>
                <a:gd name="T36" fmla="*/ 0 w 152"/>
                <a:gd name="T37" fmla="*/ 0 h 177"/>
                <a:gd name="T38" fmla="*/ 0 w 152"/>
                <a:gd name="T39" fmla="*/ 0 h 177"/>
                <a:gd name="T40" fmla="*/ 0 w 152"/>
                <a:gd name="T41" fmla="*/ 0 h 177"/>
                <a:gd name="T42" fmla="*/ 0 w 152"/>
                <a:gd name="T43" fmla="*/ 0 h 177"/>
                <a:gd name="T44" fmla="*/ 0 w 152"/>
                <a:gd name="T45" fmla="*/ 0 h 177"/>
                <a:gd name="T46" fmla="*/ 0 w 152"/>
                <a:gd name="T47" fmla="*/ 0 h 177"/>
                <a:gd name="T48" fmla="*/ 0 w 152"/>
                <a:gd name="T49" fmla="*/ 0 h 177"/>
                <a:gd name="T50" fmla="*/ 0 w 152"/>
                <a:gd name="T51" fmla="*/ 0 h 177"/>
                <a:gd name="T52" fmla="*/ 0 w 152"/>
                <a:gd name="T53" fmla="*/ 0 h 177"/>
                <a:gd name="T54" fmla="*/ 0 w 152"/>
                <a:gd name="T55" fmla="*/ 0 h 177"/>
                <a:gd name="T56" fmla="*/ 0 w 152"/>
                <a:gd name="T57" fmla="*/ 0 h 177"/>
                <a:gd name="T58" fmla="*/ 0 w 152"/>
                <a:gd name="T59" fmla="*/ 0 h 177"/>
                <a:gd name="T60" fmla="*/ 0 w 152"/>
                <a:gd name="T61" fmla="*/ 0 h 177"/>
                <a:gd name="T62" fmla="*/ 0 w 152"/>
                <a:gd name="T63" fmla="*/ 0 h 177"/>
                <a:gd name="T64" fmla="*/ 0 w 152"/>
                <a:gd name="T65" fmla="*/ 0 h 177"/>
                <a:gd name="T66" fmla="*/ 0 w 152"/>
                <a:gd name="T67" fmla="*/ 0 h 177"/>
                <a:gd name="T68" fmla="*/ 0 w 152"/>
                <a:gd name="T69" fmla="*/ 0 h 177"/>
                <a:gd name="T70" fmla="*/ 0 w 152"/>
                <a:gd name="T71" fmla="*/ 0 h 177"/>
                <a:gd name="T72" fmla="*/ 0 w 152"/>
                <a:gd name="T73" fmla="*/ 0 h 177"/>
                <a:gd name="T74" fmla="*/ 0 w 152"/>
                <a:gd name="T75" fmla="*/ 0 h 177"/>
                <a:gd name="T76" fmla="*/ 0 w 152"/>
                <a:gd name="T77" fmla="*/ 0 h 177"/>
                <a:gd name="T78" fmla="*/ 0 w 152"/>
                <a:gd name="T79" fmla="*/ 0 h 177"/>
                <a:gd name="T80" fmla="*/ 0 w 152"/>
                <a:gd name="T81" fmla="*/ 0 h 177"/>
                <a:gd name="T82" fmla="*/ 0 w 152"/>
                <a:gd name="T83" fmla="*/ 0 h 177"/>
                <a:gd name="T84" fmla="*/ 0 w 152"/>
                <a:gd name="T85" fmla="*/ 0 h 177"/>
                <a:gd name="T86" fmla="*/ 0 w 152"/>
                <a:gd name="T87" fmla="*/ 0 h 177"/>
                <a:gd name="T88" fmla="*/ 0 w 152"/>
                <a:gd name="T89" fmla="*/ 0 h 177"/>
                <a:gd name="T90" fmla="*/ 0 w 152"/>
                <a:gd name="T91" fmla="*/ 0 h 177"/>
                <a:gd name="T92" fmla="*/ 0 w 152"/>
                <a:gd name="T93" fmla="*/ 0 h 17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52" h="177">
                  <a:moveTo>
                    <a:pt x="19" y="51"/>
                  </a:moveTo>
                  <a:lnTo>
                    <a:pt x="25" y="47"/>
                  </a:lnTo>
                  <a:lnTo>
                    <a:pt x="31" y="43"/>
                  </a:lnTo>
                  <a:lnTo>
                    <a:pt x="37" y="40"/>
                  </a:lnTo>
                  <a:lnTo>
                    <a:pt x="44" y="37"/>
                  </a:lnTo>
                  <a:lnTo>
                    <a:pt x="57" y="33"/>
                  </a:lnTo>
                  <a:lnTo>
                    <a:pt x="64" y="33"/>
                  </a:lnTo>
                  <a:lnTo>
                    <a:pt x="71" y="32"/>
                  </a:lnTo>
                  <a:lnTo>
                    <a:pt x="80" y="33"/>
                  </a:lnTo>
                  <a:lnTo>
                    <a:pt x="84" y="33"/>
                  </a:lnTo>
                  <a:lnTo>
                    <a:pt x="88" y="34"/>
                  </a:lnTo>
                  <a:lnTo>
                    <a:pt x="95" y="37"/>
                  </a:lnTo>
                  <a:lnTo>
                    <a:pt x="97" y="38"/>
                  </a:lnTo>
                  <a:lnTo>
                    <a:pt x="100" y="40"/>
                  </a:lnTo>
                  <a:lnTo>
                    <a:pt x="102" y="42"/>
                  </a:lnTo>
                  <a:lnTo>
                    <a:pt x="104" y="45"/>
                  </a:lnTo>
                  <a:lnTo>
                    <a:pt x="106" y="48"/>
                  </a:lnTo>
                  <a:lnTo>
                    <a:pt x="107" y="51"/>
                  </a:lnTo>
                  <a:lnTo>
                    <a:pt x="109" y="59"/>
                  </a:lnTo>
                  <a:lnTo>
                    <a:pt x="109" y="64"/>
                  </a:lnTo>
                  <a:lnTo>
                    <a:pt x="109" y="69"/>
                  </a:lnTo>
                  <a:lnTo>
                    <a:pt x="85" y="69"/>
                  </a:lnTo>
                  <a:lnTo>
                    <a:pt x="78" y="69"/>
                  </a:lnTo>
                  <a:lnTo>
                    <a:pt x="71" y="69"/>
                  </a:lnTo>
                  <a:lnTo>
                    <a:pt x="56" y="70"/>
                  </a:lnTo>
                  <a:lnTo>
                    <a:pt x="49" y="72"/>
                  </a:lnTo>
                  <a:lnTo>
                    <a:pt x="42" y="73"/>
                  </a:lnTo>
                  <a:lnTo>
                    <a:pt x="35" y="76"/>
                  </a:lnTo>
                  <a:lnTo>
                    <a:pt x="28" y="78"/>
                  </a:lnTo>
                  <a:lnTo>
                    <a:pt x="22" y="82"/>
                  </a:lnTo>
                  <a:lnTo>
                    <a:pt x="17" y="86"/>
                  </a:lnTo>
                  <a:lnTo>
                    <a:pt x="12" y="91"/>
                  </a:lnTo>
                  <a:lnTo>
                    <a:pt x="8" y="96"/>
                  </a:lnTo>
                  <a:lnTo>
                    <a:pt x="4" y="102"/>
                  </a:lnTo>
                  <a:lnTo>
                    <a:pt x="2" y="109"/>
                  </a:lnTo>
                  <a:lnTo>
                    <a:pt x="1" y="113"/>
                  </a:lnTo>
                  <a:lnTo>
                    <a:pt x="0" y="118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1" y="138"/>
                  </a:lnTo>
                  <a:lnTo>
                    <a:pt x="2" y="143"/>
                  </a:lnTo>
                  <a:lnTo>
                    <a:pt x="3" y="145"/>
                  </a:lnTo>
                  <a:lnTo>
                    <a:pt x="5" y="148"/>
                  </a:lnTo>
                  <a:lnTo>
                    <a:pt x="7" y="152"/>
                  </a:lnTo>
                  <a:lnTo>
                    <a:pt x="10" y="156"/>
                  </a:lnTo>
                  <a:lnTo>
                    <a:pt x="14" y="160"/>
                  </a:lnTo>
                  <a:lnTo>
                    <a:pt x="18" y="164"/>
                  </a:lnTo>
                  <a:lnTo>
                    <a:pt x="22" y="167"/>
                  </a:lnTo>
                  <a:lnTo>
                    <a:pt x="27" y="169"/>
                  </a:lnTo>
                  <a:lnTo>
                    <a:pt x="32" y="171"/>
                  </a:lnTo>
                  <a:lnTo>
                    <a:pt x="37" y="173"/>
                  </a:lnTo>
                  <a:lnTo>
                    <a:pt x="42" y="175"/>
                  </a:lnTo>
                  <a:lnTo>
                    <a:pt x="47" y="176"/>
                  </a:lnTo>
                  <a:lnTo>
                    <a:pt x="59" y="177"/>
                  </a:lnTo>
                  <a:lnTo>
                    <a:pt x="66" y="176"/>
                  </a:lnTo>
                  <a:lnTo>
                    <a:pt x="74" y="175"/>
                  </a:lnTo>
                  <a:lnTo>
                    <a:pt x="81" y="172"/>
                  </a:lnTo>
                  <a:lnTo>
                    <a:pt x="88" y="169"/>
                  </a:lnTo>
                  <a:lnTo>
                    <a:pt x="95" y="165"/>
                  </a:lnTo>
                  <a:lnTo>
                    <a:pt x="98" y="162"/>
                  </a:lnTo>
                  <a:lnTo>
                    <a:pt x="101" y="160"/>
                  </a:lnTo>
                  <a:lnTo>
                    <a:pt x="104" y="157"/>
                  </a:lnTo>
                  <a:lnTo>
                    <a:pt x="106" y="154"/>
                  </a:lnTo>
                  <a:lnTo>
                    <a:pt x="111" y="147"/>
                  </a:lnTo>
                  <a:lnTo>
                    <a:pt x="112" y="159"/>
                  </a:lnTo>
                  <a:lnTo>
                    <a:pt x="112" y="166"/>
                  </a:lnTo>
                  <a:lnTo>
                    <a:pt x="113" y="173"/>
                  </a:lnTo>
                  <a:lnTo>
                    <a:pt x="152" y="173"/>
                  </a:lnTo>
                  <a:lnTo>
                    <a:pt x="151" y="154"/>
                  </a:lnTo>
                  <a:lnTo>
                    <a:pt x="150" y="135"/>
                  </a:lnTo>
                  <a:lnTo>
                    <a:pt x="149" y="116"/>
                  </a:lnTo>
                  <a:lnTo>
                    <a:pt x="149" y="93"/>
                  </a:lnTo>
                  <a:lnTo>
                    <a:pt x="149" y="71"/>
                  </a:lnTo>
                  <a:lnTo>
                    <a:pt x="149" y="62"/>
                  </a:lnTo>
                  <a:lnTo>
                    <a:pt x="148" y="54"/>
                  </a:lnTo>
                  <a:lnTo>
                    <a:pt x="147" y="46"/>
                  </a:lnTo>
                  <a:lnTo>
                    <a:pt x="145" y="39"/>
                  </a:lnTo>
                  <a:lnTo>
                    <a:pt x="143" y="33"/>
                  </a:lnTo>
                  <a:lnTo>
                    <a:pt x="141" y="30"/>
                  </a:lnTo>
                  <a:lnTo>
                    <a:pt x="140" y="27"/>
                  </a:lnTo>
                  <a:lnTo>
                    <a:pt x="136" y="22"/>
                  </a:lnTo>
                  <a:lnTo>
                    <a:pt x="132" y="17"/>
                  </a:lnTo>
                  <a:lnTo>
                    <a:pt x="127" y="13"/>
                  </a:lnTo>
                  <a:lnTo>
                    <a:pt x="122" y="9"/>
                  </a:lnTo>
                  <a:lnTo>
                    <a:pt x="116" y="7"/>
                  </a:lnTo>
                  <a:lnTo>
                    <a:pt x="113" y="5"/>
                  </a:lnTo>
                  <a:lnTo>
                    <a:pt x="110" y="4"/>
                  </a:lnTo>
                  <a:lnTo>
                    <a:pt x="102" y="2"/>
                  </a:lnTo>
                  <a:lnTo>
                    <a:pt x="94" y="1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9" y="0"/>
                  </a:lnTo>
                  <a:lnTo>
                    <a:pt x="62" y="1"/>
                  </a:lnTo>
                  <a:lnTo>
                    <a:pt x="54" y="2"/>
                  </a:lnTo>
                  <a:lnTo>
                    <a:pt x="47" y="4"/>
                  </a:lnTo>
                  <a:lnTo>
                    <a:pt x="39" y="5"/>
                  </a:lnTo>
                  <a:lnTo>
                    <a:pt x="32" y="8"/>
                  </a:lnTo>
                  <a:lnTo>
                    <a:pt x="25" y="10"/>
                  </a:lnTo>
                  <a:lnTo>
                    <a:pt x="18" y="13"/>
                  </a:lnTo>
                  <a:lnTo>
                    <a:pt x="19" y="51"/>
                  </a:lnTo>
                  <a:close/>
                  <a:moveTo>
                    <a:pt x="41" y="124"/>
                  </a:moveTo>
                  <a:lnTo>
                    <a:pt x="42" y="119"/>
                  </a:lnTo>
                  <a:lnTo>
                    <a:pt x="43" y="115"/>
                  </a:lnTo>
                  <a:lnTo>
                    <a:pt x="44" y="112"/>
                  </a:lnTo>
                  <a:lnTo>
                    <a:pt x="46" y="108"/>
                  </a:lnTo>
                  <a:lnTo>
                    <a:pt x="49" y="106"/>
                  </a:lnTo>
                  <a:lnTo>
                    <a:pt x="50" y="104"/>
                  </a:lnTo>
                  <a:lnTo>
                    <a:pt x="52" y="103"/>
                  </a:lnTo>
                  <a:lnTo>
                    <a:pt x="55" y="101"/>
                  </a:lnTo>
                  <a:lnTo>
                    <a:pt x="59" y="100"/>
                  </a:lnTo>
                  <a:lnTo>
                    <a:pt x="66" y="97"/>
                  </a:lnTo>
                  <a:lnTo>
                    <a:pt x="74" y="96"/>
                  </a:lnTo>
                  <a:lnTo>
                    <a:pt x="83" y="95"/>
                  </a:lnTo>
                  <a:lnTo>
                    <a:pt x="90" y="95"/>
                  </a:lnTo>
                  <a:lnTo>
                    <a:pt x="109" y="95"/>
                  </a:lnTo>
                  <a:lnTo>
                    <a:pt x="109" y="100"/>
                  </a:lnTo>
                  <a:lnTo>
                    <a:pt x="109" y="104"/>
                  </a:lnTo>
                  <a:lnTo>
                    <a:pt x="108" y="109"/>
                  </a:lnTo>
                  <a:lnTo>
                    <a:pt x="107" y="113"/>
                  </a:lnTo>
                  <a:lnTo>
                    <a:pt x="106" y="118"/>
                  </a:lnTo>
                  <a:lnTo>
                    <a:pt x="105" y="122"/>
                  </a:lnTo>
                  <a:lnTo>
                    <a:pt x="103" y="126"/>
                  </a:lnTo>
                  <a:lnTo>
                    <a:pt x="100" y="129"/>
                  </a:lnTo>
                  <a:lnTo>
                    <a:pt x="97" y="133"/>
                  </a:lnTo>
                  <a:lnTo>
                    <a:pt x="94" y="136"/>
                  </a:lnTo>
                  <a:lnTo>
                    <a:pt x="91" y="138"/>
                  </a:lnTo>
                  <a:lnTo>
                    <a:pt x="87" y="140"/>
                  </a:lnTo>
                  <a:lnTo>
                    <a:pt x="83" y="142"/>
                  </a:lnTo>
                  <a:lnTo>
                    <a:pt x="79" y="143"/>
                  </a:lnTo>
                  <a:lnTo>
                    <a:pt x="74" y="144"/>
                  </a:lnTo>
                  <a:lnTo>
                    <a:pt x="69" y="145"/>
                  </a:lnTo>
                  <a:lnTo>
                    <a:pt x="64" y="144"/>
                  </a:lnTo>
                  <a:lnTo>
                    <a:pt x="58" y="143"/>
                  </a:lnTo>
                  <a:lnTo>
                    <a:pt x="54" y="142"/>
                  </a:lnTo>
                  <a:lnTo>
                    <a:pt x="51" y="141"/>
                  </a:lnTo>
                  <a:lnTo>
                    <a:pt x="50" y="140"/>
                  </a:lnTo>
                  <a:lnTo>
                    <a:pt x="46" y="137"/>
                  </a:lnTo>
                  <a:lnTo>
                    <a:pt x="44" y="133"/>
                  </a:lnTo>
                  <a:lnTo>
                    <a:pt x="43" y="131"/>
                  </a:lnTo>
                  <a:lnTo>
                    <a:pt x="42" y="129"/>
                  </a:lnTo>
                  <a:lnTo>
                    <a:pt x="41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5412" y="4108"/>
              <a:ext cx="14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5440" y="4108"/>
              <a:ext cx="14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5003" y="4103"/>
              <a:ext cx="49" cy="50"/>
            </a:xfrm>
            <a:custGeom>
              <a:avLst/>
              <a:gdLst>
                <a:gd name="T0" fmla="*/ 0 w 160"/>
                <a:gd name="T1" fmla="*/ 0 h 163"/>
                <a:gd name="T2" fmla="*/ 0 w 160"/>
                <a:gd name="T3" fmla="*/ 0 h 163"/>
                <a:gd name="T4" fmla="*/ 0 w 160"/>
                <a:gd name="T5" fmla="*/ 0 h 163"/>
                <a:gd name="T6" fmla="*/ 0 w 160"/>
                <a:gd name="T7" fmla="*/ 0 h 163"/>
                <a:gd name="T8" fmla="*/ 0 w 160"/>
                <a:gd name="T9" fmla="*/ 0 h 163"/>
                <a:gd name="T10" fmla="*/ 0 w 160"/>
                <a:gd name="T11" fmla="*/ 0 h 163"/>
                <a:gd name="T12" fmla="*/ 0 w 160"/>
                <a:gd name="T13" fmla="*/ 0 h 163"/>
                <a:gd name="T14" fmla="*/ 0 w 160"/>
                <a:gd name="T15" fmla="*/ 0 h 163"/>
                <a:gd name="T16" fmla="*/ 0 w 160"/>
                <a:gd name="T17" fmla="*/ 0 h 163"/>
                <a:gd name="T18" fmla="*/ 0 w 160"/>
                <a:gd name="T19" fmla="*/ 0 h 163"/>
                <a:gd name="T20" fmla="*/ 0 w 160"/>
                <a:gd name="T21" fmla="*/ 0 h 163"/>
                <a:gd name="T22" fmla="*/ 0 w 160"/>
                <a:gd name="T23" fmla="*/ 0 h 163"/>
                <a:gd name="T24" fmla="*/ 0 w 160"/>
                <a:gd name="T25" fmla="*/ 0 h 163"/>
                <a:gd name="T26" fmla="*/ 0 w 160"/>
                <a:gd name="T27" fmla="*/ 0 h 163"/>
                <a:gd name="T28" fmla="*/ 0 w 160"/>
                <a:gd name="T29" fmla="*/ 0 h 163"/>
                <a:gd name="T30" fmla="*/ 0 w 160"/>
                <a:gd name="T31" fmla="*/ 0 h 163"/>
                <a:gd name="T32" fmla="*/ 0 w 160"/>
                <a:gd name="T33" fmla="*/ 0 h 163"/>
                <a:gd name="T34" fmla="*/ 0 w 160"/>
                <a:gd name="T35" fmla="*/ 0 h 163"/>
                <a:gd name="T36" fmla="*/ 0 w 160"/>
                <a:gd name="T37" fmla="*/ 0 h 163"/>
                <a:gd name="T38" fmla="*/ 0 w 160"/>
                <a:gd name="T39" fmla="*/ 0 h 163"/>
                <a:gd name="T40" fmla="*/ 0 w 160"/>
                <a:gd name="T41" fmla="*/ 0 h 163"/>
                <a:gd name="T42" fmla="*/ 0 w 160"/>
                <a:gd name="T43" fmla="*/ 0 h 163"/>
                <a:gd name="T44" fmla="*/ 0 w 160"/>
                <a:gd name="T45" fmla="*/ 0 h 163"/>
                <a:gd name="T46" fmla="*/ 0 w 160"/>
                <a:gd name="T47" fmla="*/ 0 h 163"/>
                <a:gd name="T48" fmla="*/ 0 w 160"/>
                <a:gd name="T49" fmla="*/ 0 h 163"/>
                <a:gd name="T50" fmla="*/ 0 w 160"/>
                <a:gd name="T51" fmla="*/ 0 h 163"/>
                <a:gd name="T52" fmla="*/ 0 w 160"/>
                <a:gd name="T53" fmla="*/ 0 h 163"/>
                <a:gd name="T54" fmla="*/ 0 w 160"/>
                <a:gd name="T55" fmla="*/ 0 h 163"/>
                <a:gd name="T56" fmla="*/ 0 w 160"/>
                <a:gd name="T57" fmla="*/ 0 h 163"/>
                <a:gd name="T58" fmla="*/ 0 w 160"/>
                <a:gd name="T59" fmla="*/ 0 h 163"/>
                <a:gd name="T60" fmla="*/ 0 w 160"/>
                <a:gd name="T61" fmla="*/ 0 h 163"/>
                <a:gd name="T62" fmla="*/ 0 w 160"/>
                <a:gd name="T63" fmla="*/ 0 h 163"/>
                <a:gd name="T64" fmla="*/ 0 w 160"/>
                <a:gd name="T65" fmla="*/ 0 h 163"/>
                <a:gd name="T66" fmla="*/ 0 w 160"/>
                <a:gd name="T67" fmla="*/ 0 h 163"/>
                <a:gd name="T68" fmla="*/ 0 w 160"/>
                <a:gd name="T69" fmla="*/ 0 h 163"/>
                <a:gd name="T70" fmla="*/ 0 w 160"/>
                <a:gd name="T71" fmla="*/ 0 h 163"/>
                <a:gd name="T72" fmla="*/ 0 w 160"/>
                <a:gd name="T73" fmla="*/ 0 h 163"/>
                <a:gd name="T74" fmla="*/ 0 w 160"/>
                <a:gd name="T75" fmla="*/ 0 h 163"/>
                <a:gd name="T76" fmla="*/ 0 w 160"/>
                <a:gd name="T77" fmla="*/ 0 h 163"/>
                <a:gd name="T78" fmla="*/ 0 w 160"/>
                <a:gd name="T79" fmla="*/ 0 h 163"/>
                <a:gd name="T80" fmla="*/ 0 w 160"/>
                <a:gd name="T81" fmla="*/ 0 h 163"/>
                <a:gd name="T82" fmla="*/ 0 w 160"/>
                <a:gd name="T83" fmla="*/ 0 h 163"/>
                <a:gd name="T84" fmla="*/ 0 w 160"/>
                <a:gd name="T85" fmla="*/ 0 h 163"/>
                <a:gd name="T86" fmla="*/ 0 w 160"/>
                <a:gd name="T87" fmla="*/ 0 h 163"/>
                <a:gd name="T88" fmla="*/ 0 w 160"/>
                <a:gd name="T89" fmla="*/ 0 h 163"/>
                <a:gd name="T90" fmla="*/ 0 w 160"/>
                <a:gd name="T91" fmla="*/ 0 h 163"/>
                <a:gd name="T92" fmla="*/ 0 w 160"/>
                <a:gd name="T93" fmla="*/ 0 h 163"/>
                <a:gd name="T94" fmla="*/ 0 w 160"/>
                <a:gd name="T95" fmla="*/ 0 h 163"/>
                <a:gd name="T96" fmla="*/ 0 w 160"/>
                <a:gd name="T97" fmla="*/ 0 h 1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60" h="163">
                  <a:moveTo>
                    <a:pt x="3" y="163"/>
                  </a:moveTo>
                  <a:lnTo>
                    <a:pt x="2" y="157"/>
                  </a:lnTo>
                  <a:lnTo>
                    <a:pt x="1" y="150"/>
                  </a:lnTo>
                  <a:lnTo>
                    <a:pt x="0" y="141"/>
                  </a:lnTo>
                  <a:lnTo>
                    <a:pt x="0" y="132"/>
                  </a:lnTo>
                  <a:lnTo>
                    <a:pt x="0" y="123"/>
                  </a:lnTo>
                  <a:lnTo>
                    <a:pt x="1" y="114"/>
                  </a:lnTo>
                  <a:lnTo>
                    <a:pt x="1" y="110"/>
                  </a:lnTo>
                  <a:lnTo>
                    <a:pt x="2" y="106"/>
                  </a:lnTo>
                  <a:lnTo>
                    <a:pt x="3" y="103"/>
                  </a:lnTo>
                  <a:lnTo>
                    <a:pt x="4" y="100"/>
                  </a:lnTo>
                  <a:lnTo>
                    <a:pt x="8" y="95"/>
                  </a:lnTo>
                  <a:lnTo>
                    <a:pt x="11" y="91"/>
                  </a:lnTo>
                  <a:lnTo>
                    <a:pt x="15" y="87"/>
                  </a:lnTo>
                  <a:lnTo>
                    <a:pt x="25" y="77"/>
                  </a:lnTo>
                  <a:lnTo>
                    <a:pt x="32" y="71"/>
                  </a:lnTo>
                  <a:lnTo>
                    <a:pt x="39" y="65"/>
                  </a:lnTo>
                  <a:lnTo>
                    <a:pt x="48" y="59"/>
                  </a:lnTo>
                  <a:lnTo>
                    <a:pt x="57" y="52"/>
                  </a:lnTo>
                  <a:lnTo>
                    <a:pt x="67" y="46"/>
                  </a:lnTo>
                  <a:lnTo>
                    <a:pt x="78" y="39"/>
                  </a:lnTo>
                  <a:lnTo>
                    <a:pt x="89" y="33"/>
                  </a:lnTo>
                  <a:lnTo>
                    <a:pt x="101" y="27"/>
                  </a:lnTo>
                  <a:lnTo>
                    <a:pt x="114" y="21"/>
                  </a:lnTo>
                  <a:lnTo>
                    <a:pt x="128" y="16"/>
                  </a:lnTo>
                  <a:lnTo>
                    <a:pt x="140" y="10"/>
                  </a:lnTo>
                  <a:lnTo>
                    <a:pt x="150" y="5"/>
                  </a:lnTo>
                  <a:lnTo>
                    <a:pt x="157" y="0"/>
                  </a:lnTo>
                  <a:lnTo>
                    <a:pt x="159" y="9"/>
                  </a:lnTo>
                  <a:lnTo>
                    <a:pt x="160" y="17"/>
                  </a:lnTo>
                  <a:lnTo>
                    <a:pt x="160" y="27"/>
                  </a:lnTo>
                  <a:lnTo>
                    <a:pt x="160" y="37"/>
                  </a:lnTo>
                  <a:lnTo>
                    <a:pt x="159" y="41"/>
                  </a:lnTo>
                  <a:lnTo>
                    <a:pt x="158" y="46"/>
                  </a:lnTo>
                  <a:lnTo>
                    <a:pt x="157" y="49"/>
                  </a:lnTo>
                  <a:lnTo>
                    <a:pt x="155" y="53"/>
                  </a:lnTo>
                  <a:lnTo>
                    <a:pt x="153" y="55"/>
                  </a:lnTo>
                  <a:lnTo>
                    <a:pt x="151" y="57"/>
                  </a:lnTo>
                  <a:lnTo>
                    <a:pt x="138" y="62"/>
                  </a:lnTo>
                  <a:lnTo>
                    <a:pt x="119" y="72"/>
                  </a:lnTo>
                  <a:lnTo>
                    <a:pt x="95" y="85"/>
                  </a:lnTo>
                  <a:lnTo>
                    <a:pt x="82" y="93"/>
                  </a:lnTo>
                  <a:lnTo>
                    <a:pt x="68" y="102"/>
                  </a:lnTo>
                  <a:lnTo>
                    <a:pt x="60" y="108"/>
                  </a:lnTo>
                  <a:lnTo>
                    <a:pt x="52" y="114"/>
                  </a:lnTo>
                  <a:lnTo>
                    <a:pt x="44" y="121"/>
                  </a:lnTo>
                  <a:lnTo>
                    <a:pt x="36" y="128"/>
                  </a:lnTo>
                  <a:lnTo>
                    <a:pt x="20" y="144"/>
                  </a:lnTo>
                  <a:lnTo>
                    <a:pt x="3" y="163"/>
                  </a:lnTo>
                  <a:close/>
                </a:path>
              </a:pathLst>
            </a:custGeom>
            <a:solidFill>
              <a:srgbClr val="00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5003" y="4078"/>
              <a:ext cx="49" cy="42"/>
            </a:xfrm>
            <a:custGeom>
              <a:avLst/>
              <a:gdLst>
                <a:gd name="T0" fmla="*/ 0 w 158"/>
                <a:gd name="T1" fmla="*/ 0 h 135"/>
                <a:gd name="T2" fmla="*/ 0 w 158"/>
                <a:gd name="T3" fmla="*/ 0 h 135"/>
                <a:gd name="T4" fmla="*/ 0 w 158"/>
                <a:gd name="T5" fmla="*/ 0 h 135"/>
                <a:gd name="T6" fmla="*/ 0 w 158"/>
                <a:gd name="T7" fmla="*/ 0 h 135"/>
                <a:gd name="T8" fmla="*/ 0 w 158"/>
                <a:gd name="T9" fmla="*/ 0 h 135"/>
                <a:gd name="T10" fmla="*/ 0 w 158"/>
                <a:gd name="T11" fmla="*/ 0 h 135"/>
                <a:gd name="T12" fmla="*/ 0 w 158"/>
                <a:gd name="T13" fmla="*/ 0 h 135"/>
                <a:gd name="T14" fmla="*/ 0 w 158"/>
                <a:gd name="T15" fmla="*/ 0 h 135"/>
                <a:gd name="T16" fmla="*/ 0 w 158"/>
                <a:gd name="T17" fmla="*/ 0 h 135"/>
                <a:gd name="T18" fmla="*/ 0 w 158"/>
                <a:gd name="T19" fmla="*/ 0 h 135"/>
                <a:gd name="T20" fmla="*/ 0 w 158"/>
                <a:gd name="T21" fmla="*/ 0 h 135"/>
                <a:gd name="T22" fmla="*/ 0 w 158"/>
                <a:gd name="T23" fmla="*/ 0 h 135"/>
                <a:gd name="T24" fmla="*/ 0 w 158"/>
                <a:gd name="T25" fmla="*/ 0 h 135"/>
                <a:gd name="T26" fmla="*/ 0 w 158"/>
                <a:gd name="T27" fmla="*/ 0 h 135"/>
                <a:gd name="T28" fmla="*/ 0 w 158"/>
                <a:gd name="T29" fmla="*/ 0 h 135"/>
                <a:gd name="T30" fmla="*/ 0 w 158"/>
                <a:gd name="T31" fmla="*/ 0 h 135"/>
                <a:gd name="T32" fmla="*/ 0 w 158"/>
                <a:gd name="T33" fmla="*/ 0 h 135"/>
                <a:gd name="T34" fmla="*/ 0 w 158"/>
                <a:gd name="T35" fmla="*/ 0 h 135"/>
                <a:gd name="T36" fmla="*/ 0 w 158"/>
                <a:gd name="T37" fmla="*/ 0 h 135"/>
                <a:gd name="T38" fmla="*/ 0 w 158"/>
                <a:gd name="T39" fmla="*/ 0 h 135"/>
                <a:gd name="T40" fmla="*/ 0 w 158"/>
                <a:gd name="T41" fmla="*/ 0 h 135"/>
                <a:gd name="T42" fmla="*/ 0 w 158"/>
                <a:gd name="T43" fmla="*/ 0 h 135"/>
                <a:gd name="T44" fmla="*/ 0 w 158"/>
                <a:gd name="T45" fmla="*/ 0 h 135"/>
                <a:gd name="T46" fmla="*/ 0 w 158"/>
                <a:gd name="T47" fmla="*/ 0 h 135"/>
                <a:gd name="T48" fmla="*/ 0 w 158"/>
                <a:gd name="T49" fmla="*/ 0 h 135"/>
                <a:gd name="T50" fmla="*/ 0 w 158"/>
                <a:gd name="T51" fmla="*/ 0 h 135"/>
                <a:gd name="T52" fmla="*/ 0 w 158"/>
                <a:gd name="T53" fmla="*/ 0 h 135"/>
                <a:gd name="T54" fmla="*/ 0 w 158"/>
                <a:gd name="T55" fmla="*/ 0 h 135"/>
                <a:gd name="T56" fmla="*/ 0 w 158"/>
                <a:gd name="T57" fmla="*/ 0 h 135"/>
                <a:gd name="T58" fmla="*/ 0 w 158"/>
                <a:gd name="T59" fmla="*/ 0 h 135"/>
                <a:gd name="T60" fmla="*/ 0 w 158"/>
                <a:gd name="T61" fmla="*/ 0 h 135"/>
                <a:gd name="T62" fmla="*/ 0 w 158"/>
                <a:gd name="T63" fmla="*/ 0 h 135"/>
                <a:gd name="T64" fmla="*/ 0 w 158"/>
                <a:gd name="T65" fmla="*/ 0 h 135"/>
                <a:gd name="T66" fmla="*/ 0 w 158"/>
                <a:gd name="T67" fmla="*/ 0 h 135"/>
                <a:gd name="T68" fmla="*/ 0 w 158"/>
                <a:gd name="T69" fmla="*/ 0 h 135"/>
                <a:gd name="T70" fmla="*/ 0 w 158"/>
                <a:gd name="T71" fmla="*/ 0 h 135"/>
                <a:gd name="T72" fmla="*/ 0 w 158"/>
                <a:gd name="T73" fmla="*/ 0 h 135"/>
                <a:gd name="T74" fmla="*/ 0 w 158"/>
                <a:gd name="T75" fmla="*/ 0 h 135"/>
                <a:gd name="T76" fmla="*/ 0 w 158"/>
                <a:gd name="T77" fmla="*/ 0 h 135"/>
                <a:gd name="T78" fmla="*/ 0 w 158"/>
                <a:gd name="T79" fmla="*/ 0 h 135"/>
                <a:gd name="T80" fmla="*/ 0 w 158"/>
                <a:gd name="T81" fmla="*/ 0 h 135"/>
                <a:gd name="T82" fmla="*/ 0 w 158"/>
                <a:gd name="T83" fmla="*/ 0 h 135"/>
                <a:gd name="T84" fmla="*/ 0 w 158"/>
                <a:gd name="T85" fmla="*/ 0 h 135"/>
                <a:gd name="T86" fmla="*/ 0 w 158"/>
                <a:gd name="T87" fmla="*/ 0 h 135"/>
                <a:gd name="T88" fmla="*/ 0 w 158"/>
                <a:gd name="T89" fmla="*/ 0 h 135"/>
                <a:gd name="T90" fmla="*/ 0 w 158"/>
                <a:gd name="T91" fmla="*/ 0 h 135"/>
                <a:gd name="T92" fmla="*/ 0 w 158"/>
                <a:gd name="T93" fmla="*/ 0 h 135"/>
                <a:gd name="T94" fmla="*/ 0 w 158"/>
                <a:gd name="T95" fmla="*/ 0 h 135"/>
                <a:gd name="T96" fmla="*/ 0 w 158"/>
                <a:gd name="T97" fmla="*/ 0 h 135"/>
                <a:gd name="T98" fmla="*/ 0 w 158"/>
                <a:gd name="T99" fmla="*/ 0 h 1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8" h="135">
                  <a:moveTo>
                    <a:pt x="3" y="135"/>
                  </a:moveTo>
                  <a:lnTo>
                    <a:pt x="1" y="121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1" y="86"/>
                  </a:lnTo>
                  <a:lnTo>
                    <a:pt x="2" y="81"/>
                  </a:lnTo>
                  <a:lnTo>
                    <a:pt x="4" y="77"/>
                  </a:lnTo>
                  <a:lnTo>
                    <a:pt x="5" y="75"/>
                  </a:lnTo>
                  <a:lnTo>
                    <a:pt x="14" y="65"/>
                  </a:lnTo>
                  <a:lnTo>
                    <a:pt x="19" y="61"/>
                  </a:lnTo>
                  <a:lnTo>
                    <a:pt x="24" y="57"/>
                  </a:lnTo>
                  <a:lnTo>
                    <a:pt x="34" y="49"/>
                  </a:lnTo>
                  <a:lnTo>
                    <a:pt x="45" y="41"/>
                  </a:lnTo>
                  <a:lnTo>
                    <a:pt x="56" y="34"/>
                  </a:lnTo>
                  <a:lnTo>
                    <a:pt x="66" y="28"/>
                  </a:lnTo>
                  <a:lnTo>
                    <a:pt x="77" y="22"/>
                  </a:lnTo>
                  <a:lnTo>
                    <a:pt x="88" y="17"/>
                  </a:lnTo>
                  <a:lnTo>
                    <a:pt x="98" y="13"/>
                  </a:lnTo>
                  <a:lnTo>
                    <a:pt x="108" y="9"/>
                  </a:lnTo>
                  <a:lnTo>
                    <a:pt x="126" y="4"/>
                  </a:lnTo>
                  <a:lnTo>
                    <a:pt x="134" y="2"/>
                  </a:lnTo>
                  <a:lnTo>
                    <a:pt x="141" y="0"/>
                  </a:lnTo>
                  <a:lnTo>
                    <a:pt x="147" y="0"/>
                  </a:lnTo>
                  <a:lnTo>
                    <a:pt x="151" y="0"/>
                  </a:lnTo>
                  <a:lnTo>
                    <a:pt x="153" y="0"/>
                  </a:lnTo>
                  <a:lnTo>
                    <a:pt x="155" y="2"/>
                  </a:lnTo>
                  <a:lnTo>
                    <a:pt x="156" y="4"/>
                  </a:lnTo>
                  <a:lnTo>
                    <a:pt x="157" y="8"/>
                  </a:lnTo>
                  <a:lnTo>
                    <a:pt x="158" y="16"/>
                  </a:lnTo>
                  <a:lnTo>
                    <a:pt x="158" y="27"/>
                  </a:lnTo>
                  <a:lnTo>
                    <a:pt x="157" y="34"/>
                  </a:lnTo>
                  <a:lnTo>
                    <a:pt x="156" y="39"/>
                  </a:lnTo>
                  <a:lnTo>
                    <a:pt x="155" y="43"/>
                  </a:lnTo>
                  <a:lnTo>
                    <a:pt x="154" y="45"/>
                  </a:lnTo>
                  <a:lnTo>
                    <a:pt x="152" y="47"/>
                  </a:lnTo>
                  <a:lnTo>
                    <a:pt x="150" y="48"/>
                  </a:lnTo>
                  <a:lnTo>
                    <a:pt x="145" y="49"/>
                  </a:lnTo>
                  <a:lnTo>
                    <a:pt x="124" y="56"/>
                  </a:lnTo>
                  <a:lnTo>
                    <a:pt x="106" y="63"/>
                  </a:lnTo>
                  <a:lnTo>
                    <a:pt x="89" y="70"/>
                  </a:lnTo>
                  <a:lnTo>
                    <a:pt x="81" y="74"/>
                  </a:lnTo>
                  <a:lnTo>
                    <a:pt x="73" y="78"/>
                  </a:lnTo>
                  <a:lnTo>
                    <a:pt x="65" y="83"/>
                  </a:lnTo>
                  <a:lnTo>
                    <a:pt x="57" y="88"/>
                  </a:lnTo>
                  <a:lnTo>
                    <a:pt x="49" y="94"/>
                  </a:lnTo>
                  <a:lnTo>
                    <a:pt x="41" y="101"/>
                  </a:lnTo>
                  <a:lnTo>
                    <a:pt x="32" y="108"/>
                  </a:lnTo>
                  <a:lnTo>
                    <a:pt x="23" y="116"/>
                  </a:lnTo>
                  <a:lnTo>
                    <a:pt x="3" y="135"/>
                  </a:lnTo>
                  <a:close/>
                </a:path>
              </a:pathLst>
            </a:custGeom>
            <a:solidFill>
              <a:srgbClr val="00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5003" y="4133"/>
              <a:ext cx="49" cy="53"/>
            </a:xfrm>
            <a:custGeom>
              <a:avLst/>
              <a:gdLst>
                <a:gd name="T0" fmla="*/ 0 w 159"/>
                <a:gd name="T1" fmla="*/ 0 h 172"/>
                <a:gd name="T2" fmla="*/ 0 w 159"/>
                <a:gd name="T3" fmla="*/ 0 h 172"/>
                <a:gd name="T4" fmla="*/ 0 w 159"/>
                <a:gd name="T5" fmla="*/ 0 h 172"/>
                <a:gd name="T6" fmla="*/ 0 w 159"/>
                <a:gd name="T7" fmla="*/ 0 h 172"/>
                <a:gd name="T8" fmla="*/ 0 w 159"/>
                <a:gd name="T9" fmla="*/ 0 h 172"/>
                <a:gd name="T10" fmla="*/ 0 w 159"/>
                <a:gd name="T11" fmla="*/ 0 h 172"/>
                <a:gd name="T12" fmla="*/ 0 w 159"/>
                <a:gd name="T13" fmla="*/ 0 h 172"/>
                <a:gd name="T14" fmla="*/ 0 w 159"/>
                <a:gd name="T15" fmla="*/ 0 h 172"/>
                <a:gd name="T16" fmla="*/ 0 w 159"/>
                <a:gd name="T17" fmla="*/ 0 h 172"/>
                <a:gd name="T18" fmla="*/ 0 w 159"/>
                <a:gd name="T19" fmla="*/ 0 h 172"/>
                <a:gd name="T20" fmla="*/ 0 w 159"/>
                <a:gd name="T21" fmla="*/ 0 h 172"/>
                <a:gd name="T22" fmla="*/ 0 w 159"/>
                <a:gd name="T23" fmla="*/ 0 h 172"/>
                <a:gd name="T24" fmla="*/ 0 w 159"/>
                <a:gd name="T25" fmla="*/ 0 h 172"/>
                <a:gd name="T26" fmla="*/ 0 w 159"/>
                <a:gd name="T27" fmla="*/ 0 h 172"/>
                <a:gd name="T28" fmla="*/ 0 w 159"/>
                <a:gd name="T29" fmla="*/ 0 h 172"/>
                <a:gd name="T30" fmla="*/ 0 w 159"/>
                <a:gd name="T31" fmla="*/ 0 h 172"/>
                <a:gd name="T32" fmla="*/ 0 w 159"/>
                <a:gd name="T33" fmla="*/ 0 h 172"/>
                <a:gd name="T34" fmla="*/ 0 w 159"/>
                <a:gd name="T35" fmla="*/ 0 h 172"/>
                <a:gd name="T36" fmla="*/ 0 w 159"/>
                <a:gd name="T37" fmla="*/ 0 h 172"/>
                <a:gd name="T38" fmla="*/ 0 w 159"/>
                <a:gd name="T39" fmla="*/ 0 h 172"/>
                <a:gd name="T40" fmla="*/ 0 w 159"/>
                <a:gd name="T41" fmla="*/ 0 h 172"/>
                <a:gd name="T42" fmla="*/ 0 w 159"/>
                <a:gd name="T43" fmla="*/ 0 h 172"/>
                <a:gd name="T44" fmla="*/ 0 w 159"/>
                <a:gd name="T45" fmla="*/ 0 h 172"/>
                <a:gd name="T46" fmla="*/ 0 w 159"/>
                <a:gd name="T47" fmla="*/ 0 h 172"/>
                <a:gd name="T48" fmla="*/ 0 w 159"/>
                <a:gd name="T49" fmla="*/ 0 h 172"/>
                <a:gd name="T50" fmla="*/ 0 w 159"/>
                <a:gd name="T51" fmla="*/ 0 h 172"/>
                <a:gd name="T52" fmla="*/ 0 w 159"/>
                <a:gd name="T53" fmla="*/ 0 h 172"/>
                <a:gd name="T54" fmla="*/ 0 w 159"/>
                <a:gd name="T55" fmla="*/ 0 h 172"/>
                <a:gd name="T56" fmla="*/ 0 w 159"/>
                <a:gd name="T57" fmla="*/ 0 h 172"/>
                <a:gd name="T58" fmla="*/ 0 w 159"/>
                <a:gd name="T59" fmla="*/ 0 h 172"/>
                <a:gd name="T60" fmla="*/ 0 w 159"/>
                <a:gd name="T61" fmla="*/ 0 h 172"/>
                <a:gd name="T62" fmla="*/ 0 w 159"/>
                <a:gd name="T63" fmla="*/ 0 h 172"/>
                <a:gd name="T64" fmla="*/ 0 w 159"/>
                <a:gd name="T65" fmla="*/ 0 h 172"/>
                <a:gd name="T66" fmla="*/ 0 w 159"/>
                <a:gd name="T67" fmla="*/ 0 h 172"/>
                <a:gd name="T68" fmla="*/ 0 w 159"/>
                <a:gd name="T69" fmla="*/ 0 h 172"/>
                <a:gd name="T70" fmla="*/ 0 w 159"/>
                <a:gd name="T71" fmla="*/ 0 h 172"/>
                <a:gd name="T72" fmla="*/ 0 w 159"/>
                <a:gd name="T73" fmla="*/ 0 h 172"/>
                <a:gd name="T74" fmla="*/ 0 w 159"/>
                <a:gd name="T75" fmla="*/ 0 h 172"/>
                <a:gd name="T76" fmla="*/ 0 w 159"/>
                <a:gd name="T77" fmla="*/ 0 h 172"/>
                <a:gd name="T78" fmla="*/ 0 w 159"/>
                <a:gd name="T79" fmla="*/ 0 h 172"/>
                <a:gd name="T80" fmla="*/ 0 w 159"/>
                <a:gd name="T81" fmla="*/ 0 h 172"/>
                <a:gd name="T82" fmla="*/ 0 w 159"/>
                <a:gd name="T83" fmla="*/ 0 h 172"/>
                <a:gd name="T84" fmla="*/ 0 w 159"/>
                <a:gd name="T85" fmla="*/ 0 h 172"/>
                <a:gd name="T86" fmla="*/ 0 w 159"/>
                <a:gd name="T87" fmla="*/ 0 h 172"/>
                <a:gd name="T88" fmla="*/ 0 w 159"/>
                <a:gd name="T89" fmla="*/ 0 h 172"/>
                <a:gd name="T90" fmla="*/ 0 w 159"/>
                <a:gd name="T91" fmla="*/ 0 h 172"/>
                <a:gd name="T92" fmla="*/ 0 w 159"/>
                <a:gd name="T93" fmla="*/ 0 h 172"/>
                <a:gd name="T94" fmla="*/ 0 w 159"/>
                <a:gd name="T95" fmla="*/ 0 h 172"/>
                <a:gd name="T96" fmla="*/ 0 w 159"/>
                <a:gd name="T97" fmla="*/ 0 h 17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9" h="172">
                  <a:moveTo>
                    <a:pt x="157" y="0"/>
                  </a:moveTo>
                  <a:lnTo>
                    <a:pt x="158" y="14"/>
                  </a:lnTo>
                  <a:lnTo>
                    <a:pt x="159" y="26"/>
                  </a:lnTo>
                  <a:lnTo>
                    <a:pt x="159" y="36"/>
                  </a:lnTo>
                  <a:lnTo>
                    <a:pt x="158" y="44"/>
                  </a:lnTo>
                  <a:lnTo>
                    <a:pt x="157" y="50"/>
                  </a:lnTo>
                  <a:lnTo>
                    <a:pt x="156" y="55"/>
                  </a:lnTo>
                  <a:lnTo>
                    <a:pt x="154" y="58"/>
                  </a:lnTo>
                  <a:lnTo>
                    <a:pt x="151" y="60"/>
                  </a:lnTo>
                  <a:lnTo>
                    <a:pt x="132" y="69"/>
                  </a:lnTo>
                  <a:lnTo>
                    <a:pt x="114" y="79"/>
                  </a:lnTo>
                  <a:lnTo>
                    <a:pt x="98" y="88"/>
                  </a:lnTo>
                  <a:lnTo>
                    <a:pt x="84" y="98"/>
                  </a:lnTo>
                  <a:lnTo>
                    <a:pt x="72" y="107"/>
                  </a:lnTo>
                  <a:lnTo>
                    <a:pt x="61" y="117"/>
                  </a:lnTo>
                  <a:lnTo>
                    <a:pt x="51" y="126"/>
                  </a:lnTo>
                  <a:lnTo>
                    <a:pt x="43" y="134"/>
                  </a:lnTo>
                  <a:lnTo>
                    <a:pt x="36" y="142"/>
                  </a:lnTo>
                  <a:lnTo>
                    <a:pt x="30" y="149"/>
                  </a:lnTo>
                  <a:lnTo>
                    <a:pt x="20" y="161"/>
                  </a:lnTo>
                  <a:lnTo>
                    <a:pt x="17" y="165"/>
                  </a:lnTo>
                  <a:lnTo>
                    <a:pt x="13" y="169"/>
                  </a:lnTo>
                  <a:lnTo>
                    <a:pt x="11" y="171"/>
                  </a:lnTo>
                  <a:lnTo>
                    <a:pt x="9" y="172"/>
                  </a:lnTo>
                  <a:lnTo>
                    <a:pt x="7" y="171"/>
                  </a:lnTo>
                  <a:lnTo>
                    <a:pt x="6" y="170"/>
                  </a:lnTo>
                  <a:lnTo>
                    <a:pt x="5" y="167"/>
                  </a:lnTo>
                  <a:lnTo>
                    <a:pt x="3" y="164"/>
                  </a:lnTo>
                  <a:lnTo>
                    <a:pt x="1" y="156"/>
                  </a:lnTo>
                  <a:lnTo>
                    <a:pt x="0" y="147"/>
                  </a:lnTo>
                  <a:lnTo>
                    <a:pt x="0" y="136"/>
                  </a:lnTo>
                  <a:lnTo>
                    <a:pt x="0" y="126"/>
                  </a:lnTo>
                  <a:lnTo>
                    <a:pt x="1" y="122"/>
                  </a:lnTo>
                  <a:lnTo>
                    <a:pt x="2" y="118"/>
                  </a:lnTo>
                  <a:lnTo>
                    <a:pt x="3" y="114"/>
                  </a:lnTo>
                  <a:lnTo>
                    <a:pt x="5" y="111"/>
                  </a:lnTo>
                  <a:lnTo>
                    <a:pt x="15" y="99"/>
                  </a:lnTo>
                  <a:lnTo>
                    <a:pt x="26" y="87"/>
                  </a:lnTo>
                  <a:lnTo>
                    <a:pt x="31" y="82"/>
                  </a:lnTo>
                  <a:lnTo>
                    <a:pt x="37" y="76"/>
                  </a:lnTo>
                  <a:lnTo>
                    <a:pt x="48" y="67"/>
                  </a:lnTo>
                  <a:lnTo>
                    <a:pt x="59" y="58"/>
                  </a:lnTo>
                  <a:lnTo>
                    <a:pt x="71" y="50"/>
                  </a:lnTo>
                  <a:lnTo>
                    <a:pt x="93" y="36"/>
                  </a:lnTo>
                  <a:lnTo>
                    <a:pt x="114" y="25"/>
                  </a:lnTo>
                  <a:lnTo>
                    <a:pt x="132" y="15"/>
                  </a:lnTo>
                  <a:lnTo>
                    <a:pt x="147" y="7"/>
                  </a:lnTo>
                  <a:lnTo>
                    <a:pt x="153" y="3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4971" y="4121"/>
              <a:ext cx="103" cy="96"/>
            </a:xfrm>
            <a:custGeom>
              <a:avLst/>
              <a:gdLst>
                <a:gd name="T0" fmla="*/ 0 w 338"/>
                <a:gd name="T1" fmla="*/ 0 h 315"/>
                <a:gd name="T2" fmla="*/ 0 w 338"/>
                <a:gd name="T3" fmla="*/ 0 h 315"/>
                <a:gd name="T4" fmla="*/ 0 w 338"/>
                <a:gd name="T5" fmla="*/ 0 h 315"/>
                <a:gd name="T6" fmla="*/ 0 w 338"/>
                <a:gd name="T7" fmla="*/ 0 h 315"/>
                <a:gd name="T8" fmla="*/ 0 w 338"/>
                <a:gd name="T9" fmla="*/ 0 h 315"/>
                <a:gd name="T10" fmla="*/ 0 w 338"/>
                <a:gd name="T11" fmla="*/ 0 h 315"/>
                <a:gd name="T12" fmla="*/ 0 w 338"/>
                <a:gd name="T13" fmla="*/ 0 h 315"/>
                <a:gd name="T14" fmla="*/ 0 w 338"/>
                <a:gd name="T15" fmla="*/ 0 h 315"/>
                <a:gd name="T16" fmla="*/ 0 w 338"/>
                <a:gd name="T17" fmla="*/ 0 h 315"/>
                <a:gd name="T18" fmla="*/ 0 w 338"/>
                <a:gd name="T19" fmla="*/ 0 h 315"/>
                <a:gd name="T20" fmla="*/ 0 w 338"/>
                <a:gd name="T21" fmla="*/ 0 h 315"/>
                <a:gd name="T22" fmla="*/ 0 w 338"/>
                <a:gd name="T23" fmla="*/ 0 h 315"/>
                <a:gd name="T24" fmla="*/ 0 w 338"/>
                <a:gd name="T25" fmla="*/ 0 h 315"/>
                <a:gd name="T26" fmla="*/ 0 w 338"/>
                <a:gd name="T27" fmla="*/ 0 h 315"/>
                <a:gd name="T28" fmla="*/ 0 w 338"/>
                <a:gd name="T29" fmla="*/ 0 h 315"/>
                <a:gd name="T30" fmla="*/ 0 w 338"/>
                <a:gd name="T31" fmla="*/ 0 h 315"/>
                <a:gd name="T32" fmla="*/ 0 w 338"/>
                <a:gd name="T33" fmla="*/ 0 h 315"/>
                <a:gd name="T34" fmla="*/ 0 w 338"/>
                <a:gd name="T35" fmla="*/ 0 h 315"/>
                <a:gd name="T36" fmla="*/ 0 w 338"/>
                <a:gd name="T37" fmla="*/ 0 h 315"/>
                <a:gd name="T38" fmla="*/ 0 w 338"/>
                <a:gd name="T39" fmla="*/ 0 h 315"/>
                <a:gd name="T40" fmla="*/ 0 w 338"/>
                <a:gd name="T41" fmla="*/ 0 h 315"/>
                <a:gd name="T42" fmla="*/ 0 w 338"/>
                <a:gd name="T43" fmla="*/ 0 h 315"/>
                <a:gd name="T44" fmla="*/ 0 w 338"/>
                <a:gd name="T45" fmla="*/ 0 h 315"/>
                <a:gd name="T46" fmla="*/ 0 w 338"/>
                <a:gd name="T47" fmla="*/ 0 h 315"/>
                <a:gd name="T48" fmla="*/ 0 w 338"/>
                <a:gd name="T49" fmla="*/ 0 h 315"/>
                <a:gd name="T50" fmla="*/ 0 w 338"/>
                <a:gd name="T51" fmla="*/ 0 h 315"/>
                <a:gd name="T52" fmla="*/ 0 w 338"/>
                <a:gd name="T53" fmla="*/ 0 h 315"/>
                <a:gd name="T54" fmla="*/ 0 w 338"/>
                <a:gd name="T55" fmla="*/ 0 h 315"/>
                <a:gd name="T56" fmla="*/ 0 w 338"/>
                <a:gd name="T57" fmla="*/ 0 h 315"/>
                <a:gd name="T58" fmla="*/ 0 w 338"/>
                <a:gd name="T59" fmla="*/ 0 h 315"/>
                <a:gd name="T60" fmla="*/ 0 w 338"/>
                <a:gd name="T61" fmla="*/ 0 h 315"/>
                <a:gd name="T62" fmla="*/ 0 w 338"/>
                <a:gd name="T63" fmla="*/ 0 h 315"/>
                <a:gd name="T64" fmla="*/ 0 w 338"/>
                <a:gd name="T65" fmla="*/ 0 h 315"/>
                <a:gd name="T66" fmla="*/ 0 w 338"/>
                <a:gd name="T67" fmla="*/ 0 h 315"/>
                <a:gd name="T68" fmla="*/ 0 w 338"/>
                <a:gd name="T69" fmla="*/ 0 h 315"/>
                <a:gd name="T70" fmla="*/ 0 w 338"/>
                <a:gd name="T71" fmla="*/ 0 h 315"/>
                <a:gd name="T72" fmla="*/ 0 w 338"/>
                <a:gd name="T73" fmla="*/ 0 h 315"/>
                <a:gd name="T74" fmla="*/ 0 w 338"/>
                <a:gd name="T75" fmla="*/ 0 h 315"/>
                <a:gd name="T76" fmla="*/ 0 w 338"/>
                <a:gd name="T77" fmla="*/ 0 h 315"/>
                <a:gd name="T78" fmla="*/ 0 w 338"/>
                <a:gd name="T79" fmla="*/ 0 h 315"/>
                <a:gd name="T80" fmla="*/ 0 w 338"/>
                <a:gd name="T81" fmla="*/ 0 h 315"/>
                <a:gd name="T82" fmla="*/ 0 w 338"/>
                <a:gd name="T83" fmla="*/ 0 h 315"/>
                <a:gd name="T84" fmla="*/ 0 w 338"/>
                <a:gd name="T85" fmla="*/ 0 h 315"/>
                <a:gd name="T86" fmla="*/ 0 w 338"/>
                <a:gd name="T87" fmla="*/ 0 h 315"/>
                <a:gd name="T88" fmla="*/ 0 w 338"/>
                <a:gd name="T89" fmla="*/ 0 h 315"/>
                <a:gd name="T90" fmla="*/ 0 w 338"/>
                <a:gd name="T91" fmla="*/ 0 h 315"/>
                <a:gd name="T92" fmla="*/ 0 w 338"/>
                <a:gd name="T93" fmla="*/ 0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38" h="315">
                  <a:moveTo>
                    <a:pt x="325" y="83"/>
                  </a:moveTo>
                  <a:lnTo>
                    <a:pt x="331" y="98"/>
                  </a:lnTo>
                  <a:lnTo>
                    <a:pt x="333" y="106"/>
                  </a:lnTo>
                  <a:lnTo>
                    <a:pt x="334" y="114"/>
                  </a:lnTo>
                  <a:lnTo>
                    <a:pt x="337" y="130"/>
                  </a:lnTo>
                  <a:lnTo>
                    <a:pt x="338" y="146"/>
                  </a:lnTo>
                  <a:lnTo>
                    <a:pt x="337" y="164"/>
                  </a:lnTo>
                  <a:lnTo>
                    <a:pt x="336" y="172"/>
                  </a:lnTo>
                  <a:lnTo>
                    <a:pt x="334" y="180"/>
                  </a:lnTo>
                  <a:lnTo>
                    <a:pt x="332" y="189"/>
                  </a:lnTo>
                  <a:lnTo>
                    <a:pt x="330" y="197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17" y="227"/>
                  </a:lnTo>
                  <a:lnTo>
                    <a:pt x="313" y="234"/>
                  </a:lnTo>
                  <a:lnTo>
                    <a:pt x="309" y="241"/>
                  </a:lnTo>
                  <a:lnTo>
                    <a:pt x="304" y="247"/>
                  </a:lnTo>
                  <a:lnTo>
                    <a:pt x="299" y="254"/>
                  </a:lnTo>
                  <a:lnTo>
                    <a:pt x="294" y="260"/>
                  </a:lnTo>
                  <a:lnTo>
                    <a:pt x="288" y="266"/>
                  </a:lnTo>
                  <a:lnTo>
                    <a:pt x="282" y="271"/>
                  </a:lnTo>
                  <a:lnTo>
                    <a:pt x="276" y="277"/>
                  </a:lnTo>
                  <a:lnTo>
                    <a:pt x="270" y="282"/>
                  </a:lnTo>
                  <a:lnTo>
                    <a:pt x="263" y="286"/>
                  </a:lnTo>
                  <a:lnTo>
                    <a:pt x="249" y="295"/>
                  </a:lnTo>
                  <a:lnTo>
                    <a:pt x="242" y="298"/>
                  </a:lnTo>
                  <a:lnTo>
                    <a:pt x="235" y="302"/>
                  </a:lnTo>
                  <a:lnTo>
                    <a:pt x="227" y="305"/>
                  </a:lnTo>
                  <a:lnTo>
                    <a:pt x="219" y="308"/>
                  </a:lnTo>
                  <a:lnTo>
                    <a:pt x="211" y="310"/>
                  </a:lnTo>
                  <a:lnTo>
                    <a:pt x="203" y="312"/>
                  </a:lnTo>
                  <a:lnTo>
                    <a:pt x="195" y="313"/>
                  </a:lnTo>
                  <a:lnTo>
                    <a:pt x="186" y="314"/>
                  </a:lnTo>
                  <a:lnTo>
                    <a:pt x="169" y="315"/>
                  </a:lnTo>
                  <a:lnTo>
                    <a:pt x="152" y="314"/>
                  </a:lnTo>
                  <a:lnTo>
                    <a:pt x="143" y="313"/>
                  </a:lnTo>
                  <a:lnTo>
                    <a:pt x="135" y="312"/>
                  </a:lnTo>
                  <a:lnTo>
                    <a:pt x="127" y="310"/>
                  </a:lnTo>
                  <a:lnTo>
                    <a:pt x="119" y="308"/>
                  </a:lnTo>
                  <a:lnTo>
                    <a:pt x="111" y="305"/>
                  </a:lnTo>
                  <a:lnTo>
                    <a:pt x="103" y="302"/>
                  </a:lnTo>
                  <a:lnTo>
                    <a:pt x="88" y="295"/>
                  </a:lnTo>
                  <a:lnTo>
                    <a:pt x="81" y="291"/>
                  </a:lnTo>
                  <a:lnTo>
                    <a:pt x="75" y="286"/>
                  </a:lnTo>
                  <a:lnTo>
                    <a:pt x="68" y="282"/>
                  </a:lnTo>
                  <a:lnTo>
                    <a:pt x="62" y="277"/>
                  </a:lnTo>
                  <a:lnTo>
                    <a:pt x="55" y="271"/>
                  </a:lnTo>
                  <a:lnTo>
                    <a:pt x="50" y="266"/>
                  </a:lnTo>
                  <a:lnTo>
                    <a:pt x="44" y="260"/>
                  </a:lnTo>
                  <a:lnTo>
                    <a:pt x="39" y="254"/>
                  </a:lnTo>
                  <a:lnTo>
                    <a:pt x="34" y="247"/>
                  </a:lnTo>
                  <a:lnTo>
                    <a:pt x="29" y="241"/>
                  </a:lnTo>
                  <a:lnTo>
                    <a:pt x="20" y="227"/>
                  </a:lnTo>
                  <a:lnTo>
                    <a:pt x="17" y="220"/>
                  </a:lnTo>
                  <a:lnTo>
                    <a:pt x="13" y="212"/>
                  </a:lnTo>
                  <a:lnTo>
                    <a:pt x="10" y="204"/>
                  </a:lnTo>
                  <a:lnTo>
                    <a:pt x="8" y="197"/>
                  </a:lnTo>
                  <a:lnTo>
                    <a:pt x="5" y="189"/>
                  </a:lnTo>
                  <a:lnTo>
                    <a:pt x="4" y="180"/>
                  </a:lnTo>
                  <a:lnTo>
                    <a:pt x="2" y="172"/>
                  </a:lnTo>
                  <a:lnTo>
                    <a:pt x="1" y="164"/>
                  </a:lnTo>
                  <a:lnTo>
                    <a:pt x="0" y="146"/>
                  </a:lnTo>
                  <a:lnTo>
                    <a:pt x="1" y="135"/>
                  </a:lnTo>
                  <a:lnTo>
                    <a:pt x="2" y="123"/>
                  </a:lnTo>
                  <a:lnTo>
                    <a:pt x="4" y="112"/>
                  </a:lnTo>
                  <a:lnTo>
                    <a:pt x="6" y="101"/>
                  </a:lnTo>
                  <a:lnTo>
                    <a:pt x="10" y="91"/>
                  </a:lnTo>
                  <a:lnTo>
                    <a:pt x="14" y="80"/>
                  </a:lnTo>
                  <a:lnTo>
                    <a:pt x="18" y="70"/>
                  </a:lnTo>
                  <a:lnTo>
                    <a:pt x="23" y="61"/>
                  </a:lnTo>
                  <a:lnTo>
                    <a:pt x="29" y="52"/>
                  </a:lnTo>
                  <a:lnTo>
                    <a:pt x="36" y="43"/>
                  </a:lnTo>
                  <a:lnTo>
                    <a:pt x="39" y="39"/>
                  </a:lnTo>
                  <a:lnTo>
                    <a:pt x="43" y="34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6" y="12"/>
                  </a:lnTo>
                  <a:lnTo>
                    <a:pt x="75" y="6"/>
                  </a:lnTo>
                  <a:lnTo>
                    <a:pt x="84" y="0"/>
                  </a:lnTo>
                  <a:lnTo>
                    <a:pt x="84" y="48"/>
                  </a:lnTo>
                  <a:lnTo>
                    <a:pt x="73" y="58"/>
                  </a:lnTo>
                  <a:lnTo>
                    <a:pt x="69" y="63"/>
                  </a:lnTo>
                  <a:lnTo>
                    <a:pt x="64" y="69"/>
                  </a:lnTo>
                  <a:lnTo>
                    <a:pt x="60" y="74"/>
                  </a:lnTo>
                  <a:lnTo>
                    <a:pt x="56" y="80"/>
                  </a:lnTo>
                  <a:lnTo>
                    <a:pt x="53" y="86"/>
                  </a:lnTo>
                  <a:lnTo>
                    <a:pt x="50" y="93"/>
                  </a:lnTo>
                  <a:lnTo>
                    <a:pt x="48" y="99"/>
                  </a:lnTo>
                  <a:lnTo>
                    <a:pt x="45" y="106"/>
                  </a:lnTo>
                  <a:lnTo>
                    <a:pt x="43" y="113"/>
                  </a:lnTo>
                  <a:lnTo>
                    <a:pt x="42" y="120"/>
                  </a:lnTo>
                  <a:lnTo>
                    <a:pt x="41" y="127"/>
                  </a:lnTo>
                  <a:lnTo>
                    <a:pt x="40" y="135"/>
                  </a:lnTo>
                  <a:lnTo>
                    <a:pt x="40" y="142"/>
                  </a:lnTo>
                  <a:lnTo>
                    <a:pt x="39" y="150"/>
                  </a:lnTo>
                  <a:lnTo>
                    <a:pt x="40" y="162"/>
                  </a:lnTo>
                  <a:lnTo>
                    <a:pt x="42" y="174"/>
                  </a:lnTo>
                  <a:lnTo>
                    <a:pt x="43" y="180"/>
                  </a:lnTo>
                  <a:lnTo>
                    <a:pt x="45" y="186"/>
                  </a:lnTo>
                  <a:lnTo>
                    <a:pt x="49" y="197"/>
                  </a:lnTo>
                  <a:lnTo>
                    <a:pt x="54" y="207"/>
                  </a:lnTo>
                  <a:lnTo>
                    <a:pt x="57" y="212"/>
                  </a:lnTo>
                  <a:lnTo>
                    <a:pt x="60" y="217"/>
                  </a:lnTo>
                  <a:lnTo>
                    <a:pt x="67" y="226"/>
                  </a:lnTo>
                  <a:lnTo>
                    <a:pt x="74" y="235"/>
                  </a:lnTo>
                  <a:lnTo>
                    <a:pt x="83" y="243"/>
                  </a:lnTo>
                  <a:lnTo>
                    <a:pt x="92" y="250"/>
                  </a:lnTo>
                  <a:lnTo>
                    <a:pt x="97" y="253"/>
                  </a:lnTo>
                  <a:lnTo>
                    <a:pt x="102" y="256"/>
                  </a:lnTo>
                  <a:lnTo>
                    <a:pt x="113" y="261"/>
                  </a:lnTo>
                  <a:lnTo>
                    <a:pt x="124" y="265"/>
                  </a:lnTo>
                  <a:lnTo>
                    <a:pt x="129" y="266"/>
                  </a:lnTo>
                  <a:lnTo>
                    <a:pt x="135" y="268"/>
                  </a:lnTo>
                  <a:lnTo>
                    <a:pt x="141" y="269"/>
                  </a:lnTo>
                  <a:lnTo>
                    <a:pt x="147" y="270"/>
                  </a:lnTo>
                  <a:lnTo>
                    <a:pt x="153" y="270"/>
                  </a:lnTo>
                  <a:lnTo>
                    <a:pt x="159" y="270"/>
                  </a:lnTo>
                  <a:lnTo>
                    <a:pt x="172" y="270"/>
                  </a:lnTo>
                  <a:lnTo>
                    <a:pt x="183" y="268"/>
                  </a:lnTo>
                  <a:lnTo>
                    <a:pt x="195" y="265"/>
                  </a:lnTo>
                  <a:lnTo>
                    <a:pt x="206" y="261"/>
                  </a:lnTo>
                  <a:lnTo>
                    <a:pt x="211" y="259"/>
                  </a:lnTo>
                  <a:lnTo>
                    <a:pt x="216" y="256"/>
                  </a:lnTo>
                  <a:lnTo>
                    <a:pt x="226" y="250"/>
                  </a:lnTo>
                  <a:lnTo>
                    <a:pt x="230" y="247"/>
                  </a:lnTo>
                  <a:lnTo>
                    <a:pt x="235" y="244"/>
                  </a:lnTo>
                  <a:lnTo>
                    <a:pt x="243" y="236"/>
                  </a:lnTo>
                  <a:lnTo>
                    <a:pt x="251" y="228"/>
                  </a:lnTo>
                  <a:lnTo>
                    <a:pt x="257" y="219"/>
                  </a:lnTo>
                  <a:lnTo>
                    <a:pt x="263" y="209"/>
                  </a:lnTo>
                  <a:lnTo>
                    <a:pt x="268" y="198"/>
                  </a:lnTo>
                  <a:lnTo>
                    <a:pt x="272" y="188"/>
                  </a:lnTo>
                  <a:lnTo>
                    <a:pt x="274" y="182"/>
                  </a:lnTo>
                  <a:lnTo>
                    <a:pt x="275" y="176"/>
                  </a:lnTo>
                  <a:lnTo>
                    <a:pt x="277" y="164"/>
                  </a:lnTo>
                  <a:lnTo>
                    <a:pt x="277" y="158"/>
                  </a:lnTo>
                  <a:lnTo>
                    <a:pt x="277" y="152"/>
                  </a:lnTo>
                  <a:lnTo>
                    <a:pt x="277" y="146"/>
                  </a:lnTo>
                  <a:lnTo>
                    <a:pt x="276" y="140"/>
                  </a:lnTo>
                  <a:lnTo>
                    <a:pt x="276" y="135"/>
                  </a:lnTo>
                  <a:lnTo>
                    <a:pt x="274" y="131"/>
                  </a:lnTo>
                  <a:lnTo>
                    <a:pt x="325" y="8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</p:grpSp>
      <p:sp>
        <p:nvSpPr>
          <p:cNvPr id="142340" name="Title Placeholder 5"/>
          <p:cNvSpPr>
            <a:spLocks noGrp="1"/>
          </p:cNvSpPr>
          <p:nvPr>
            <p:ph type="ctrTitle"/>
          </p:nvPr>
        </p:nvSpPr>
        <p:spPr>
          <a:xfrm>
            <a:off x="812841" y="2002208"/>
            <a:ext cx="9212184" cy="13815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2341" name="Text Placeholder 6"/>
          <p:cNvSpPr>
            <a:spLocks noGrp="1"/>
          </p:cNvSpPr>
          <p:nvPr>
            <p:ph type="subTitle" idx="1"/>
          </p:nvPr>
        </p:nvSpPr>
        <p:spPr>
          <a:xfrm>
            <a:off x="1625681" y="3652309"/>
            <a:ext cx="7586504" cy="1647119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04748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99263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17" y="4141672"/>
            <a:ext cx="9212184" cy="12800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117" y="2731773"/>
            <a:ext cx="9212184" cy="140989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0192739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606" y="1538208"/>
            <a:ext cx="4786723" cy="4253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7959" y="1538208"/>
            <a:ext cx="4786723" cy="4253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218936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3" y="258111"/>
            <a:ext cx="9754077" cy="10742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96" y="1442723"/>
            <a:ext cx="4788605" cy="601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896" y="2043980"/>
            <a:ext cx="4788605" cy="3713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5486" y="1442723"/>
            <a:ext cx="4790486" cy="601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5486" y="2043980"/>
            <a:ext cx="4790486" cy="3713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21246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81237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17" y="4141672"/>
            <a:ext cx="9212184" cy="12800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117" y="2731773"/>
            <a:ext cx="9212184" cy="140989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922537"/>
      </p:ext>
    </p:extLst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200804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6" y="256616"/>
            <a:ext cx="3565582" cy="10921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304" y="256620"/>
            <a:ext cx="6058666" cy="55008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96" y="1348731"/>
            <a:ext cx="3565582" cy="44087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944063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298" y="4511675"/>
            <a:ext cx="6502718" cy="5326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24298" y="575895"/>
            <a:ext cx="6502718" cy="3867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4298" y="5044306"/>
            <a:ext cx="6502718" cy="7564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4113801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894836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5573" y="258110"/>
            <a:ext cx="2440400" cy="55336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604" y="258110"/>
            <a:ext cx="7144335" cy="55336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48008"/>
      </p:ext>
    </p:extLst>
  </p:cSld>
  <p:clrMapOvr>
    <a:masterClrMapping/>
  </p:clrMapOvr>
  <p:transition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 userDrawn="1"/>
        </p:nvSpPr>
        <p:spPr bwMode="auto">
          <a:xfrm>
            <a:off x="1" y="5836532"/>
            <a:ext cx="10837863" cy="572911"/>
          </a:xfrm>
          <a:custGeom>
            <a:avLst/>
            <a:gdLst>
              <a:gd name="T0" fmla="*/ 2147483646 w 5760"/>
              <a:gd name="T1" fmla="*/ 2147483646 h 384"/>
              <a:gd name="T2" fmla="*/ 2147483646 w 5760"/>
              <a:gd name="T3" fmla="*/ 0 h 384"/>
              <a:gd name="T4" fmla="*/ 2147483646 w 5760"/>
              <a:gd name="T5" fmla="*/ 2147483646 h 384"/>
              <a:gd name="T6" fmla="*/ 0 w 5760"/>
              <a:gd name="T7" fmla="*/ 2147483646 h 384"/>
              <a:gd name="T8" fmla="*/ 0 w 5760"/>
              <a:gd name="T9" fmla="*/ 2147483646 h 384"/>
              <a:gd name="T10" fmla="*/ 2147483646 w 5760"/>
              <a:gd name="T11" fmla="*/ 2147483646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0" h="384">
                <a:moveTo>
                  <a:pt x="5760" y="364"/>
                </a:moveTo>
                <a:lnTo>
                  <a:pt x="5760" y="0"/>
                </a:lnTo>
                <a:cubicBezTo>
                  <a:pt x="4833" y="94"/>
                  <a:pt x="3861" y="166"/>
                  <a:pt x="2903" y="207"/>
                </a:cubicBezTo>
                <a:cubicBezTo>
                  <a:pt x="1944" y="250"/>
                  <a:pt x="976" y="269"/>
                  <a:pt x="0" y="268"/>
                </a:cubicBezTo>
                <a:lnTo>
                  <a:pt x="0" y="384"/>
                </a:lnTo>
                <a:lnTo>
                  <a:pt x="5760" y="364"/>
                </a:lnTo>
                <a:close/>
              </a:path>
            </a:pathLst>
          </a:custGeom>
          <a:solidFill>
            <a:srgbClr val="FF990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reeform 3"/>
          <p:cNvSpPr>
            <a:spLocks/>
          </p:cNvSpPr>
          <p:nvPr userDrawn="1"/>
        </p:nvSpPr>
        <p:spPr bwMode="auto">
          <a:xfrm>
            <a:off x="-13170" y="5888753"/>
            <a:ext cx="10851035" cy="556500"/>
          </a:xfrm>
          <a:custGeom>
            <a:avLst/>
            <a:gdLst>
              <a:gd name="T0" fmla="*/ 2147483646 w 5767"/>
              <a:gd name="T1" fmla="*/ 2147483646 h 373"/>
              <a:gd name="T2" fmla="*/ 2147483646 w 5767"/>
              <a:gd name="T3" fmla="*/ 0 h 373"/>
              <a:gd name="T4" fmla="*/ 2147483646 w 5767"/>
              <a:gd name="T5" fmla="*/ 2147483646 h 373"/>
              <a:gd name="T6" fmla="*/ 2147483646 w 5767"/>
              <a:gd name="T7" fmla="*/ 2147483646 h 373"/>
              <a:gd name="T8" fmla="*/ 2147483646 w 5767"/>
              <a:gd name="T9" fmla="*/ 2147483646 h 373"/>
              <a:gd name="T10" fmla="*/ 2147483646 w 5767"/>
              <a:gd name="T11" fmla="*/ 2147483646 h 373"/>
              <a:gd name="T12" fmla="*/ 2147483646 w 5767"/>
              <a:gd name="T13" fmla="*/ 2147483646 h 373"/>
              <a:gd name="T14" fmla="*/ 2147483646 w 5767"/>
              <a:gd name="T15" fmla="*/ 2147483646 h 373"/>
              <a:gd name="T16" fmla="*/ 0 w 5767"/>
              <a:gd name="T17" fmla="*/ 2147483646 h 373"/>
              <a:gd name="T18" fmla="*/ 0 w 5767"/>
              <a:gd name="T19" fmla="*/ 2147483646 h 373"/>
              <a:gd name="T20" fmla="*/ 2147483646 w 5767"/>
              <a:gd name="T21" fmla="*/ 2147483646 h 3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767" h="373">
                <a:moveTo>
                  <a:pt x="5767" y="373"/>
                </a:moveTo>
                <a:lnTo>
                  <a:pt x="5767" y="0"/>
                </a:lnTo>
                <a:cubicBezTo>
                  <a:pt x="5310" y="41"/>
                  <a:pt x="4699" y="85"/>
                  <a:pt x="4342" y="108"/>
                </a:cubicBezTo>
                <a:lnTo>
                  <a:pt x="3628" y="144"/>
                </a:lnTo>
                <a:lnTo>
                  <a:pt x="2907" y="176"/>
                </a:lnTo>
                <a:cubicBezTo>
                  <a:pt x="2673" y="183"/>
                  <a:pt x="2432" y="189"/>
                  <a:pt x="2185" y="194"/>
                </a:cubicBezTo>
                <a:cubicBezTo>
                  <a:pt x="1951" y="198"/>
                  <a:pt x="1709" y="202"/>
                  <a:pt x="1459" y="205"/>
                </a:cubicBezTo>
                <a:lnTo>
                  <a:pt x="731" y="211"/>
                </a:lnTo>
                <a:lnTo>
                  <a:pt x="0" y="211"/>
                </a:lnTo>
                <a:lnTo>
                  <a:pt x="0" y="373"/>
                </a:lnTo>
                <a:lnTo>
                  <a:pt x="5767" y="373"/>
                </a:lnTo>
                <a:close/>
              </a:path>
            </a:pathLst>
          </a:custGeom>
          <a:gradFill rotWithShape="1">
            <a:gsLst>
              <a:gs pos="0">
                <a:srgbClr val="079BCD"/>
              </a:gs>
              <a:gs pos="100000">
                <a:srgbClr val="FFFF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dirty="0"/>
          </a:p>
        </p:txBody>
      </p:sp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9353304" y="6084199"/>
            <a:ext cx="908799" cy="207381"/>
            <a:chOff x="4971" y="4078"/>
            <a:chExt cx="483" cy="139"/>
          </a:xfrm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5096" y="4114"/>
              <a:ext cx="71" cy="70"/>
            </a:xfrm>
            <a:custGeom>
              <a:avLst/>
              <a:gdLst>
                <a:gd name="T0" fmla="*/ 0 w 231"/>
                <a:gd name="T1" fmla="*/ 0 h 229"/>
                <a:gd name="T2" fmla="*/ 0 w 231"/>
                <a:gd name="T3" fmla="*/ 0 h 229"/>
                <a:gd name="T4" fmla="*/ 0 w 231"/>
                <a:gd name="T5" fmla="*/ 0 h 229"/>
                <a:gd name="T6" fmla="*/ 0 w 231"/>
                <a:gd name="T7" fmla="*/ 0 h 229"/>
                <a:gd name="T8" fmla="*/ 0 w 231"/>
                <a:gd name="T9" fmla="*/ 0 h 229"/>
                <a:gd name="T10" fmla="*/ 0 w 231"/>
                <a:gd name="T11" fmla="*/ 0 h 229"/>
                <a:gd name="T12" fmla="*/ 0 w 231"/>
                <a:gd name="T13" fmla="*/ 0 h 229"/>
                <a:gd name="T14" fmla="*/ 0 w 231"/>
                <a:gd name="T15" fmla="*/ 0 h 229"/>
                <a:gd name="T16" fmla="*/ 0 w 231"/>
                <a:gd name="T17" fmla="*/ 0 h 229"/>
                <a:gd name="T18" fmla="*/ 0 w 231"/>
                <a:gd name="T19" fmla="*/ 0 h 229"/>
                <a:gd name="T20" fmla="*/ 0 w 231"/>
                <a:gd name="T21" fmla="*/ 0 h 229"/>
                <a:gd name="T22" fmla="*/ 0 w 231"/>
                <a:gd name="T23" fmla="*/ 0 h 229"/>
                <a:gd name="T24" fmla="*/ 0 w 231"/>
                <a:gd name="T25" fmla="*/ 0 h 229"/>
                <a:gd name="T26" fmla="*/ 0 w 231"/>
                <a:gd name="T27" fmla="*/ 0 h 2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1" h="229">
                  <a:moveTo>
                    <a:pt x="148" y="140"/>
                  </a:moveTo>
                  <a:lnTo>
                    <a:pt x="81" y="140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48" y="140"/>
                  </a:lnTo>
                  <a:close/>
                  <a:moveTo>
                    <a:pt x="0" y="229"/>
                  </a:moveTo>
                  <a:lnTo>
                    <a:pt x="48" y="229"/>
                  </a:lnTo>
                  <a:lnTo>
                    <a:pt x="68" y="176"/>
                  </a:lnTo>
                  <a:lnTo>
                    <a:pt x="160" y="176"/>
                  </a:lnTo>
                  <a:lnTo>
                    <a:pt x="180" y="229"/>
                  </a:lnTo>
                  <a:lnTo>
                    <a:pt x="231" y="229"/>
                  </a:lnTo>
                  <a:lnTo>
                    <a:pt x="141" y="0"/>
                  </a:lnTo>
                  <a:lnTo>
                    <a:pt x="89" y="0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175" y="4108"/>
              <a:ext cx="13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5201" y="4131"/>
              <a:ext cx="76" cy="53"/>
            </a:xfrm>
            <a:custGeom>
              <a:avLst/>
              <a:gdLst>
                <a:gd name="T0" fmla="*/ 0 w 248"/>
                <a:gd name="T1" fmla="*/ 0 h 173"/>
                <a:gd name="T2" fmla="*/ 0 w 248"/>
                <a:gd name="T3" fmla="*/ 0 h 173"/>
                <a:gd name="T4" fmla="*/ 0 w 248"/>
                <a:gd name="T5" fmla="*/ 0 h 173"/>
                <a:gd name="T6" fmla="*/ 0 w 248"/>
                <a:gd name="T7" fmla="*/ 0 h 173"/>
                <a:gd name="T8" fmla="*/ 0 w 248"/>
                <a:gd name="T9" fmla="*/ 0 h 173"/>
                <a:gd name="T10" fmla="*/ 0 w 248"/>
                <a:gd name="T11" fmla="*/ 0 h 173"/>
                <a:gd name="T12" fmla="*/ 0 w 248"/>
                <a:gd name="T13" fmla="*/ 0 h 173"/>
                <a:gd name="T14" fmla="*/ 0 w 248"/>
                <a:gd name="T15" fmla="*/ 0 h 173"/>
                <a:gd name="T16" fmla="*/ 0 w 248"/>
                <a:gd name="T17" fmla="*/ 0 h 173"/>
                <a:gd name="T18" fmla="*/ 0 w 248"/>
                <a:gd name="T19" fmla="*/ 0 h 173"/>
                <a:gd name="T20" fmla="*/ 0 w 248"/>
                <a:gd name="T21" fmla="*/ 0 h 173"/>
                <a:gd name="T22" fmla="*/ 0 w 248"/>
                <a:gd name="T23" fmla="*/ 0 h 173"/>
                <a:gd name="T24" fmla="*/ 0 w 248"/>
                <a:gd name="T25" fmla="*/ 0 h 173"/>
                <a:gd name="T26" fmla="*/ 0 w 248"/>
                <a:gd name="T27" fmla="*/ 0 h 173"/>
                <a:gd name="T28" fmla="*/ 0 w 248"/>
                <a:gd name="T29" fmla="*/ 0 h 173"/>
                <a:gd name="T30" fmla="*/ 0 w 248"/>
                <a:gd name="T31" fmla="*/ 0 h 173"/>
                <a:gd name="T32" fmla="*/ 0 w 248"/>
                <a:gd name="T33" fmla="*/ 0 h 173"/>
                <a:gd name="T34" fmla="*/ 0 w 248"/>
                <a:gd name="T35" fmla="*/ 0 h 173"/>
                <a:gd name="T36" fmla="*/ 0 w 248"/>
                <a:gd name="T37" fmla="*/ 0 h 173"/>
                <a:gd name="T38" fmla="*/ 0 w 248"/>
                <a:gd name="T39" fmla="*/ 0 h 173"/>
                <a:gd name="T40" fmla="*/ 0 w 248"/>
                <a:gd name="T41" fmla="*/ 0 h 173"/>
                <a:gd name="T42" fmla="*/ 0 w 248"/>
                <a:gd name="T43" fmla="*/ 0 h 173"/>
                <a:gd name="T44" fmla="*/ 0 w 248"/>
                <a:gd name="T45" fmla="*/ 0 h 173"/>
                <a:gd name="T46" fmla="*/ 0 w 248"/>
                <a:gd name="T47" fmla="*/ 0 h 173"/>
                <a:gd name="T48" fmla="*/ 0 w 248"/>
                <a:gd name="T49" fmla="*/ 0 h 173"/>
                <a:gd name="T50" fmla="*/ 0 w 248"/>
                <a:gd name="T51" fmla="*/ 0 h 173"/>
                <a:gd name="T52" fmla="*/ 0 w 248"/>
                <a:gd name="T53" fmla="*/ 0 h 173"/>
                <a:gd name="T54" fmla="*/ 0 w 248"/>
                <a:gd name="T55" fmla="*/ 0 h 173"/>
                <a:gd name="T56" fmla="*/ 0 w 248"/>
                <a:gd name="T57" fmla="*/ 0 h 173"/>
                <a:gd name="T58" fmla="*/ 0 w 248"/>
                <a:gd name="T59" fmla="*/ 0 h 173"/>
                <a:gd name="T60" fmla="*/ 0 w 248"/>
                <a:gd name="T61" fmla="*/ 0 h 173"/>
                <a:gd name="T62" fmla="*/ 0 w 248"/>
                <a:gd name="T63" fmla="*/ 0 h 173"/>
                <a:gd name="T64" fmla="*/ 0 w 248"/>
                <a:gd name="T65" fmla="*/ 0 h 173"/>
                <a:gd name="T66" fmla="*/ 0 w 248"/>
                <a:gd name="T67" fmla="*/ 0 h 173"/>
                <a:gd name="T68" fmla="*/ 0 w 248"/>
                <a:gd name="T69" fmla="*/ 0 h 173"/>
                <a:gd name="T70" fmla="*/ 0 w 248"/>
                <a:gd name="T71" fmla="*/ 0 h 173"/>
                <a:gd name="T72" fmla="*/ 0 w 248"/>
                <a:gd name="T73" fmla="*/ 0 h 173"/>
                <a:gd name="T74" fmla="*/ 0 w 248"/>
                <a:gd name="T75" fmla="*/ 0 h 173"/>
                <a:gd name="T76" fmla="*/ 0 w 248"/>
                <a:gd name="T77" fmla="*/ 0 h 173"/>
                <a:gd name="T78" fmla="*/ 0 w 248"/>
                <a:gd name="T79" fmla="*/ 0 h 173"/>
                <a:gd name="T80" fmla="*/ 0 w 248"/>
                <a:gd name="T81" fmla="*/ 0 h 173"/>
                <a:gd name="T82" fmla="*/ 0 w 248"/>
                <a:gd name="T83" fmla="*/ 0 h 173"/>
                <a:gd name="T84" fmla="*/ 0 w 248"/>
                <a:gd name="T85" fmla="*/ 0 h 173"/>
                <a:gd name="T86" fmla="*/ 0 w 248"/>
                <a:gd name="T87" fmla="*/ 0 h 173"/>
                <a:gd name="T88" fmla="*/ 0 w 248"/>
                <a:gd name="T89" fmla="*/ 0 h 173"/>
                <a:gd name="T90" fmla="*/ 0 w 248"/>
                <a:gd name="T91" fmla="*/ 0 h 173"/>
                <a:gd name="T92" fmla="*/ 0 w 248"/>
                <a:gd name="T93" fmla="*/ 0 h 173"/>
                <a:gd name="T94" fmla="*/ 0 w 248"/>
                <a:gd name="T95" fmla="*/ 0 h 173"/>
                <a:gd name="T96" fmla="*/ 0 w 248"/>
                <a:gd name="T97" fmla="*/ 0 h 173"/>
                <a:gd name="T98" fmla="*/ 0 w 248"/>
                <a:gd name="T99" fmla="*/ 0 h 173"/>
                <a:gd name="T100" fmla="*/ 0 w 248"/>
                <a:gd name="T101" fmla="*/ 0 h 173"/>
                <a:gd name="T102" fmla="*/ 0 w 248"/>
                <a:gd name="T103" fmla="*/ 0 h 173"/>
                <a:gd name="T104" fmla="*/ 0 w 248"/>
                <a:gd name="T105" fmla="*/ 0 h 17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8" h="173">
                  <a:moveTo>
                    <a:pt x="0" y="173"/>
                  </a:moveTo>
                  <a:lnTo>
                    <a:pt x="44" y="173"/>
                  </a:lnTo>
                  <a:lnTo>
                    <a:pt x="44" y="91"/>
                  </a:lnTo>
                  <a:lnTo>
                    <a:pt x="45" y="82"/>
                  </a:lnTo>
                  <a:lnTo>
                    <a:pt x="45" y="73"/>
                  </a:lnTo>
                  <a:lnTo>
                    <a:pt x="47" y="63"/>
                  </a:lnTo>
                  <a:lnTo>
                    <a:pt x="50" y="54"/>
                  </a:lnTo>
                  <a:lnTo>
                    <a:pt x="52" y="50"/>
                  </a:lnTo>
                  <a:lnTo>
                    <a:pt x="54" y="46"/>
                  </a:lnTo>
                  <a:lnTo>
                    <a:pt x="57" y="43"/>
                  </a:lnTo>
                  <a:lnTo>
                    <a:pt x="60" y="40"/>
                  </a:lnTo>
                  <a:lnTo>
                    <a:pt x="63" y="37"/>
                  </a:lnTo>
                  <a:lnTo>
                    <a:pt x="67" y="36"/>
                  </a:lnTo>
                  <a:lnTo>
                    <a:pt x="72" y="35"/>
                  </a:lnTo>
                  <a:lnTo>
                    <a:pt x="77" y="34"/>
                  </a:lnTo>
                  <a:lnTo>
                    <a:pt x="82" y="34"/>
                  </a:lnTo>
                  <a:lnTo>
                    <a:pt x="86" y="35"/>
                  </a:lnTo>
                  <a:lnTo>
                    <a:pt x="89" y="36"/>
                  </a:lnTo>
                  <a:lnTo>
                    <a:pt x="92" y="38"/>
                  </a:lnTo>
                  <a:lnTo>
                    <a:pt x="94" y="40"/>
                  </a:lnTo>
                  <a:lnTo>
                    <a:pt x="96" y="42"/>
                  </a:lnTo>
                  <a:lnTo>
                    <a:pt x="98" y="45"/>
                  </a:lnTo>
                  <a:lnTo>
                    <a:pt x="99" y="47"/>
                  </a:lnTo>
                  <a:lnTo>
                    <a:pt x="100" y="50"/>
                  </a:lnTo>
                  <a:lnTo>
                    <a:pt x="101" y="53"/>
                  </a:lnTo>
                  <a:lnTo>
                    <a:pt x="102" y="60"/>
                  </a:lnTo>
                  <a:lnTo>
                    <a:pt x="102" y="66"/>
                  </a:lnTo>
                  <a:lnTo>
                    <a:pt x="102" y="72"/>
                  </a:lnTo>
                  <a:lnTo>
                    <a:pt x="102" y="173"/>
                  </a:lnTo>
                  <a:lnTo>
                    <a:pt x="146" y="173"/>
                  </a:lnTo>
                  <a:lnTo>
                    <a:pt x="146" y="91"/>
                  </a:lnTo>
                  <a:lnTo>
                    <a:pt x="147" y="82"/>
                  </a:lnTo>
                  <a:lnTo>
                    <a:pt x="147" y="73"/>
                  </a:lnTo>
                  <a:lnTo>
                    <a:pt x="149" y="63"/>
                  </a:lnTo>
                  <a:lnTo>
                    <a:pt x="152" y="54"/>
                  </a:lnTo>
                  <a:lnTo>
                    <a:pt x="154" y="50"/>
                  </a:lnTo>
                  <a:lnTo>
                    <a:pt x="156" y="46"/>
                  </a:lnTo>
                  <a:lnTo>
                    <a:pt x="159" y="43"/>
                  </a:lnTo>
                  <a:lnTo>
                    <a:pt x="162" y="40"/>
                  </a:lnTo>
                  <a:lnTo>
                    <a:pt x="165" y="37"/>
                  </a:lnTo>
                  <a:lnTo>
                    <a:pt x="169" y="36"/>
                  </a:lnTo>
                  <a:lnTo>
                    <a:pt x="174" y="35"/>
                  </a:lnTo>
                  <a:lnTo>
                    <a:pt x="179" y="34"/>
                  </a:lnTo>
                  <a:lnTo>
                    <a:pt x="184" y="34"/>
                  </a:lnTo>
                  <a:lnTo>
                    <a:pt x="187" y="35"/>
                  </a:lnTo>
                  <a:lnTo>
                    <a:pt x="191" y="36"/>
                  </a:lnTo>
                  <a:lnTo>
                    <a:pt x="194" y="38"/>
                  </a:lnTo>
                  <a:lnTo>
                    <a:pt x="196" y="40"/>
                  </a:lnTo>
                  <a:lnTo>
                    <a:pt x="198" y="42"/>
                  </a:lnTo>
                  <a:lnTo>
                    <a:pt x="200" y="45"/>
                  </a:lnTo>
                  <a:lnTo>
                    <a:pt x="201" y="47"/>
                  </a:lnTo>
                  <a:lnTo>
                    <a:pt x="202" y="50"/>
                  </a:lnTo>
                  <a:lnTo>
                    <a:pt x="203" y="53"/>
                  </a:lnTo>
                  <a:lnTo>
                    <a:pt x="204" y="60"/>
                  </a:lnTo>
                  <a:lnTo>
                    <a:pt x="204" y="66"/>
                  </a:lnTo>
                  <a:lnTo>
                    <a:pt x="204" y="72"/>
                  </a:lnTo>
                  <a:lnTo>
                    <a:pt x="204" y="173"/>
                  </a:lnTo>
                  <a:lnTo>
                    <a:pt x="248" y="173"/>
                  </a:lnTo>
                  <a:lnTo>
                    <a:pt x="248" y="66"/>
                  </a:lnTo>
                  <a:lnTo>
                    <a:pt x="248" y="53"/>
                  </a:lnTo>
                  <a:lnTo>
                    <a:pt x="247" y="46"/>
                  </a:lnTo>
                  <a:lnTo>
                    <a:pt x="246" y="40"/>
                  </a:lnTo>
                  <a:lnTo>
                    <a:pt x="244" y="34"/>
                  </a:lnTo>
                  <a:lnTo>
                    <a:pt x="242" y="29"/>
                  </a:lnTo>
                  <a:lnTo>
                    <a:pt x="240" y="24"/>
                  </a:lnTo>
                  <a:lnTo>
                    <a:pt x="237" y="19"/>
                  </a:lnTo>
                  <a:lnTo>
                    <a:pt x="234" y="15"/>
                  </a:lnTo>
                  <a:lnTo>
                    <a:pt x="230" y="11"/>
                  </a:lnTo>
                  <a:lnTo>
                    <a:pt x="226" y="8"/>
                  </a:lnTo>
                  <a:lnTo>
                    <a:pt x="221" y="5"/>
                  </a:lnTo>
                  <a:lnTo>
                    <a:pt x="215" y="3"/>
                  </a:lnTo>
                  <a:lnTo>
                    <a:pt x="212" y="2"/>
                  </a:lnTo>
                  <a:lnTo>
                    <a:pt x="209" y="1"/>
                  </a:lnTo>
                  <a:lnTo>
                    <a:pt x="202" y="0"/>
                  </a:lnTo>
                  <a:lnTo>
                    <a:pt x="195" y="0"/>
                  </a:lnTo>
                  <a:lnTo>
                    <a:pt x="187" y="1"/>
                  </a:lnTo>
                  <a:lnTo>
                    <a:pt x="179" y="2"/>
                  </a:lnTo>
                  <a:lnTo>
                    <a:pt x="172" y="4"/>
                  </a:lnTo>
                  <a:lnTo>
                    <a:pt x="165" y="7"/>
                  </a:lnTo>
                  <a:lnTo>
                    <a:pt x="158" y="12"/>
                  </a:lnTo>
                  <a:lnTo>
                    <a:pt x="155" y="14"/>
                  </a:lnTo>
                  <a:lnTo>
                    <a:pt x="152" y="17"/>
                  </a:lnTo>
                  <a:lnTo>
                    <a:pt x="149" y="20"/>
                  </a:lnTo>
                  <a:lnTo>
                    <a:pt x="146" y="23"/>
                  </a:lnTo>
                  <a:lnTo>
                    <a:pt x="142" y="30"/>
                  </a:lnTo>
                  <a:lnTo>
                    <a:pt x="138" y="23"/>
                  </a:lnTo>
                  <a:lnTo>
                    <a:pt x="134" y="16"/>
                  </a:lnTo>
                  <a:lnTo>
                    <a:pt x="128" y="11"/>
                  </a:lnTo>
                  <a:lnTo>
                    <a:pt x="125" y="9"/>
                  </a:lnTo>
                  <a:lnTo>
                    <a:pt x="122" y="7"/>
                  </a:lnTo>
                  <a:lnTo>
                    <a:pt x="116" y="4"/>
                  </a:lnTo>
                  <a:lnTo>
                    <a:pt x="112" y="3"/>
                  </a:lnTo>
                  <a:lnTo>
                    <a:pt x="109" y="2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79" y="1"/>
                  </a:lnTo>
                  <a:lnTo>
                    <a:pt x="73" y="3"/>
                  </a:lnTo>
                  <a:lnTo>
                    <a:pt x="66" y="6"/>
                  </a:lnTo>
                  <a:lnTo>
                    <a:pt x="60" y="10"/>
                  </a:lnTo>
                  <a:lnTo>
                    <a:pt x="54" y="15"/>
                  </a:lnTo>
                  <a:lnTo>
                    <a:pt x="48" y="20"/>
                  </a:lnTo>
                  <a:lnTo>
                    <a:pt x="42" y="28"/>
                  </a:lnTo>
                  <a:lnTo>
                    <a:pt x="42" y="4"/>
                  </a:lnTo>
                  <a:lnTo>
                    <a:pt x="0" y="4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5290" y="4110"/>
              <a:ext cx="14" cy="74"/>
            </a:xfrm>
            <a:custGeom>
              <a:avLst/>
              <a:gdLst>
                <a:gd name="T0" fmla="*/ 0 w 44"/>
                <a:gd name="T1" fmla="*/ 0 h 242"/>
                <a:gd name="T2" fmla="*/ 0 w 44"/>
                <a:gd name="T3" fmla="*/ 0 h 242"/>
                <a:gd name="T4" fmla="*/ 0 w 44"/>
                <a:gd name="T5" fmla="*/ 0 h 242"/>
                <a:gd name="T6" fmla="*/ 0 w 44"/>
                <a:gd name="T7" fmla="*/ 0 h 242"/>
                <a:gd name="T8" fmla="*/ 0 w 44"/>
                <a:gd name="T9" fmla="*/ 0 h 242"/>
                <a:gd name="T10" fmla="*/ 0 w 44"/>
                <a:gd name="T11" fmla="*/ 0 h 242"/>
                <a:gd name="T12" fmla="*/ 0 w 44"/>
                <a:gd name="T13" fmla="*/ 0 h 242"/>
                <a:gd name="T14" fmla="*/ 0 w 44"/>
                <a:gd name="T15" fmla="*/ 0 h 242"/>
                <a:gd name="T16" fmla="*/ 0 w 44"/>
                <a:gd name="T17" fmla="*/ 0 h 242"/>
                <a:gd name="T18" fmla="*/ 0 w 44"/>
                <a:gd name="T19" fmla="*/ 0 h 2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" h="242">
                  <a:moveTo>
                    <a:pt x="0" y="242"/>
                  </a:moveTo>
                  <a:lnTo>
                    <a:pt x="44" y="241"/>
                  </a:lnTo>
                  <a:lnTo>
                    <a:pt x="44" y="72"/>
                  </a:lnTo>
                  <a:lnTo>
                    <a:pt x="0" y="73"/>
                  </a:lnTo>
                  <a:lnTo>
                    <a:pt x="0" y="242"/>
                  </a:lnTo>
                  <a:close/>
                  <a:moveTo>
                    <a:pt x="0" y="42"/>
                  </a:moveTo>
                  <a:lnTo>
                    <a:pt x="44" y="42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318" y="4131"/>
              <a:ext cx="30" cy="53"/>
            </a:xfrm>
            <a:custGeom>
              <a:avLst/>
              <a:gdLst>
                <a:gd name="T0" fmla="*/ 0 w 99"/>
                <a:gd name="T1" fmla="*/ 0 h 173"/>
                <a:gd name="T2" fmla="*/ 0 w 99"/>
                <a:gd name="T3" fmla="*/ 0 h 173"/>
                <a:gd name="T4" fmla="*/ 0 w 99"/>
                <a:gd name="T5" fmla="*/ 0 h 173"/>
                <a:gd name="T6" fmla="*/ 0 w 99"/>
                <a:gd name="T7" fmla="*/ 0 h 173"/>
                <a:gd name="T8" fmla="*/ 0 w 99"/>
                <a:gd name="T9" fmla="*/ 0 h 173"/>
                <a:gd name="T10" fmla="*/ 0 w 99"/>
                <a:gd name="T11" fmla="*/ 0 h 173"/>
                <a:gd name="T12" fmla="*/ 0 w 99"/>
                <a:gd name="T13" fmla="*/ 0 h 173"/>
                <a:gd name="T14" fmla="*/ 0 w 99"/>
                <a:gd name="T15" fmla="*/ 0 h 173"/>
                <a:gd name="T16" fmla="*/ 0 w 99"/>
                <a:gd name="T17" fmla="*/ 0 h 173"/>
                <a:gd name="T18" fmla="*/ 0 w 99"/>
                <a:gd name="T19" fmla="*/ 0 h 173"/>
                <a:gd name="T20" fmla="*/ 0 w 99"/>
                <a:gd name="T21" fmla="*/ 0 h 173"/>
                <a:gd name="T22" fmla="*/ 0 w 99"/>
                <a:gd name="T23" fmla="*/ 0 h 173"/>
                <a:gd name="T24" fmla="*/ 0 w 99"/>
                <a:gd name="T25" fmla="*/ 0 h 173"/>
                <a:gd name="T26" fmla="*/ 0 w 99"/>
                <a:gd name="T27" fmla="*/ 0 h 173"/>
                <a:gd name="T28" fmla="*/ 0 w 99"/>
                <a:gd name="T29" fmla="*/ 0 h 173"/>
                <a:gd name="T30" fmla="*/ 0 w 99"/>
                <a:gd name="T31" fmla="*/ 0 h 173"/>
                <a:gd name="T32" fmla="*/ 0 w 99"/>
                <a:gd name="T33" fmla="*/ 0 h 173"/>
                <a:gd name="T34" fmla="*/ 0 w 99"/>
                <a:gd name="T35" fmla="*/ 0 h 173"/>
                <a:gd name="T36" fmla="*/ 0 w 99"/>
                <a:gd name="T37" fmla="*/ 0 h 173"/>
                <a:gd name="T38" fmla="*/ 0 w 99"/>
                <a:gd name="T39" fmla="*/ 0 h 173"/>
                <a:gd name="T40" fmla="*/ 0 w 99"/>
                <a:gd name="T41" fmla="*/ 0 h 173"/>
                <a:gd name="T42" fmla="*/ 0 w 99"/>
                <a:gd name="T43" fmla="*/ 0 h 173"/>
                <a:gd name="T44" fmla="*/ 0 w 99"/>
                <a:gd name="T45" fmla="*/ 0 h 173"/>
                <a:gd name="T46" fmla="*/ 0 w 99"/>
                <a:gd name="T47" fmla="*/ 0 h 173"/>
                <a:gd name="T48" fmla="*/ 0 w 99"/>
                <a:gd name="T49" fmla="*/ 0 h 173"/>
                <a:gd name="T50" fmla="*/ 0 w 99"/>
                <a:gd name="T51" fmla="*/ 0 h 173"/>
                <a:gd name="T52" fmla="*/ 0 w 99"/>
                <a:gd name="T53" fmla="*/ 0 h 173"/>
                <a:gd name="T54" fmla="*/ 0 w 99"/>
                <a:gd name="T55" fmla="*/ 0 h 173"/>
                <a:gd name="T56" fmla="*/ 0 w 99"/>
                <a:gd name="T57" fmla="*/ 0 h 173"/>
                <a:gd name="T58" fmla="*/ 0 w 99"/>
                <a:gd name="T59" fmla="*/ 0 h 173"/>
                <a:gd name="T60" fmla="*/ 0 w 99"/>
                <a:gd name="T61" fmla="*/ 0 h 173"/>
                <a:gd name="T62" fmla="*/ 0 w 99"/>
                <a:gd name="T63" fmla="*/ 0 h 173"/>
                <a:gd name="T64" fmla="*/ 0 w 99"/>
                <a:gd name="T65" fmla="*/ 0 h 173"/>
                <a:gd name="T66" fmla="*/ 0 w 99"/>
                <a:gd name="T67" fmla="*/ 0 h 173"/>
                <a:gd name="T68" fmla="*/ 0 w 99"/>
                <a:gd name="T69" fmla="*/ 0 h 173"/>
                <a:gd name="T70" fmla="*/ 0 w 99"/>
                <a:gd name="T71" fmla="*/ 0 h 173"/>
                <a:gd name="T72" fmla="*/ 0 w 99"/>
                <a:gd name="T73" fmla="*/ 0 h 173"/>
                <a:gd name="T74" fmla="*/ 0 w 99"/>
                <a:gd name="T75" fmla="*/ 0 h 173"/>
                <a:gd name="T76" fmla="*/ 0 w 99"/>
                <a:gd name="T77" fmla="*/ 0 h 173"/>
                <a:gd name="T78" fmla="*/ 0 w 99"/>
                <a:gd name="T79" fmla="*/ 0 h 173"/>
                <a:gd name="T80" fmla="*/ 0 w 99"/>
                <a:gd name="T81" fmla="*/ 0 h 173"/>
                <a:gd name="T82" fmla="*/ 0 w 99"/>
                <a:gd name="T83" fmla="*/ 0 h 1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9" h="173">
                  <a:moveTo>
                    <a:pt x="0" y="173"/>
                  </a:moveTo>
                  <a:lnTo>
                    <a:pt x="44" y="173"/>
                  </a:lnTo>
                  <a:lnTo>
                    <a:pt x="44" y="111"/>
                  </a:lnTo>
                  <a:lnTo>
                    <a:pt x="44" y="101"/>
                  </a:lnTo>
                  <a:lnTo>
                    <a:pt x="44" y="90"/>
                  </a:lnTo>
                  <a:lnTo>
                    <a:pt x="46" y="78"/>
                  </a:lnTo>
                  <a:lnTo>
                    <a:pt x="48" y="67"/>
                  </a:lnTo>
                  <a:lnTo>
                    <a:pt x="50" y="62"/>
                  </a:lnTo>
                  <a:lnTo>
                    <a:pt x="53" y="57"/>
                  </a:lnTo>
                  <a:lnTo>
                    <a:pt x="54" y="55"/>
                  </a:lnTo>
                  <a:lnTo>
                    <a:pt x="56" y="53"/>
                  </a:lnTo>
                  <a:lnTo>
                    <a:pt x="59" y="49"/>
                  </a:lnTo>
                  <a:lnTo>
                    <a:pt x="61" y="48"/>
                  </a:lnTo>
                  <a:lnTo>
                    <a:pt x="63" y="46"/>
                  </a:lnTo>
                  <a:lnTo>
                    <a:pt x="65" y="45"/>
                  </a:lnTo>
                  <a:lnTo>
                    <a:pt x="68" y="44"/>
                  </a:lnTo>
                  <a:lnTo>
                    <a:pt x="73" y="43"/>
                  </a:lnTo>
                  <a:lnTo>
                    <a:pt x="80" y="42"/>
                  </a:lnTo>
                  <a:lnTo>
                    <a:pt x="85" y="42"/>
                  </a:lnTo>
                  <a:lnTo>
                    <a:pt x="91" y="43"/>
                  </a:lnTo>
                  <a:lnTo>
                    <a:pt x="96" y="44"/>
                  </a:lnTo>
                  <a:lnTo>
                    <a:pt x="99" y="46"/>
                  </a:lnTo>
                  <a:lnTo>
                    <a:pt x="99" y="1"/>
                  </a:lnTo>
                  <a:lnTo>
                    <a:pt x="96" y="1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81" y="0"/>
                  </a:lnTo>
                  <a:lnTo>
                    <a:pt x="76" y="1"/>
                  </a:lnTo>
                  <a:lnTo>
                    <a:pt x="72" y="3"/>
                  </a:lnTo>
                  <a:lnTo>
                    <a:pt x="68" y="4"/>
                  </a:lnTo>
                  <a:lnTo>
                    <a:pt x="64" y="7"/>
                  </a:lnTo>
                  <a:lnTo>
                    <a:pt x="60" y="9"/>
                  </a:lnTo>
                  <a:lnTo>
                    <a:pt x="57" y="12"/>
                  </a:lnTo>
                  <a:lnTo>
                    <a:pt x="54" y="15"/>
                  </a:lnTo>
                  <a:lnTo>
                    <a:pt x="48" y="22"/>
                  </a:lnTo>
                  <a:lnTo>
                    <a:pt x="44" y="29"/>
                  </a:lnTo>
                  <a:lnTo>
                    <a:pt x="41" y="36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9" y="4"/>
                  </a:lnTo>
                  <a:lnTo>
                    <a:pt x="0" y="4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2" name="Freeform 10"/>
            <p:cNvSpPr>
              <a:spLocks noEditPoints="1"/>
            </p:cNvSpPr>
            <p:nvPr userDrawn="1"/>
          </p:nvSpPr>
          <p:spPr bwMode="auto">
            <a:xfrm>
              <a:off x="5353" y="4131"/>
              <a:ext cx="47" cy="54"/>
            </a:xfrm>
            <a:custGeom>
              <a:avLst/>
              <a:gdLst>
                <a:gd name="T0" fmla="*/ 0 w 152"/>
                <a:gd name="T1" fmla="*/ 0 h 177"/>
                <a:gd name="T2" fmla="*/ 0 w 152"/>
                <a:gd name="T3" fmla="*/ 0 h 177"/>
                <a:gd name="T4" fmla="*/ 0 w 152"/>
                <a:gd name="T5" fmla="*/ 0 h 177"/>
                <a:gd name="T6" fmla="*/ 0 w 152"/>
                <a:gd name="T7" fmla="*/ 0 h 177"/>
                <a:gd name="T8" fmla="*/ 0 w 152"/>
                <a:gd name="T9" fmla="*/ 0 h 177"/>
                <a:gd name="T10" fmla="*/ 0 w 152"/>
                <a:gd name="T11" fmla="*/ 0 h 177"/>
                <a:gd name="T12" fmla="*/ 0 w 152"/>
                <a:gd name="T13" fmla="*/ 0 h 177"/>
                <a:gd name="T14" fmla="*/ 0 w 152"/>
                <a:gd name="T15" fmla="*/ 0 h 177"/>
                <a:gd name="T16" fmla="*/ 0 w 152"/>
                <a:gd name="T17" fmla="*/ 0 h 177"/>
                <a:gd name="T18" fmla="*/ 0 w 152"/>
                <a:gd name="T19" fmla="*/ 0 h 177"/>
                <a:gd name="T20" fmla="*/ 0 w 152"/>
                <a:gd name="T21" fmla="*/ 0 h 177"/>
                <a:gd name="T22" fmla="*/ 0 w 152"/>
                <a:gd name="T23" fmla="*/ 0 h 177"/>
                <a:gd name="T24" fmla="*/ 0 w 152"/>
                <a:gd name="T25" fmla="*/ 0 h 177"/>
                <a:gd name="T26" fmla="*/ 0 w 152"/>
                <a:gd name="T27" fmla="*/ 0 h 177"/>
                <a:gd name="T28" fmla="*/ 0 w 152"/>
                <a:gd name="T29" fmla="*/ 0 h 177"/>
                <a:gd name="T30" fmla="*/ 0 w 152"/>
                <a:gd name="T31" fmla="*/ 0 h 177"/>
                <a:gd name="T32" fmla="*/ 0 w 152"/>
                <a:gd name="T33" fmla="*/ 0 h 177"/>
                <a:gd name="T34" fmla="*/ 0 w 152"/>
                <a:gd name="T35" fmla="*/ 0 h 177"/>
                <a:gd name="T36" fmla="*/ 0 w 152"/>
                <a:gd name="T37" fmla="*/ 0 h 177"/>
                <a:gd name="T38" fmla="*/ 0 w 152"/>
                <a:gd name="T39" fmla="*/ 0 h 177"/>
                <a:gd name="T40" fmla="*/ 0 w 152"/>
                <a:gd name="T41" fmla="*/ 0 h 177"/>
                <a:gd name="T42" fmla="*/ 0 w 152"/>
                <a:gd name="T43" fmla="*/ 0 h 177"/>
                <a:gd name="T44" fmla="*/ 0 w 152"/>
                <a:gd name="T45" fmla="*/ 0 h 177"/>
                <a:gd name="T46" fmla="*/ 0 w 152"/>
                <a:gd name="T47" fmla="*/ 0 h 177"/>
                <a:gd name="T48" fmla="*/ 0 w 152"/>
                <a:gd name="T49" fmla="*/ 0 h 177"/>
                <a:gd name="T50" fmla="*/ 0 w 152"/>
                <a:gd name="T51" fmla="*/ 0 h 177"/>
                <a:gd name="T52" fmla="*/ 0 w 152"/>
                <a:gd name="T53" fmla="*/ 0 h 177"/>
                <a:gd name="T54" fmla="*/ 0 w 152"/>
                <a:gd name="T55" fmla="*/ 0 h 177"/>
                <a:gd name="T56" fmla="*/ 0 w 152"/>
                <a:gd name="T57" fmla="*/ 0 h 177"/>
                <a:gd name="T58" fmla="*/ 0 w 152"/>
                <a:gd name="T59" fmla="*/ 0 h 177"/>
                <a:gd name="T60" fmla="*/ 0 w 152"/>
                <a:gd name="T61" fmla="*/ 0 h 177"/>
                <a:gd name="T62" fmla="*/ 0 w 152"/>
                <a:gd name="T63" fmla="*/ 0 h 177"/>
                <a:gd name="T64" fmla="*/ 0 w 152"/>
                <a:gd name="T65" fmla="*/ 0 h 177"/>
                <a:gd name="T66" fmla="*/ 0 w 152"/>
                <a:gd name="T67" fmla="*/ 0 h 177"/>
                <a:gd name="T68" fmla="*/ 0 w 152"/>
                <a:gd name="T69" fmla="*/ 0 h 177"/>
                <a:gd name="T70" fmla="*/ 0 w 152"/>
                <a:gd name="T71" fmla="*/ 0 h 177"/>
                <a:gd name="T72" fmla="*/ 0 w 152"/>
                <a:gd name="T73" fmla="*/ 0 h 177"/>
                <a:gd name="T74" fmla="*/ 0 w 152"/>
                <a:gd name="T75" fmla="*/ 0 h 177"/>
                <a:gd name="T76" fmla="*/ 0 w 152"/>
                <a:gd name="T77" fmla="*/ 0 h 177"/>
                <a:gd name="T78" fmla="*/ 0 w 152"/>
                <a:gd name="T79" fmla="*/ 0 h 177"/>
                <a:gd name="T80" fmla="*/ 0 w 152"/>
                <a:gd name="T81" fmla="*/ 0 h 177"/>
                <a:gd name="T82" fmla="*/ 0 w 152"/>
                <a:gd name="T83" fmla="*/ 0 h 177"/>
                <a:gd name="T84" fmla="*/ 0 w 152"/>
                <a:gd name="T85" fmla="*/ 0 h 177"/>
                <a:gd name="T86" fmla="*/ 0 w 152"/>
                <a:gd name="T87" fmla="*/ 0 h 177"/>
                <a:gd name="T88" fmla="*/ 0 w 152"/>
                <a:gd name="T89" fmla="*/ 0 h 177"/>
                <a:gd name="T90" fmla="*/ 0 w 152"/>
                <a:gd name="T91" fmla="*/ 0 h 177"/>
                <a:gd name="T92" fmla="*/ 0 w 152"/>
                <a:gd name="T93" fmla="*/ 0 h 17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52" h="177">
                  <a:moveTo>
                    <a:pt x="19" y="51"/>
                  </a:moveTo>
                  <a:lnTo>
                    <a:pt x="25" y="47"/>
                  </a:lnTo>
                  <a:lnTo>
                    <a:pt x="31" y="43"/>
                  </a:lnTo>
                  <a:lnTo>
                    <a:pt x="37" y="40"/>
                  </a:lnTo>
                  <a:lnTo>
                    <a:pt x="44" y="37"/>
                  </a:lnTo>
                  <a:lnTo>
                    <a:pt x="57" y="33"/>
                  </a:lnTo>
                  <a:lnTo>
                    <a:pt x="64" y="33"/>
                  </a:lnTo>
                  <a:lnTo>
                    <a:pt x="71" y="32"/>
                  </a:lnTo>
                  <a:lnTo>
                    <a:pt x="80" y="33"/>
                  </a:lnTo>
                  <a:lnTo>
                    <a:pt x="84" y="33"/>
                  </a:lnTo>
                  <a:lnTo>
                    <a:pt x="88" y="34"/>
                  </a:lnTo>
                  <a:lnTo>
                    <a:pt x="95" y="37"/>
                  </a:lnTo>
                  <a:lnTo>
                    <a:pt x="97" y="38"/>
                  </a:lnTo>
                  <a:lnTo>
                    <a:pt x="100" y="40"/>
                  </a:lnTo>
                  <a:lnTo>
                    <a:pt x="102" y="42"/>
                  </a:lnTo>
                  <a:lnTo>
                    <a:pt x="104" y="45"/>
                  </a:lnTo>
                  <a:lnTo>
                    <a:pt x="106" y="48"/>
                  </a:lnTo>
                  <a:lnTo>
                    <a:pt x="107" y="51"/>
                  </a:lnTo>
                  <a:lnTo>
                    <a:pt x="109" y="59"/>
                  </a:lnTo>
                  <a:lnTo>
                    <a:pt x="109" y="64"/>
                  </a:lnTo>
                  <a:lnTo>
                    <a:pt x="109" y="69"/>
                  </a:lnTo>
                  <a:lnTo>
                    <a:pt x="85" y="69"/>
                  </a:lnTo>
                  <a:lnTo>
                    <a:pt x="78" y="69"/>
                  </a:lnTo>
                  <a:lnTo>
                    <a:pt x="71" y="69"/>
                  </a:lnTo>
                  <a:lnTo>
                    <a:pt x="56" y="70"/>
                  </a:lnTo>
                  <a:lnTo>
                    <a:pt x="49" y="72"/>
                  </a:lnTo>
                  <a:lnTo>
                    <a:pt x="42" y="73"/>
                  </a:lnTo>
                  <a:lnTo>
                    <a:pt x="35" y="76"/>
                  </a:lnTo>
                  <a:lnTo>
                    <a:pt x="28" y="78"/>
                  </a:lnTo>
                  <a:lnTo>
                    <a:pt x="22" y="82"/>
                  </a:lnTo>
                  <a:lnTo>
                    <a:pt x="17" y="86"/>
                  </a:lnTo>
                  <a:lnTo>
                    <a:pt x="12" y="91"/>
                  </a:lnTo>
                  <a:lnTo>
                    <a:pt x="8" y="96"/>
                  </a:lnTo>
                  <a:lnTo>
                    <a:pt x="4" y="102"/>
                  </a:lnTo>
                  <a:lnTo>
                    <a:pt x="2" y="109"/>
                  </a:lnTo>
                  <a:lnTo>
                    <a:pt x="1" y="113"/>
                  </a:lnTo>
                  <a:lnTo>
                    <a:pt x="0" y="118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1" y="138"/>
                  </a:lnTo>
                  <a:lnTo>
                    <a:pt x="2" y="143"/>
                  </a:lnTo>
                  <a:lnTo>
                    <a:pt x="3" y="145"/>
                  </a:lnTo>
                  <a:lnTo>
                    <a:pt x="5" y="148"/>
                  </a:lnTo>
                  <a:lnTo>
                    <a:pt x="7" y="152"/>
                  </a:lnTo>
                  <a:lnTo>
                    <a:pt x="10" y="156"/>
                  </a:lnTo>
                  <a:lnTo>
                    <a:pt x="14" y="160"/>
                  </a:lnTo>
                  <a:lnTo>
                    <a:pt x="18" y="164"/>
                  </a:lnTo>
                  <a:lnTo>
                    <a:pt x="22" y="167"/>
                  </a:lnTo>
                  <a:lnTo>
                    <a:pt x="27" y="169"/>
                  </a:lnTo>
                  <a:lnTo>
                    <a:pt x="32" y="171"/>
                  </a:lnTo>
                  <a:lnTo>
                    <a:pt x="37" y="173"/>
                  </a:lnTo>
                  <a:lnTo>
                    <a:pt x="42" y="175"/>
                  </a:lnTo>
                  <a:lnTo>
                    <a:pt x="47" y="176"/>
                  </a:lnTo>
                  <a:lnTo>
                    <a:pt x="59" y="177"/>
                  </a:lnTo>
                  <a:lnTo>
                    <a:pt x="66" y="176"/>
                  </a:lnTo>
                  <a:lnTo>
                    <a:pt x="74" y="175"/>
                  </a:lnTo>
                  <a:lnTo>
                    <a:pt x="81" y="172"/>
                  </a:lnTo>
                  <a:lnTo>
                    <a:pt x="88" y="169"/>
                  </a:lnTo>
                  <a:lnTo>
                    <a:pt x="95" y="165"/>
                  </a:lnTo>
                  <a:lnTo>
                    <a:pt x="98" y="162"/>
                  </a:lnTo>
                  <a:lnTo>
                    <a:pt x="101" y="160"/>
                  </a:lnTo>
                  <a:lnTo>
                    <a:pt x="104" y="157"/>
                  </a:lnTo>
                  <a:lnTo>
                    <a:pt x="106" y="154"/>
                  </a:lnTo>
                  <a:lnTo>
                    <a:pt x="111" y="147"/>
                  </a:lnTo>
                  <a:lnTo>
                    <a:pt x="112" y="159"/>
                  </a:lnTo>
                  <a:lnTo>
                    <a:pt x="112" y="166"/>
                  </a:lnTo>
                  <a:lnTo>
                    <a:pt x="113" y="173"/>
                  </a:lnTo>
                  <a:lnTo>
                    <a:pt x="152" y="173"/>
                  </a:lnTo>
                  <a:lnTo>
                    <a:pt x="151" y="154"/>
                  </a:lnTo>
                  <a:lnTo>
                    <a:pt x="150" y="135"/>
                  </a:lnTo>
                  <a:lnTo>
                    <a:pt x="149" y="116"/>
                  </a:lnTo>
                  <a:lnTo>
                    <a:pt x="149" y="93"/>
                  </a:lnTo>
                  <a:lnTo>
                    <a:pt x="149" y="71"/>
                  </a:lnTo>
                  <a:lnTo>
                    <a:pt x="149" y="62"/>
                  </a:lnTo>
                  <a:lnTo>
                    <a:pt x="148" y="54"/>
                  </a:lnTo>
                  <a:lnTo>
                    <a:pt x="147" y="46"/>
                  </a:lnTo>
                  <a:lnTo>
                    <a:pt x="145" y="39"/>
                  </a:lnTo>
                  <a:lnTo>
                    <a:pt x="143" y="33"/>
                  </a:lnTo>
                  <a:lnTo>
                    <a:pt x="141" y="30"/>
                  </a:lnTo>
                  <a:lnTo>
                    <a:pt x="140" y="27"/>
                  </a:lnTo>
                  <a:lnTo>
                    <a:pt x="136" y="22"/>
                  </a:lnTo>
                  <a:lnTo>
                    <a:pt x="132" y="17"/>
                  </a:lnTo>
                  <a:lnTo>
                    <a:pt x="127" y="13"/>
                  </a:lnTo>
                  <a:lnTo>
                    <a:pt x="122" y="9"/>
                  </a:lnTo>
                  <a:lnTo>
                    <a:pt x="116" y="7"/>
                  </a:lnTo>
                  <a:lnTo>
                    <a:pt x="113" y="5"/>
                  </a:lnTo>
                  <a:lnTo>
                    <a:pt x="110" y="4"/>
                  </a:lnTo>
                  <a:lnTo>
                    <a:pt x="102" y="2"/>
                  </a:lnTo>
                  <a:lnTo>
                    <a:pt x="94" y="1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9" y="0"/>
                  </a:lnTo>
                  <a:lnTo>
                    <a:pt x="62" y="1"/>
                  </a:lnTo>
                  <a:lnTo>
                    <a:pt x="54" y="2"/>
                  </a:lnTo>
                  <a:lnTo>
                    <a:pt x="47" y="4"/>
                  </a:lnTo>
                  <a:lnTo>
                    <a:pt x="39" y="5"/>
                  </a:lnTo>
                  <a:lnTo>
                    <a:pt x="32" y="8"/>
                  </a:lnTo>
                  <a:lnTo>
                    <a:pt x="25" y="10"/>
                  </a:lnTo>
                  <a:lnTo>
                    <a:pt x="18" y="13"/>
                  </a:lnTo>
                  <a:lnTo>
                    <a:pt x="19" y="51"/>
                  </a:lnTo>
                  <a:close/>
                  <a:moveTo>
                    <a:pt x="41" y="124"/>
                  </a:moveTo>
                  <a:lnTo>
                    <a:pt x="42" y="119"/>
                  </a:lnTo>
                  <a:lnTo>
                    <a:pt x="43" y="115"/>
                  </a:lnTo>
                  <a:lnTo>
                    <a:pt x="44" y="112"/>
                  </a:lnTo>
                  <a:lnTo>
                    <a:pt x="46" y="108"/>
                  </a:lnTo>
                  <a:lnTo>
                    <a:pt x="49" y="106"/>
                  </a:lnTo>
                  <a:lnTo>
                    <a:pt x="50" y="104"/>
                  </a:lnTo>
                  <a:lnTo>
                    <a:pt x="52" y="103"/>
                  </a:lnTo>
                  <a:lnTo>
                    <a:pt x="55" y="101"/>
                  </a:lnTo>
                  <a:lnTo>
                    <a:pt x="59" y="100"/>
                  </a:lnTo>
                  <a:lnTo>
                    <a:pt x="66" y="97"/>
                  </a:lnTo>
                  <a:lnTo>
                    <a:pt x="74" y="96"/>
                  </a:lnTo>
                  <a:lnTo>
                    <a:pt x="83" y="95"/>
                  </a:lnTo>
                  <a:lnTo>
                    <a:pt x="90" y="95"/>
                  </a:lnTo>
                  <a:lnTo>
                    <a:pt x="109" y="95"/>
                  </a:lnTo>
                  <a:lnTo>
                    <a:pt x="109" y="100"/>
                  </a:lnTo>
                  <a:lnTo>
                    <a:pt x="109" y="104"/>
                  </a:lnTo>
                  <a:lnTo>
                    <a:pt x="108" y="109"/>
                  </a:lnTo>
                  <a:lnTo>
                    <a:pt x="107" y="113"/>
                  </a:lnTo>
                  <a:lnTo>
                    <a:pt x="106" y="118"/>
                  </a:lnTo>
                  <a:lnTo>
                    <a:pt x="105" y="122"/>
                  </a:lnTo>
                  <a:lnTo>
                    <a:pt x="103" y="126"/>
                  </a:lnTo>
                  <a:lnTo>
                    <a:pt x="100" y="129"/>
                  </a:lnTo>
                  <a:lnTo>
                    <a:pt x="97" y="133"/>
                  </a:lnTo>
                  <a:lnTo>
                    <a:pt x="94" y="136"/>
                  </a:lnTo>
                  <a:lnTo>
                    <a:pt x="91" y="138"/>
                  </a:lnTo>
                  <a:lnTo>
                    <a:pt x="87" y="140"/>
                  </a:lnTo>
                  <a:lnTo>
                    <a:pt x="83" y="142"/>
                  </a:lnTo>
                  <a:lnTo>
                    <a:pt x="79" y="143"/>
                  </a:lnTo>
                  <a:lnTo>
                    <a:pt x="74" y="144"/>
                  </a:lnTo>
                  <a:lnTo>
                    <a:pt x="69" y="145"/>
                  </a:lnTo>
                  <a:lnTo>
                    <a:pt x="64" y="144"/>
                  </a:lnTo>
                  <a:lnTo>
                    <a:pt x="58" y="143"/>
                  </a:lnTo>
                  <a:lnTo>
                    <a:pt x="54" y="142"/>
                  </a:lnTo>
                  <a:lnTo>
                    <a:pt x="51" y="141"/>
                  </a:lnTo>
                  <a:lnTo>
                    <a:pt x="50" y="140"/>
                  </a:lnTo>
                  <a:lnTo>
                    <a:pt x="46" y="137"/>
                  </a:lnTo>
                  <a:lnTo>
                    <a:pt x="44" y="133"/>
                  </a:lnTo>
                  <a:lnTo>
                    <a:pt x="43" y="131"/>
                  </a:lnTo>
                  <a:lnTo>
                    <a:pt x="42" y="129"/>
                  </a:lnTo>
                  <a:lnTo>
                    <a:pt x="41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5412" y="4108"/>
              <a:ext cx="14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5440" y="4108"/>
              <a:ext cx="14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5003" y="4103"/>
              <a:ext cx="49" cy="50"/>
            </a:xfrm>
            <a:custGeom>
              <a:avLst/>
              <a:gdLst>
                <a:gd name="T0" fmla="*/ 0 w 160"/>
                <a:gd name="T1" fmla="*/ 0 h 163"/>
                <a:gd name="T2" fmla="*/ 0 w 160"/>
                <a:gd name="T3" fmla="*/ 0 h 163"/>
                <a:gd name="T4" fmla="*/ 0 w 160"/>
                <a:gd name="T5" fmla="*/ 0 h 163"/>
                <a:gd name="T6" fmla="*/ 0 w 160"/>
                <a:gd name="T7" fmla="*/ 0 h 163"/>
                <a:gd name="T8" fmla="*/ 0 w 160"/>
                <a:gd name="T9" fmla="*/ 0 h 163"/>
                <a:gd name="T10" fmla="*/ 0 w 160"/>
                <a:gd name="T11" fmla="*/ 0 h 163"/>
                <a:gd name="T12" fmla="*/ 0 w 160"/>
                <a:gd name="T13" fmla="*/ 0 h 163"/>
                <a:gd name="T14" fmla="*/ 0 w 160"/>
                <a:gd name="T15" fmla="*/ 0 h 163"/>
                <a:gd name="T16" fmla="*/ 0 w 160"/>
                <a:gd name="T17" fmla="*/ 0 h 163"/>
                <a:gd name="T18" fmla="*/ 0 w 160"/>
                <a:gd name="T19" fmla="*/ 0 h 163"/>
                <a:gd name="T20" fmla="*/ 0 w 160"/>
                <a:gd name="T21" fmla="*/ 0 h 163"/>
                <a:gd name="T22" fmla="*/ 0 w 160"/>
                <a:gd name="T23" fmla="*/ 0 h 163"/>
                <a:gd name="T24" fmla="*/ 0 w 160"/>
                <a:gd name="T25" fmla="*/ 0 h 163"/>
                <a:gd name="T26" fmla="*/ 0 w 160"/>
                <a:gd name="T27" fmla="*/ 0 h 163"/>
                <a:gd name="T28" fmla="*/ 0 w 160"/>
                <a:gd name="T29" fmla="*/ 0 h 163"/>
                <a:gd name="T30" fmla="*/ 0 w 160"/>
                <a:gd name="T31" fmla="*/ 0 h 163"/>
                <a:gd name="T32" fmla="*/ 0 w 160"/>
                <a:gd name="T33" fmla="*/ 0 h 163"/>
                <a:gd name="T34" fmla="*/ 0 w 160"/>
                <a:gd name="T35" fmla="*/ 0 h 163"/>
                <a:gd name="T36" fmla="*/ 0 w 160"/>
                <a:gd name="T37" fmla="*/ 0 h 163"/>
                <a:gd name="T38" fmla="*/ 0 w 160"/>
                <a:gd name="T39" fmla="*/ 0 h 163"/>
                <a:gd name="T40" fmla="*/ 0 w 160"/>
                <a:gd name="T41" fmla="*/ 0 h 163"/>
                <a:gd name="T42" fmla="*/ 0 w 160"/>
                <a:gd name="T43" fmla="*/ 0 h 163"/>
                <a:gd name="T44" fmla="*/ 0 w 160"/>
                <a:gd name="T45" fmla="*/ 0 h 163"/>
                <a:gd name="T46" fmla="*/ 0 w 160"/>
                <a:gd name="T47" fmla="*/ 0 h 163"/>
                <a:gd name="T48" fmla="*/ 0 w 160"/>
                <a:gd name="T49" fmla="*/ 0 h 163"/>
                <a:gd name="T50" fmla="*/ 0 w 160"/>
                <a:gd name="T51" fmla="*/ 0 h 163"/>
                <a:gd name="T52" fmla="*/ 0 w 160"/>
                <a:gd name="T53" fmla="*/ 0 h 163"/>
                <a:gd name="T54" fmla="*/ 0 w 160"/>
                <a:gd name="T55" fmla="*/ 0 h 163"/>
                <a:gd name="T56" fmla="*/ 0 w 160"/>
                <a:gd name="T57" fmla="*/ 0 h 163"/>
                <a:gd name="T58" fmla="*/ 0 w 160"/>
                <a:gd name="T59" fmla="*/ 0 h 163"/>
                <a:gd name="T60" fmla="*/ 0 w 160"/>
                <a:gd name="T61" fmla="*/ 0 h 163"/>
                <a:gd name="T62" fmla="*/ 0 w 160"/>
                <a:gd name="T63" fmla="*/ 0 h 163"/>
                <a:gd name="T64" fmla="*/ 0 w 160"/>
                <a:gd name="T65" fmla="*/ 0 h 163"/>
                <a:gd name="T66" fmla="*/ 0 w 160"/>
                <a:gd name="T67" fmla="*/ 0 h 163"/>
                <a:gd name="T68" fmla="*/ 0 w 160"/>
                <a:gd name="T69" fmla="*/ 0 h 163"/>
                <a:gd name="T70" fmla="*/ 0 w 160"/>
                <a:gd name="T71" fmla="*/ 0 h 163"/>
                <a:gd name="T72" fmla="*/ 0 w 160"/>
                <a:gd name="T73" fmla="*/ 0 h 163"/>
                <a:gd name="T74" fmla="*/ 0 w 160"/>
                <a:gd name="T75" fmla="*/ 0 h 163"/>
                <a:gd name="T76" fmla="*/ 0 w 160"/>
                <a:gd name="T77" fmla="*/ 0 h 163"/>
                <a:gd name="T78" fmla="*/ 0 w 160"/>
                <a:gd name="T79" fmla="*/ 0 h 163"/>
                <a:gd name="T80" fmla="*/ 0 w 160"/>
                <a:gd name="T81" fmla="*/ 0 h 163"/>
                <a:gd name="T82" fmla="*/ 0 w 160"/>
                <a:gd name="T83" fmla="*/ 0 h 163"/>
                <a:gd name="T84" fmla="*/ 0 w 160"/>
                <a:gd name="T85" fmla="*/ 0 h 163"/>
                <a:gd name="T86" fmla="*/ 0 w 160"/>
                <a:gd name="T87" fmla="*/ 0 h 163"/>
                <a:gd name="T88" fmla="*/ 0 w 160"/>
                <a:gd name="T89" fmla="*/ 0 h 163"/>
                <a:gd name="T90" fmla="*/ 0 w 160"/>
                <a:gd name="T91" fmla="*/ 0 h 163"/>
                <a:gd name="T92" fmla="*/ 0 w 160"/>
                <a:gd name="T93" fmla="*/ 0 h 163"/>
                <a:gd name="T94" fmla="*/ 0 w 160"/>
                <a:gd name="T95" fmla="*/ 0 h 163"/>
                <a:gd name="T96" fmla="*/ 0 w 160"/>
                <a:gd name="T97" fmla="*/ 0 h 1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60" h="163">
                  <a:moveTo>
                    <a:pt x="3" y="163"/>
                  </a:moveTo>
                  <a:lnTo>
                    <a:pt x="2" y="157"/>
                  </a:lnTo>
                  <a:lnTo>
                    <a:pt x="1" y="150"/>
                  </a:lnTo>
                  <a:lnTo>
                    <a:pt x="0" y="141"/>
                  </a:lnTo>
                  <a:lnTo>
                    <a:pt x="0" y="132"/>
                  </a:lnTo>
                  <a:lnTo>
                    <a:pt x="0" y="123"/>
                  </a:lnTo>
                  <a:lnTo>
                    <a:pt x="1" y="114"/>
                  </a:lnTo>
                  <a:lnTo>
                    <a:pt x="1" y="110"/>
                  </a:lnTo>
                  <a:lnTo>
                    <a:pt x="2" y="106"/>
                  </a:lnTo>
                  <a:lnTo>
                    <a:pt x="3" y="103"/>
                  </a:lnTo>
                  <a:lnTo>
                    <a:pt x="4" y="100"/>
                  </a:lnTo>
                  <a:lnTo>
                    <a:pt x="8" y="95"/>
                  </a:lnTo>
                  <a:lnTo>
                    <a:pt x="11" y="91"/>
                  </a:lnTo>
                  <a:lnTo>
                    <a:pt x="15" y="87"/>
                  </a:lnTo>
                  <a:lnTo>
                    <a:pt x="25" y="77"/>
                  </a:lnTo>
                  <a:lnTo>
                    <a:pt x="32" y="71"/>
                  </a:lnTo>
                  <a:lnTo>
                    <a:pt x="39" y="65"/>
                  </a:lnTo>
                  <a:lnTo>
                    <a:pt x="48" y="59"/>
                  </a:lnTo>
                  <a:lnTo>
                    <a:pt x="57" y="52"/>
                  </a:lnTo>
                  <a:lnTo>
                    <a:pt x="67" y="46"/>
                  </a:lnTo>
                  <a:lnTo>
                    <a:pt x="78" y="39"/>
                  </a:lnTo>
                  <a:lnTo>
                    <a:pt x="89" y="33"/>
                  </a:lnTo>
                  <a:lnTo>
                    <a:pt x="101" y="27"/>
                  </a:lnTo>
                  <a:lnTo>
                    <a:pt x="114" y="21"/>
                  </a:lnTo>
                  <a:lnTo>
                    <a:pt x="128" y="16"/>
                  </a:lnTo>
                  <a:lnTo>
                    <a:pt x="140" y="10"/>
                  </a:lnTo>
                  <a:lnTo>
                    <a:pt x="150" y="5"/>
                  </a:lnTo>
                  <a:lnTo>
                    <a:pt x="157" y="0"/>
                  </a:lnTo>
                  <a:lnTo>
                    <a:pt x="159" y="9"/>
                  </a:lnTo>
                  <a:lnTo>
                    <a:pt x="160" y="17"/>
                  </a:lnTo>
                  <a:lnTo>
                    <a:pt x="160" y="27"/>
                  </a:lnTo>
                  <a:lnTo>
                    <a:pt x="160" y="37"/>
                  </a:lnTo>
                  <a:lnTo>
                    <a:pt x="159" y="41"/>
                  </a:lnTo>
                  <a:lnTo>
                    <a:pt x="158" y="46"/>
                  </a:lnTo>
                  <a:lnTo>
                    <a:pt x="157" y="49"/>
                  </a:lnTo>
                  <a:lnTo>
                    <a:pt x="155" y="53"/>
                  </a:lnTo>
                  <a:lnTo>
                    <a:pt x="153" y="55"/>
                  </a:lnTo>
                  <a:lnTo>
                    <a:pt x="151" y="57"/>
                  </a:lnTo>
                  <a:lnTo>
                    <a:pt x="138" y="62"/>
                  </a:lnTo>
                  <a:lnTo>
                    <a:pt x="119" y="72"/>
                  </a:lnTo>
                  <a:lnTo>
                    <a:pt x="95" y="85"/>
                  </a:lnTo>
                  <a:lnTo>
                    <a:pt x="82" y="93"/>
                  </a:lnTo>
                  <a:lnTo>
                    <a:pt x="68" y="102"/>
                  </a:lnTo>
                  <a:lnTo>
                    <a:pt x="60" y="108"/>
                  </a:lnTo>
                  <a:lnTo>
                    <a:pt x="52" y="114"/>
                  </a:lnTo>
                  <a:lnTo>
                    <a:pt x="44" y="121"/>
                  </a:lnTo>
                  <a:lnTo>
                    <a:pt x="36" y="128"/>
                  </a:lnTo>
                  <a:lnTo>
                    <a:pt x="20" y="144"/>
                  </a:lnTo>
                  <a:lnTo>
                    <a:pt x="3" y="163"/>
                  </a:lnTo>
                  <a:close/>
                </a:path>
              </a:pathLst>
            </a:custGeom>
            <a:solidFill>
              <a:srgbClr val="00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5003" y="4078"/>
              <a:ext cx="49" cy="42"/>
            </a:xfrm>
            <a:custGeom>
              <a:avLst/>
              <a:gdLst>
                <a:gd name="T0" fmla="*/ 0 w 158"/>
                <a:gd name="T1" fmla="*/ 0 h 135"/>
                <a:gd name="T2" fmla="*/ 0 w 158"/>
                <a:gd name="T3" fmla="*/ 0 h 135"/>
                <a:gd name="T4" fmla="*/ 0 w 158"/>
                <a:gd name="T5" fmla="*/ 0 h 135"/>
                <a:gd name="T6" fmla="*/ 0 w 158"/>
                <a:gd name="T7" fmla="*/ 0 h 135"/>
                <a:gd name="T8" fmla="*/ 0 w 158"/>
                <a:gd name="T9" fmla="*/ 0 h 135"/>
                <a:gd name="T10" fmla="*/ 0 w 158"/>
                <a:gd name="T11" fmla="*/ 0 h 135"/>
                <a:gd name="T12" fmla="*/ 0 w 158"/>
                <a:gd name="T13" fmla="*/ 0 h 135"/>
                <a:gd name="T14" fmla="*/ 0 w 158"/>
                <a:gd name="T15" fmla="*/ 0 h 135"/>
                <a:gd name="T16" fmla="*/ 0 w 158"/>
                <a:gd name="T17" fmla="*/ 0 h 135"/>
                <a:gd name="T18" fmla="*/ 0 w 158"/>
                <a:gd name="T19" fmla="*/ 0 h 135"/>
                <a:gd name="T20" fmla="*/ 0 w 158"/>
                <a:gd name="T21" fmla="*/ 0 h 135"/>
                <a:gd name="T22" fmla="*/ 0 w 158"/>
                <a:gd name="T23" fmla="*/ 0 h 135"/>
                <a:gd name="T24" fmla="*/ 0 w 158"/>
                <a:gd name="T25" fmla="*/ 0 h 135"/>
                <a:gd name="T26" fmla="*/ 0 w 158"/>
                <a:gd name="T27" fmla="*/ 0 h 135"/>
                <a:gd name="T28" fmla="*/ 0 w 158"/>
                <a:gd name="T29" fmla="*/ 0 h 135"/>
                <a:gd name="T30" fmla="*/ 0 w 158"/>
                <a:gd name="T31" fmla="*/ 0 h 135"/>
                <a:gd name="T32" fmla="*/ 0 w 158"/>
                <a:gd name="T33" fmla="*/ 0 h 135"/>
                <a:gd name="T34" fmla="*/ 0 w 158"/>
                <a:gd name="T35" fmla="*/ 0 h 135"/>
                <a:gd name="T36" fmla="*/ 0 w 158"/>
                <a:gd name="T37" fmla="*/ 0 h 135"/>
                <a:gd name="T38" fmla="*/ 0 w 158"/>
                <a:gd name="T39" fmla="*/ 0 h 135"/>
                <a:gd name="T40" fmla="*/ 0 w 158"/>
                <a:gd name="T41" fmla="*/ 0 h 135"/>
                <a:gd name="T42" fmla="*/ 0 w 158"/>
                <a:gd name="T43" fmla="*/ 0 h 135"/>
                <a:gd name="T44" fmla="*/ 0 w 158"/>
                <a:gd name="T45" fmla="*/ 0 h 135"/>
                <a:gd name="T46" fmla="*/ 0 w 158"/>
                <a:gd name="T47" fmla="*/ 0 h 135"/>
                <a:gd name="T48" fmla="*/ 0 w 158"/>
                <a:gd name="T49" fmla="*/ 0 h 135"/>
                <a:gd name="T50" fmla="*/ 0 w 158"/>
                <a:gd name="T51" fmla="*/ 0 h 135"/>
                <a:gd name="T52" fmla="*/ 0 w 158"/>
                <a:gd name="T53" fmla="*/ 0 h 135"/>
                <a:gd name="T54" fmla="*/ 0 w 158"/>
                <a:gd name="T55" fmla="*/ 0 h 135"/>
                <a:gd name="T56" fmla="*/ 0 w 158"/>
                <a:gd name="T57" fmla="*/ 0 h 135"/>
                <a:gd name="T58" fmla="*/ 0 w 158"/>
                <a:gd name="T59" fmla="*/ 0 h 135"/>
                <a:gd name="T60" fmla="*/ 0 w 158"/>
                <a:gd name="T61" fmla="*/ 0 h 135"/>
                <a:gd name="T62" fmla="*/ 0 w 158"/>
                <a:gd name="T63" fmla="*/ 0 h 135"/>
                <a:gd name="T64" fmla="*/ 0 w 158"/>
                <a:gd name="T65" fmla="*/ 0 h 135"/>
                <a:gd name="T66" fmla="*/ 0 w 158"/>
                <a:gd name="T67" fmla="*/ 0 h 135"/>
                <a:gd name="T68" fmla="*/ 0 w 158"/>
                <a:gd name="T69" fmla="*/ 0 h 135"/>
                <a:gd name="T70" fmla="*/ 0 w 158"/>
                <a:gd name="T71" fmla="*/ 0 h 135"/>
                <a:gd name="T72" fmla="*/ 0 w 158"/>
                <a:gd name="T73" fmla="*/ 0 h 135"/>
                <a:gd name="T74" fmla="*/ 0 w 158"/>
                <a:gd name="T75" fmla="*/ 0 h 135"/>
                <a:gd name="T76" fmla="*/ 0 w 158"/>
                <a:gd name="T77" fmla="*/ 0 h 135"/>
                <a:gd name="T78" fmla="*/ 0 w 158"/>
                <a:gd name="T79" fmla="*/ 0 h 135"/>
                <a:gd name="T80" fmla="*/ 0 w 158"/>
                <a:gd name="T81" fmla="*/ 0 h 135"/>
                <a:gd name="T82" fmla="*/ 0 w 158"/>
                <a:gd name="T83" fmla="*/ 0 h 135"/>
                <a:gd name="T84" fmla="*/ 0 w 158"/>
                <a:gd name="T85" fmla="*/ 0 h 135"/>
                <a:gd name="T86" fmla="*/ 0 w 158"/>
                <a:gd name="T87" fmla="*/ 0 h 135"/>
                <a:gd name="T88" fmla="*/ 0 w 158"/>
                <a:gd name="T89" fmla="*/ 0 h 135"/>
                <a:gd name="T90" fmla="*/ 0 w 158"/>
                <a:gd name="T91" fmla="*/ 0 h 135"/>
                <a:gd name="T92" fmla="*/ 0 w 158"/>
                <a:gd name="T93" fmla="*/ 0 h 135"/>
                <a:gd name="T94" fmla="*/ 0 w 158"/>
                <a:gd name="T95" fmla="*/ 0 h 135"/>
                <a:gd name="T96" fmla="*/ 0 w 158"/>
                <a:gd name="T97" fmla="*/ 0 h 135"/>
                <a:gd name="T98" fmla="*/ 0 w 158"/>
                <a:gd name="T99" fmla="*/ 0 h 1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8" h="135">
                  <a:moveTo>
                    <a:pt x="3" y="135"/>
                  </a:moveTo>
                  <a:lnTo>
                    <a:pt x="1" y="121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1" y="86"/>
                  </a:lnTo>
                  <a:lnTo>
                    <a:pt x="2" y="81"/>
                  </a:lnTo>
                  <a:lnTo>
                    <a:pt x="4" y="77"/>
                  </a:lnTo>
                  <a:lnTo>
                    <a:pt x="5" y="75"/>
                  </a:lnTo>
                  <a:lnTo>
                    <a:pt x="14" y="65"/>
                  </a:lnTo>
                  <a:lnTo>
                    <a:pt x="19" y="61"/>
                  </a:lnTo>
                  <a:lnTo>
                    <a:pt x="24" y="57"/>
                  </a:lnTo>
                  <a:lnTo>
                    <a:pt x="34" y="49"/>
                  </a:lnTo>
                  <a:lnTo>
                    <a:pt x="45" y="41"/>
                  </a:lnTo>
                  <a:lnTo>
                    <a:pt x="56" y="34"/>
                  </a:lnTo>
                  <a:lnTo>
                    <a:pt x="66" y="28"/>
                  </a:lnTo>
                  <a:lnTo>
                    <a:pt x="77" y="22"/>
                  </a:lnTo>
                  <a:lnTo>
                    <a:pt x="88" y="17"/>
                  </a:lnTo>
                  <a:lnTo>
                    <a:pt x="98" y="13"/>
                  </a:lnTo>
                  <a:lnTo>
                    <a:pt x="108" y="9"/>
                  </a:lnTo>
                  <a:lnTo>
                    <a:pt x="126" y="4"/>
                  </a:lnTo>
                  <a:lnTo>
                    <a:pt x="134" y="2"/>
                  </a:lnTo>
                  <a:lnTo>
                    <a:pt x="141" y="0"/>
                  </a:lnTo>
                  <a:lnTo>
                    <a:pt x="147" y="0"/>
                  </a:lnTo>
                  <a:lnTo>
                    <a:pt x="151" y="0"/>
                  </a:lnTo>
                  <a:lnTo>
                    <a:pt x="153" y="0"/>
                  </a:lnTo>
                  <a:lnTo>
                    <a:pt x="155" y="2"/>
                  </a:lnTo>
                  <a:lnTo>
                    <a:pt x="156" y="4"/>
                  </a:lnTo>
                  <a:lnTo>
                    <a:pt x="157" y="8"/>
                  </a:lnTo>
                  <a:lnTo>
                    <a:pt x="158" y="16"/>
                  </a:lnTo>
                  <a:lnTo>
                    <a:pt x="158" y="27"/>
                  </a:lnTo>
                  <a:lnTo>
                    <a:pt x="157" y="34"/>
                  </a:lnTo>
                  <a:lnTo>
                    <a:pt x="156" y="39"/>
                  </a:lnTo>
                  <a:lnTo>
                    <a:pt x="155" y="43"/>
                  </a:lnTo>
                  <a:lnTo>
                    <a:pt x="154" y="45"/>
                  </a:lnTo>
                  <a:lnTo>
                    <a:pt x="152" y="47"/>
                  </a:lnTo>
                  <a:lnTo>
                    <a:pt x="150" y="48"/>
                  </a:lnTo>
                  <a:lnTo>
                    <a:pt x="145" y="49"/>
                  </a:lnTo>
                  <a:lnTo>
                    <a:pt x="124" y="56"/>
                  </a:lnTo>
                  <a:lnTo>
                    <a:pt x="106" y="63"/>
                  </a:lnTo>
                  <a:lnTo>
                    <a:pt x="89" y="70"/>
                  </a:lnTo>
                  <a:lnTo>
                    <a:pt x="81" y="74"/>
                  </a:lnTo>
                  <a:lnTo>
                    <a:pt x="73" y="78"/>
                  </a:lnTo>
                  <a:lnTo>
                    <a:pt x="65" y="83"/>
                  </a:lnTo>
                  <a:lnTo>
                    <a:pt x="57" y="88"/>
                  </a:lnTo>
                  <a:lnTo>
                    <a:pt x="49" y="94"/>
                  </a:lnTo>
                  <a:lnTo>
                    <a:pt x="41" y="101"/>
                  </a:lnTo>
                  <a:lnTo>
                    <a:pt x="32" y="108"/>
                  </a:lnTo>
                  <a:lnTo>
                    <a:pt x="23" y="116"/>
                  </a:lnTo>
                  <a:lnTo>
                    <a:pt x="3" y="135"/>
                  </a:lnTo>
                  <a:close/>
                </a:path>
              </a:pathLst>
            </a:custGeom>
            <a:solidFill>
              <a:srgbClr val="00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5003" y="4133"/>
              <a:ext cx="49" cy="53"/>
            </a:xfrm>
            <a:custGeom>
              <a:avLst/>
              <a:gdLst>
                <a:gd name="T0" fmla="*/ 0 w 159"/>
                <a:gd name="T1" fmla="*/ 0 h 172"/>
                <a:gd name="T2" fmla="*/ 0 w 159"/>
                <a:gd name="T3" fmla="*/ 0 h 172"/>
                <a:gd name="T4" fmla="*/ 0 w 159"/>
                <a:gd name="T5" fmla="*/ 0 h 172"/>
                <a:gd name="T6" fmla="*/ 0 w 159"/>
                <a:gd name="T7" fmla="*/ 0 h 172"/>
                <a:gd name="T8" fmla="*/ 0 w 159"/>
                <a:gd name="T9" fmla="*/ 0 h 172"/>
                <a:gd name="T10" fmla="*/ 0 w 159"/>
                <a:gd name="T11" fmla="*/ 0 h 172"/>
                <a:gd name="T12" fmla="*/ 0 w 159"/>
                <a:gd name="T13" fmla="*/ 0 h 172"/>
                <a:gd name="T14" fmla="*/ 0 w 159"/>
                <a:gd name="T15" fmla="*/ 0 h 172"/>
                <a:gd name="T16" fmla="*/ 0 w 159"/>
                <a:gd name="T17" fmla="*/ 0 h 172"/>
                <a:gd name="T18" fmla="*/ 0 w 159"/>
                <a:gd name="T19" fmla="*/ 0 h 172"/>
                <a:gd name="T20" fmla="*/ 0 w 159"/>
                <a:gd name="T21" fmla="*/ 0 h 172"/>
                <a:gd name="T22" fmla="*/ 0 w 159"/>
                <a:gd name="T23" fmla="*/ 0 h 172"/>
                <a:gd name="T24" fmla="*/ 0 w 159"/>
                <a:gd name="T25" fmla="*/ 0 h 172"/>
                <a:gd name="T26" fmla="*/ 0 w 159"/>
                <a:gd name="T27" fmla="*/ 0 h 172"/>
                <a:gd name="T28" fmla="*/ 0 w 159"/>
                <a:gd name="T29" fmla="*/ 0 h 172"/>
                <a:gd name="T30" fmla="*/ 0 w 159"/>
                <a:gd name="T31" fmla="*/ 0 h 172"/>
                <a:gd name="T32" fmla="*/ 0 w 159"/>
                <a:gd name="T33" fmla="*/ 0 h 172"/>
                <a:gd name="T34" fmla="*/ 0 w 159"/>
                <a:gd name="T35" fmla="*/ 0 h 172"/>
                <a:gd name="T36" fmla="*/ 0 w 159"/>
                <a:gd name="T37" fmla="*/ 0 h 172"/>
                <a:gd name="T38" fmla="*/ 0 w 159"/>
                <a:gd name="T39" fmla="*/ 0 h 172"/>
                <a:gd name="T40" fmla="*/ 0 w 159"/>
                <a:gd name="T41" fmla="*/ 0 h 172"/>
                <a:gd name="T42" fmla="*/ 0 w 159"/>
                <a:gd name="T43" fmla="*/ 0 h 172"/>
                <a:gd name="T44" fmla="*/ 0 w 159"/>
                <a:gd name="T45" fmla="*/ 0 h 172"/>
                <a:gd name="T46" fmla="*/ 0 w 159"/>
                <a:gd name="T47" fmla="*/ 0 h 172"/>
                <a:gd name="T48" fmla="*/ 0 w 159"/>
                <a:gd name="T49" fmla="*/ 0 h 172"/>
                <a:gd name="T50" fmla="*/ 0 w 159"/>
                <a:gd name="T51" fmla="*/ 0 h 172"/>
                <a:gd name="T52" fmla="*/ 0 w 159"/>
                <a:gd name="T53" fmla="*/ 0 h 172"/>
                <a:gd name="T54" fmla="*/ 0 w 159"/>
                <a:gd name="T55" fmla="*/ 0 h 172"/>
                <a:gd name="T56" fmla="*/ 0 w 159"/>
                <a:gd name="T57" fmla="*/ 0 h 172"/>
                <a:gd name="T58" fmla="*/ 0 w 159"/>
                <a:gd name="T59" fmla="*/ 0 h 172"/>
                <a:gd name="T60" fmla="*/ 0 w 159"/>
                <a:gd name="T61" fmla="*/ 0 h 172"/>
                <a:gd name="T62" fmla="*/ 0 w 159"/>
                <a:gd name="T63" fmla="*/ 0 h 172"/>
                <a:gd name="T64" fmla="*/ 0 w 159"/>
                <a:gd name="T65" fmla="*/ 0 h 172"/>
                <a:gd name="T66" fmla="*/ 0 w 159"/>
                <a:gd name="T67" fmla="*/ 0 h 172"/>
                <a:gd name="T68" fmla="*/ 0 w 159"/>
                <a:gd name="T69" fmla="*/ 0 h 172"/>
                <a:gd name="T70" fmla="*/ 0 w 159"/>
                <a:gd name="T71" fmla="*/ 0 h 172"/>
                <a:gd name="T72" fmla="*/ 0 w 159"/>
                <a:gd name="T73" fmla="*/ 0 h 172"/>
                <a:gd name="T74" fmla="*/ 0 w 159"/>
                <a:gd name="T75" fmla="*/ 0 h 172"/>
                <a:gd name="T76" fmla="*/ 0 w 159"/>
                <a:gd name="T77" fmla="*/ 0 h 172"/>
                <a:gd name="T78" fmla="*/ 0 w 159"/>
                <a:gd name="T79" fmla="*/ 0 h 172"/>
                <a:gd name="T80" fmla="*/ 0 w 159"/>
                <a:gd name="T81" fmla="*/ 0 h 172"/>
                <a:gd name="T82" fmla="*/ 0 w 159"/>
                <a:gd name="T83" fmla="*/ 0 h 172"/>
                <a:gd name="T84" fmla="*/ 0 w 159"/>
                <a:gd name="T85" fmla="*/ 0 h 172"/>
                <a:gd name="T86" fmla="*/ 0 w 159"/>
                <a:gd name="T87" fmla="*/ 0 h 172"/>
                <a:gd name="T88" fmla="*/ 0 w 159"/>
                <a:gd name="T89" fmla="*/ 0 h 172"/>
                <a:gd name="T90" fmla="*/ 0 w 159"/>
                <a:gd name="T91" fmla="*/ 0 h 172"/>
                <a:gd name="T92" fmla="*/ 0 w 159"/>
                <a:gd name="T93" fmla="*/ 0 h 172"/>
                <a:gd name="T94" fmla="*/ 0 w 159"/>
                <a:gd name="T95" fmla="*/ 0 h 172"/>
                <a:gd name="T96" fmla="*/ 0 w 159"/>
                <a:gd name="T97" fmla="*/ 0 h 17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9" h="172">
                  <a:moveTo>
                    <a:pt x="157" y="0"/>
                  </a:moveTo>
                  <a:lnTo>
                    <a:pt x="158" y="14"/>
                  </a:lnTo>
                  <a:lnTo>
                    <a:pt x="159" y="26"/>
                  </a:lnTo>
                  <a:lnTo>
                    <a:pt x="159" y="36"/>
                  </a:lnTo>
                  <a:lnTo>
                    <a:pt x="158" y="44"/>
                  </a:lnTo>
                  <a:lnTo>
                    <a:pt x="157" y="50"/>
                  </a:lnTo>
                  <a:lnTo>
                    <a:pt x="156" y="55"/>
                  </a:lnTo>
                  <a:lnTo>
                    <a:pt x="154" y="58"/>
                  </a:lnTo>
                  <a:lnTo>
                    <a:pt x="151" y="60"/>
                  </a:lnTo>
                  <a:lnTo>
                    <a:pt x="132" y="69"/>
                  </a:lnTo>
                  <a:lnTo>
                    <a:pt x="114" y="79"/>
                  </a:lnTo>
                  <a:lnTo>
                    <a:pt x="98" y="88"/>
                  </a:lnTo>
                  <a:lnTo>
                    <a:pt x="84" y="98"/>
                  </a:lnTo>
                  <a:lnTo>
                    <a:pt x="72" y="107"/>
                  </a:lnTo>
                  <a:lnTo>
                    <a:pt x="61" y="117"/>
                  </a:lnTo>
                  <a:lnTo>
                    <a:pt x="51" y="126"/>
                  </a:lnTo>
                  <a:lnTo>
                    <a:pt x="43" y="134"/>
                  </a:lnTo>
                  <a:lnTo>
                    <a:pt x="36" y="142"/>
                  </a:lnTo>
                  <a:lnTo>
                    <a:pt x="30" y="149"/>
                  </a:lnTo>
                  <a:lnTo>
                    <a:pt x="20" y="161"/>
                  </a:lnTo>
                  <a:lnTo>
                    <a:pt x="17" y="165"/>
                  </a:lnTo>
                  <a:lnTo>
                    <a:pt x="13" y="169"/>
                  </a:lnTo>
                  <a:lnTo>
                    <a:pt x="11" y="171"/>
                  </a:lnTo>
                  <a:lnTo>
                    <a:pt x="9" y="172"/>
                  </a:lnTo>
                  <a:lnTo>
                    <a:pt x="7" y="171"/>
                  </a:lnTo>
                  <a:lnTo>
                    <a:pt x="6" y="170"/>
                  </a:lnTo>
                  <a:lnTo>
                    <a:pt x="5" y="167"/>
                  </a:lnTo>
                  <a:lnTo>
                    <a:pt x="3" y="164"/>
                  </a:lnTo>
                  <a:lnTo>
                    <a:pt x="1" y="156"/>
                  </a:lnTo>
                  <a:lnTo>
                    <a:pt x="0" y="147"/>
                  </a:lnTo>
                  <a:lnTo>
                    <a:pt x="0" y="136"/>
                  </a:lnTo>
                  <a:lnTo>
                    <a:pt x="0" y="126"/>
                  </a:lnTo>
                  <a:lnTo>
                    <a:pt x="1" y="122"/>
                  </a:lnTo>
                  <a:lnTo>
                    <a:pt x="2" y="118"/>
                  </a:lnTo>
                  <a:lnTo>
                    <a:pt x="3" y="114"/>
                  </a:lnTo>
                  <a:lnTo>
                    <a:pt x="5" y="111"/>
                  </a:lnTo>
                  <a:lnTo>
                    <a:pt x="15" y="99"/>
                  </a:lnTo>
                  <a:lnTo>
                    <a:pt x="26" y="87"/>
                  </a:lnTo>
                  <a:lnTo>
                    <a:pt x="31" y="82"/>
                  </a:lnTo>
                  <a:lnTo>
                    <a:pt x="37" y="76"/>
                  </a:lnTo>
                  <a:lnTo>
                    <a:pt x="48" y="67"/>
                  </a:lnTo>
                  <a:lnTo>
                    <a:pt x="59" y="58"/>
                  </a:lnTo>
                  <a:lnTo>
                    <a:pt x="71" y="50"/>
                  </a:lnTo>
                  <a:lnTo>
                    <a:pt x="93" y="36"/>
                  </a:lnTo>
                  <a:lnTo>
                    <a:pt x="114" y="25"/>
                  </a:lnTo>
                  <a:lnTo>
                    <a:pt x="132" y="15"/>
                  </a:lnTo>
                  <a:lnTo>
                    <a:pt x="147" y="7"/>
                  </a:lnTo>
                  <a:lnTo>
                    <a:pt x="153" y="3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4971" y="4121"/>
              <a:ext cx="103" cy="96"/>
            </a:xfrm>
            <a:custGeom>
              <a:avLst/>
              <a:gdLst>
                <a:gd name="T0" fmla="*/ 0 w 338"/>
                <a:gd name="T1" fmla="*/ 0 h 315"/>
                <a:gd name="T2" fmla="*/ 0 w 338"/>
                <a:gd name="T3" fmla="*/ 0 h 315"/>
                <a:gd name="T4" fmla="*/ 0 w 338"/>
                <a:gd name="T5" fmla="*/ 0 h 315"/>
                <a:gd name="T6" fmla="*/ 0 w 338"/>
                <a:gd name="T7" fmla="*/ 0 h 315"/>
                <a:gd name="T8" fmla="*/ 0 w 338"/>
                <a:gd name="T9" fmla="*/ 0 h 315"/>
                <a:gd name="T10" fmla="*/ 0 w 338"/>
                <a:gd name="T11" fmla="*/ 0 h 315"/>
                <a:gd name="T12" fmla="*/ 0 w 338"/>
                <a:gd name="T13" fmla="*/ 0 h 315"/>
                <a:gd name="T14" fmla="*/ 0 w 338"/>
                <a:gd name="T15" fmla="*/ 0 h 315"/>
                <a:gd name="T16" fmla="*/ 0 w 338"/>
                <a:gd name="T17" fmla="*/ 0 h 315"/>
                <a:gd name="T18" fmla="*/ 0 w 338"/>
                <a:gd name="T19" fmla="*/ 0 h 315"/>
                <a:gd name="T20" fmla="*/ 0 w 338"/>
                <a:gd name="T21" fmla="*/ 0 h 315"/>
                <a:gd name="T22" fmla="*/ 0 w 338"/>
                <a:gd name="T23" fmla="*/ 0 h 315"/>
                <a:gd name="T24" fmla="*/ 0 w 338"/>
                <a:gd name="T25" fmla="*/ 0 h 315"/>
                <a:gd name="T26" fmla="*/ 0 w 338"/>
                <a:gd name="T27" fmla="*/ 0 h 315"/>
                <a:gd name="T28" fmla="*/ 0 w 338"/>
                <a:gd name="T29" fmla="*/ 0 h 315"/>
                <a:gd name="T30" fmla="*/ 0 w 338"/>
                <a:gd name="T31" fmla="*/ 0 h 315"/>
                <a:gd name="T32" fmla="*/ 0 w 338"/>
                <a:gd name="T33" fmla="*/ 0 h 315"/>
                <a:gd name="T34" fmla="*/ 0 w 338"/>
                <a:gd name="T35" fmla="*/ 0 h 315"/>
                <a:gd name="T36" fmla="*/ 0 w 338"/>
                <a:gd name="T37" fmla="*/ 0 h 315"/>
                <a:gd name="T38" fmla="*/ 0 w 338"/>
                <a:gd name="T39" fmla="*/ 0 h 315"/>
                <a:gd name="T40" fmla="*/ 0 w 338"/>
                <a:gd name="T41" fmla="*/ 0 h 315"/>
                <a:gd name="T42" fmla="*/ 0 w 338"/>
                <a:gd name="T43" fmla="*/ 0 h 315"/>
                <a:gd name="T44" fmla="*/ 0 w 338"/>
                <a:gd name="T45" fmla="*/ 0 h 315"/>
                <a:gd name="T46" fmla="*/ 0 w 338"/>
                <a:gd name="T47" fmla="*/ 0 h 315"/>
                <a:gd name="T48" fmla="*/ 0 w 338"/>
                <a:gd name="T49" fmla="*/ 0 h 315"/>
                <a:gd name="T50" fmla="*/ 0 w 338"/>
                <a:gd name="T51" fmla="*/ 0 h 315"/>
                <a:gd name="T52" fmla="*/ 0 w 338"/>
                <a:gd name="T53" fmla="*/ 0 h 315"/>
                <a:gd name="T54" fmla="*/ 0 w 338"/>
                <a:gd name="T55" fmla="*/ 0 h 315"/>
                <a:gd name="T56" fmla="*/ 0 w 338"/>
                <a:gd name="T57" fmla="*/ 0 h 315"/>
                <a:gd name="T58" fmla="*/ 0 w 338"/>
                <a:gd name="T59" fmla="*/ 0 h 315"/>
                <a:gd name="T60" fmla="*/ 0 w 338"/>
                <a:gd name="T61" fmla="*/ 0 h 315"/>
                <a:gd name="T62" fmla="*/ 0 w 338"/>
                <a:gd name="T63" fmla="*/ 0 h 315"/>
                <a:gd name="T64" fmla="*/ 0 w 338"/>
                <a:gd name="T65" fmla="*/ 0 h 315"/>
                <a:gd name="T66" fmla="*/ 0 w 338"/>
                <a:gd name="T67" fmla="*/ 0 h 315"/>
                <a:gd name="T68" fmla="*/ 0 w 338"/>
                <a:gd name="T69" fmla="*/ 0 h 315"/>
                <a:gd name="T70" fmla="*/ 0 w 338"/>
                <a:gd name="T71" fmla="*/ 0 h 315"/>
                <a:gd name="T72" fmla="*/ 0 w 338"/>
                <a:gd name="T73" fmla="*/ 0 h 315"/>
                <a:gd name="T74" fmla="*/ 0 w 338"/>
                <a:gd name="T75" fmla="*/ 0 h 315"/>
                <a:gd name="T76" fmla="*/ 0 w 338"/>
                <a:gd name="T77" fmla="*/ 0 h 315"/>
                <a:gd name="T78" fmla="*/ 0 w 338"/>
                <a:gd name="T79" fmla="*/ 0 h 315"/>
                <a:gd name="T80" fmla="*/ 0 w 338"/>
                <a:gd name="T81" fmla="*/ 0 h 315"/>
                <a:gd name="T82" fmla="*/ 0 w 338"/>
                <a:gd name="T83" fmla="*/ 0 h 315"/>
                <a:gd name="T84" fmla="*/ 0 w 338"/>
                <a:gd name="T85" fmla="*/ 0 h 315"/>
                <a:gd name="T86" fmla="*/ 0 w 338"/>
                <a:gd name="T87" fmla="*/ 0 h 315"/>
                <a:gd name="T88" fmla="*/ 0 w 338"/>
                <a:gd name="T89" fmla="*/ 0 h 315"/>
                <a:gd name="T90" fmla="*/ 0 w 338"/>
                <a:gd name="T91" fmla="*/ 0 h 315"/>
                <a:gd name="T92" fmla="*/ 0 w 338"/>
                <a:gd name="T93" fmla="*/ 0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38" h="315">
                  <a:moveTo>
                    <a:pt x="325" y="83"/>
                  </a:moveTo>
                  <a:lnTo>
                    <a:pt x="331" y="98"/>
                  </a:lnTo>
                  <a:lnTo>
                    <a:pt x="333" y="106"/>
                  </a:lnTo>
                  <a:lnTo>
                    <a:pt x="334" y="114"/>
                  </a:lnTo>
                  <a:lnTo>
                    <a:pt x="337" y="130"/>
                  </a:lnTo>
                  <a:lnTo>
                    <a:pt x="338" y="146"/>
                  </a:lnTo>
                  <a:lnTo>
                    <a:pt x="337" y="164"/>
                  </a:lnTo>
                  <a:lnTo>
                    <a:pt x="336" y="172"/>
                  </a:lnTo>
                  <a:lnTo>
                    <a:pt x="334" y="180"/>
                  </a:lnTo>
                  <a:lnTo>
                    <a:pt x="332" y="189"/>
                  </a:lnTo>
                  <a:lnTo>
                    <a:pt x="330" y="197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17" y="227"/>
                  </a:lnTo>
                  <a:lnTo>
                    <a:pt x="313" y="234"/>
                  </a:lnTo>
                  <a:lnTo>
                    <a:pt x="309" y="241"/>
                  </a:lnTo>
                  <a:lnTo>
                    <a:pt x="304" y="247"/>
                  </a:lnTo>
                  <a:lnTo>
                    <a:pt x="299" y="254"/>
                  </a:lnTo>
                  <a:lnTo>
                    <a:pt x="294" y="260"/>
                  </a:lnTo>
                  <a:lnTo>
                    <a:pt x="288" y="266"/>
                  </a:lnTo>
                  <a:lnTo>
                    <a:pt x="282" y="271"/>
                  </a:lnTo>
                  <a:lnTo>
                    <a:pt x="276" y="277"/>
                  </a:lnTo>
                  <a:lnTo>
                    <a:pt x="270" y="282"/>
                  </a:lnTo>
                  <a:lnTo>
                    <a:pt x="263" y="286"/>
                  </a:lnTo>
                  <a:lnTo>
                    <a:pt x="249" y="295"/>
                  </a:lnTo>
                  <a:lnTo>
                    <a:pt x="242" y="298"/>
                  </a:lnTo>
                  <a:lnTo>
                    <a:pt x="235" y="302"/>
                  </a:lnTo>
                  <a:lnTo>
                    <a:pt x="227" y="305"/>
                  </a:lnTo>
                  <a:lnTo>
                    <a:pt x="219" y="308"/>
                  </a:lnTo>
                  <a:lnTo>
                    <a:pt x="211" y="310"/>
                  </a:lnTo>
                  <a:lnTo>
                    <a:pt x="203" y="312"/>
                  </a:lnTo>
                  <a:lnTo>
                    <a:pt x="195" y="313"/>
                  </a:lnTo>
                  <a:lnTo>
                    <a:pt x="186" y="314"/>
                  </a:lnTo>
                  <a:lnTo>
                    <a:pt x="169" y="315"/>
                  </a:lnTo>
                  <a:lnTo>
                    <a:pt x="152" y="314"/>
                  </a:lnTo>
                  <a:lnTo>
                    <a:pt x="143" y="313"/>
                  </a:lnTo>
                  <a:lnTo>
                    <a:pt x="135" y="312"/>
                  </a:lnTo>
                  <a:lnTo>
                    <a:pt x="127" y="310"/>
                  </a:lnTo>
                  <a:lnTo>
                    <a:pt x="119" y="308"/>
                  </a:lnTo>
                  <a:lnTo>
                    <a:pt x="111" y="305"/>
                  </a:lnTo>
                  <a:lnTo>
                    <a:pt x="103" y="302"/>
                  </a:lnTo>
                  <a:lnTo>
                    <a:pt x="88" y="295"/>
                  </a:lnTo>
                  <a:lnTo>
                    <a:pt x="81" y="291"/>
                  </a:lnTo>
                  <a:lnTo>
                    <a:pt x="75" y="286"/>
                  </a:lnTo>
                  <a:lnTo>
                    <a:pt x="68" y="282"/>
                  </a:lnTo>
                  <a:lnTo>
                    <a:pt x="62" y="277"/>
                  </a:lnTo>
                  <a:lnTo>
                    <a:pt x="55" y="271"/>
                  </a:lnTo>
                  <a:lnTo>
                    <a:pt x="50" y="266"/>
                  </a:lnTo>
                  <a:lnTo>
                    <a:pt x="44" y="260"/>
                  </a:lnTo>
                  <a:lnTo>
                    <a:pt x="39" y="254"/>
                  </a:lnTo>
                  <a:lnTo>
                    <a:pt x="34" y="247"/>
                  </a:lnTo>
                  <a:lnTo>
                    <a:pt x="29" y="241"/>
                  </a:lnTo>
                  <a:lnTo>
                    <a:pt x="20" y="227"/>
                  </a:lnTo>
                  <a:lnTo>
                    <a:pt x="17" y="220"/>
                  </a:lnTo>
                  <a:lnTo>
                    <a:pt x="13" y="212"/>
                  </a:lnTo>
                  <a:lnTo>
                    <a:pt x="10" y="204"/>
                  </a:lnTo>
                  <a:lnTo>
                    <a:pt x="8" y="197"/>
                  </a:lnTo>
                  <a:lnTo>
                    <a:pt x="5" y="189"/>
                  </a:lnTo>
                  <a:lnTo>
                    <a:pt x="4" y="180"/>
                  </a:lnTo>
                  <a:lnTo>
                    <a:pt x="2" y="172"/>
                  </a:lnTo>
                  <a:lnTo>
                    <a:pt x="1" y="164"/>
                  </a:lnTo>
                  <a:lnTo>
                    <a:pt x="0" y="146"/>
                  </a:lnTo>
                  <a:lnTo>
                    <a:pt x="1" y="135"/>
                  </a:lnTo>
                  <a:lnTo>
                    <a:pt x="2" y="123"/>
                  </a:lnTo>
                  <a:lnTo>
                    <a:pt x="4" y="112"/>
                  </a:lnTo>
                  <a:lnTo>
                    <a:pt x="6" y="101"/>
                  </a:lnTo>
                  <a:lnTo>
                    <a:pt x="10" y="91"/>
                  </a:lnTo>
                  <a:lnTo>
                    <a:pt x="14" y="80"/>
                  </a:lnTo>
                  <a:lnTo>
                    <a:pt x="18" y="70"/>
                  </a:lnTo>
                  <a:lnTo>
                    <a:pt x="23" y="61"/>
                  </a:lnTo>
                  <a:lnTo>
                    <a:pt x="29" y="52"/>
                  </a:lnTo>
                  <a:lnTo>
                    <a:pt x="36" y="43"/>
                  </a:lnTo>
                  <a:lnTo>
                    <a:pt x="39" y="39"/>
                  </a:lnTo>
                  <a:lnTo>
                    <a:pt x="43" y="34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6" y="12"/>
                  </a:lnTo>
                  <a:lnTo>
                    <a:pt x="75" y="6"/>
                  </a:lnTo>
                  <a:lnTo>
                    <a:pt x="84" y="0"/>
                  </a:lnTo>
                  <a:lnTo>
                    <a:pt x="84" y="48"/>
                  </a:lnTo>
                  <a:lnTo>
                    <a:pt x="73" y="58"/>
                  </a:lnTo>
                  <a:lnTo>
                    <a:pt x="69" y="63"/>
                  </a:lnTo>
                  <a:lnTo>
                    <a:pt x="64" y="69"/>
                  </a:lnTo>
                  <a:lnTo>
                    <a:pt x="60" y="74"/>
                  </a:lnTo>
                  <a:lnTo>
                    <a:pt x="56" y="80"/>
                  </a:lnTo>
                  <a:lnTo>
                    <a:pt x="53" y="86"/>
                  </a:lnTo>
                  <a:lnTo>
                    <a:pt x="50" y="93"/>
                  </a:lnTo>
                  <a:lnTo>
                    <a:pt x="48" y="99"/>
                  </a:lnTo>
                  <a:lnTo>
                    <a:pt x="45" y="106"/>
                  </a:lnTo>
                  <a:lnTo>
                    <a:pt x="43" y="113"/>
                  </a:lnTo>
                  <a:lnTo>
                    <a:pt x="42" y="120"/>
                  </a:lnTo>
                  <a:lnTo>
                    <a:pt x="41" y="127"/>
                  </a:lnTo>
                  <a:lnTo>
                    <a:pt x="40" y="135"/>
                  </a:lnTo>
                  <a:lnTo>
                    <a:pt x="40" y="142"/>
                  </a:lnTo>
                  <a:lnTo>
                    <a:pt x="39" y="150"/>
                  </a:lnTo>
                  <a:lnTo>
                    <a:pt x="40" y="162"/>
                  </a:lnTo>
                  <a:lnTo>
                    <a:pt x="42" y="174"/>
                  </a:lnTo>
                  <a:lnTo>
                    <a:pt x="43" y="180"/>
                  </a:lnTo>
                  <a:lnTo>
                    <a:pt x="45" y="186"/>
                  </a:lnTo>
                  <a:lnTo>
                    <a:pt x="49" y="197"/>
                  </a:lnTo>
                  <a:lnTo>
                    <a:pt x="54" y="207"/>
                  </a:lnTo>
                  <a:lnTo>
                    <a:pt x="57" y="212"/>
                  </a:lnTo>
                  <a:lnTo>
                    <a:pt x="60" y="217"/>
                  </a:lnTo>
                  <a:lnTo>
                    <a:pt x="67" y="226"/>
                  </a:lnTo>
                  <a:lnTo>
                    <a:pt x="74" y="235"/>
                  </a:lnTo>
                  <a:lnTo>
                    <a:pt x="83" y="243"/>
                  </a:lnTo>
                  <a:lnTo>
                    <a:pt x="92" y="250"/>
                  </a:lnTo>
                  <a:lnTo>
                    <a:pt x="97" y="253"/>
                  </a:lnTo>
                  <a:lnTo>
                    <a:pt x="102" y="256"/>
                  </a:lnTo>
                  <a:lnTo>
                    <a:pt x="113" y="261"/>
                  </a:lnTo>
                  <a:lnTo>
                    <a:pt x="124" y="265"/>
                  </a:lnTo>
                  <a:lnTo>
                    <a:pt x="129" y="266"/>
                  </a:lnTo>
                  <a:lnTo>
                    <a:pt x="135" y="268"/>
                  </a:lnTo>
                  <a:lnTo>
                    <a:pt x="141" y="269"/>
                  </a:lnTo>
                  <a:lnTo>
                    <a:pt x="147" y="270"/>
                  </a:lnTo>
                  <a:lnTo>
                    <a:pt x="153" y="270"/>
                  </a:lnTo>
                  <a:lnTo>
                    <a:pt x="159" y="270"/>
                  </a:lnTo>
                  <a:lnTo>
                    <a:pt x="172" y="270"/>
                  </a:lnTo>
                  <a:lnTo>
                    <a:pt x="183" y="268"/>
                  </a:lnTo>
                  <a:lnTo>
                    <a:pt x="195" y="265"/>
                  </a:lnTo>
                  <a:lnTo>
                    <a:pt x="206" y="261"/>
                  </a:lnTo>
                  <a:lnTo>
                    <a:pt x="211" y="259"/>
                  </a:lnTo>
                  <a:lnTo>
                    <a:pt x="216" y="256"/>
                  </a:lnTo>
                  <a:lnTo>
                    <a:pt x="226" y="250"/>
                  </a:lnTo>
                  <a:lnTo>
                    <a:pt x="230" y="247"/>
                  </a:lnTo>
                  <a:lnTo>
                    <a:pt x="235" y="244"/>
                  </a:lnTo>
                  <a:lnTo>
                    <a:pt x="243" y="236"/>
                  </a:lnTo>
                  <a:lnTo>
                    <a:pt x="251" y="228"/>
                  </a:lnTo>
                  <a:lnTo>
                    <a:pt x="257" y="219"/>
                  </a:lnTo>
                  <a:lnTo>
                    <a:pt x="263" y="209"/>
                  </a:lnTo>
                  <a:lnTo>
                    <a:pt x="268" y="198"/>
                  </a:lnTo>
                  <a:lnTo>
                    <a:pt x="272" y="188"/>
                  </a:lnTo>
                  <a:lnTo>
                    <a:pt x="274" y="182"/>
                  </a:lnTo>
                  <a:lnTo>
                    <a:pt x="275" y="176"/>
                  </a:lnTo>
                  <a:lnTo>
                    <a:pt x="277" y="164"/>
                  </a:lnTo>
                  <a:lnTo>
                    <a:pt x="277" y="158"/>
                  </a:lnTo>
                  <a:lnTo>
                    <a:pt x="277" y="152"/>
                  </a:lnTo>
                  <a:lnTo>
                    <a:pt x="277" y="146"/>
                  </a:lnTo>
                  <a:lnTo>
                    <a:pt x="276" y="140"/>
                  </a:lnTo>
                  <a:lnTo>
                    <a:pt x="276" y="135"/>
                  </a:lnTo>
                  <a:lnTo>
                    <a:pt x="274" y="131"/>
                  </a:lnTo>
                  <a:lnTo>
                    <a:pt x="325" y="8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</p:grpSp>
      <p:sp>
        <p:nvSpPr>
          <p:cNvPr id="142340" name="Title Placeholder 5"/>
          <p:cNvSpPr>
            <a:spLocks noGrp="1"/>
          </p:cNvSpPr>
          <p:nvPr>
            <p:ph type="ctrTitle"/>
          </p:nvPr>
        </p:nvSpPr>
        <p:spPr>
          <a:xfrm>
            <a:off x="812841" y="2002208"/>
            <a:ext cx="9212184" cy="1381552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42341" name="Text Placeholder 6"/>
          <p:cNvSpPr>
            <a:spLocks noGrp="1"/>
          </p:cNvSpPr>
          <p:nvPr>
            <p:ph type="subTitle" idx="1"/>
          </p:nvPr>
        </p:nvSpPr>
        <p:spPr>
          <a:xfrm>
            <a:off x="1625681" y="3652309"/>
            <a:ext cx="7586504" cy="1647119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3935231"/>
      </p:ext>
    </p:extLst>
  </p:cSld>
  <p:clrMapOvr>
    <a:masterClrMapping/>
  </p:clrMapOvr>
  <p:transition>
    <p:wipe dir="r"/>
  </p:transition>
  <p:hf sldNum="0"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441920"/>
      </p:ext>
    </p:extLst>
  </p:cSld>
  <p:clrMapOvr>
    <a:masterClrMapping/>
  </p:clrMapOvr>
  <p:transition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17" y="4141672"/>
            <a:ext cx="9212184" cy="12800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117" y="2731773"/>
            <a:ext cx="9212184" cy="140989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406703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606" y="1538208"/>
            <a:ext cx="4786723" cy="4253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7959" y="1538208"/>
            <a:ext cx="4786723" cy="4253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32079"/>
      </p:ext>
    </p:extLst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3" y="258111"/>
            <a:ext cx="9754077" cy="10742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96" y="1442723"/>
            <a:ext cx="4788605" cy="601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896" y="2043980"/>
            <a:ext cx="4788605" cy="3713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5486" y="1442723"/>
            <a:ext cx="4790486" cy="601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5486" y="2043980"/>
            <a:ext cx="4790486" cy="3713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17798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606" y="1538208"/>
            <a:ext cx="4786723" cy="4253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7959" y="1538208"/>
            <a:ext cx="4786723" cy="4253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18932" y="5464333"/>
            <a:ext cx="4907144" cy="338674"/>
          </a:xfrm>
        </p:spPr>
        <p:txBody>
          <a:bodyPr lIns="0" tIns="0" rIns="0" bIns="0" anchor="b"/>
          <a:lstStyle>
            <a:lvl1pPr marL="0" indent="0" algn="r">
              <a:spcBef>
                <a:spcPts val="0"/>
              </a:spcBef>
              <a:buNone/>
              <a:defRPr sz="1100" b="0">
                <a:solidFill>
                  <a:schemeClr val="tx1"/>
                </a:solidFill>
              </a:defRPr>
            </a:lvl1pPr>
            <a:lvl2pPr algn="r">
              <a:buNone/>
              <a:defRPr b="0"/>
            </a:lvl2pPr>
            <a:lvl3pPr algn="r">
              <a:buNone/>
              <a:defRPr b="0"/>
            </a:lvl3pPr>
            <a:lvl4pPr algn="r">
              <a:buNone/>
              <a:defRPr b="0"/>
            </a:lvl4pPr>
            <a:lvl5pPr algn="r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1790" y="5751493"/>
            <a:ext cx="4907144" cy="338674"/>
          </a:xfrm>
        </p:spPr>
        <p:txBody>
          <a:bodyPr lIns="0" tIns="0" rIns="0" bIns="0" anchor="b"/>
          <a:lstStyle>
            <a:lvl1pPr marL="0" indent="0" algn="l">
              <a:spcBef>
                <a:spcPts val="0"/>
              </a:spcBef>
              <a:buNone/>
              <a:defRPr sz="1100" b="0">
                <a:solidFill>
                  <a:schemeClr val="tx1"/>
                </a:solidFill>
              </a:defRPr>
            </a:lvl1pPr>
            <a:lvl2pPr algn="r">
              <a:buNone/>
              <a:defRPr b="0"/>
            </a:lvl2pPr>
            <a:lvl3pPr algn="r">
              <a:buNone/>
              <a:defRPr b="0"/>
            </a:lvl3pPr>
            <a:lvl4pPr algn="r">
              <a:buNone/>
              <a:defRPr b="0"/>
            </a:lvl4pPr>
            <a:lvl5pPr algn="r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584589"/>
      </p:ext>
    </p:extLst>
  </p:cSld>
  <p:clrMapOvr>
    <a:masterClrMapping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379756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80936"/>
      </p:ext>
    </p:extLst>
  </p:cSld>
  <p:clrMapOvr>
    <a:masterClrMapping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6" y="256616"/>
            <a:ext cx="3565582" cy="10921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304" y="256620"/>
            <a:ext cx="6058666" cy="55008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96" y="1348731"/>
            <a:ext cx="3565582" cy="44087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2603180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298" y="4511675"/>
            <a:ext cx="6502718" cy="5326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24298" y="575895"/>
            <a:ext cx="6502718" cy="3867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4298" y="5044306"/>
            <a:ext cx="6502718" cy="7564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6915795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01896"/>
      </p:ext>
    </p:extLst>
  </p:cSld>
  <p:clrMapOvr>
    <a:masterClrMapping/>
  </p:clrMapOvr>
  <p:transition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5573" y="258110"/>
            <a:ext cx="2440400" cy="55336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604" y="258110"/>
            <a:ext cx="7144335" cy="55336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616899"/>
      </p:ext>
    </p:extLst>
  </p:cSld>
  <p:clrMapOvr>
    <a:masterClrMapping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 userDrawn="1"/>
        </p:nvSpPr>
        <p:spPr bwMode="auto">
          <a:xfrm>
            <a:off x="1" y="5836532"/>
            <a:ext cx="10837863" cy="572911"/>
          </a:xfrm>
          <a:custGeom>
            <a:avLst/>
            <a:gdLst>
              <a:gd name="T0" fmla="*/ 2147483647 w 5760"/>
              <a:gd name="T1" fmla="*/ 2147483647 h 384"/>
              <a:gd name="T2" fmla="*/ 2147483647 w 5760"/>
              <a:gd name="T3" fmla="*/ 0 h 384"/>
              <a:gd name="T4" fmla="*/ 2147483647 w 5760"/>
              <a:gd name="T5" fmla="*/ 2147483647 h 384"/>
              <a:gd name="T6" fmla="*/ 0 w 5760"/>
              <a:gd name="T7" fmla="*/ 2147483647 h 384"/>
              <a:gd name="T8" fmla="*/ 0 w 5760"/>
              <a:gd name="T9" fmla="*/ 2147483647 h 384"/>
              <a:gd name="T10" fmla="*/ 2147483647 w 5760"/>
              <a:gd name="T11" fmla="*/ 2147483647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0" h="384">
                <a:moveTo>
                  <a:pt x="5760" y="364"/>
                </a:moveTo>
                <a:lnTo>
                  <a:pt x="5760" y="0"/>
                </a:lnTo>
                <a:cubicBezTo>
                  <a:pt x="4833" y="94"/>
                  <a:pt x="3861" y="166"/>
                  <a:pt x="2903" y="207"/>
                </a:cubicBezTo>
                <a:cubicBezTo>
                  <a:pt x="1944" y="250"/>
                  <a:pt x="976" y="269"/>
                  <a:pt x="0" y="268"/>
                </a:cubicBezTo>
                <a:lnTo>
                  <a:pt x="0" y="384"/>
                </a:lnTo>
                <a:lnTo>
                  <a:pt x="5760" y="36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Freeform 3"/>
          <p:cNvSpPr>
            <a:spLocks/>
          </p:cNvSpPr>
          <p:nvPr userDrawn="1"/>
        </p:nvSpPr>
        <p:spPr bwMode="auto">
          <a:xfrm>
            <a:off x="-13170" y="5888753"/>
            <a:ext cx="10851035" cy="556500"/>
          </a:xfrm>
          <a:custGeom>
            <a:avLst/>
            <a:gdLst>
              <a:gd name="T0" fmla="*/ 2147483647 w 5767"/>
              <a:gd name="T1" fmla="*/ 2147483647 h 373"/>
              <a:gd name="T2" fmla="*/ 2147483647 w 5767"/>
              <a:gd name="T3" fmla="*/ 0 h 373"/>
              <a:gd name="T4" fmla="*/ 2147483647 w 5767"/>
              <a:gd name="T5" fmla="*/ 2147483647 h 373"/>
              <a:gd name="T6" fmla="*/ 2147483647 w 5767"/>
              <a:gd name="T7" fmla="*/ 2147483647 h 373"/>
              <a:gd name="T8" fmla="*/ 2147483647 w 5767"/>
              <a:gd name="T9" fmla="*/ 2147483647 h 373"/>
              <a:gd name="T10" fmla="*/ 2147483647 w 5767"/>
              <a:gd name="T11" fmla="*/ 2147483647 h 373"/>
              <a:gd name="T12" fmla="*/ 2147483647 w 5767"/>
              <a:gd name="T13" fmla="*/ 2147483647 h 373"/>
              <a:gd name="T14" fmla="*/ 2147483647 w 5767"/>
              <a:gd name="T15" fmla="*/ 2147483647 h 373"/>
              <a:gd name="T16" fmla="*/ 0 w 5767"/>
              <a:gd name="T17" fmla="*/ 2147483647 h 373"/>
              <a:gd name="T18" fmla="*/ 0 w 5767"/>
              <a:gd name="T19" fmla="*/ 2147483647 h 373"/>
              <a:gd name="T20" fmla="*/ 2147483647 w 5767"/>
              <a:gd name="T21" fmla="*/ 2147483647 h 3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767" h="373">
                <a:moveTo>
                  <a:pt x="5767" y="373"/>
                </a:moveTo>
                <a:lnTo>
                  <a:pt x="5767" y="0"/>
                </a:lnTo>
                <a:cubicBezTo>
                  <a:pt x="5310" y="41"/>
                  <a:pt x="4699" y="85"/>
                  <a:pt x="4342" y="108"/>
                </a:cubicBezTo>
                <a:lnTo>
                  <a:pt x="3628" y="144"/>
                </a:lnTo>
                <a:lnTo>
                  <a:pt x="2907" y="176"/>
                </a:lnTo>
                <a:cubicBezTo>
                  <a:pt x="2673" y="183"/>
                  <a:pt x="2432" y="189"/>
                  <a:pt x="2185" y="194"/>
                </a:cubicBezTo>
                <a:cubicBezTo>
                  <a:pt x="1951" y="198"/>
                  <a:pt x="1709" y="202"/>
                  <a:pt x="1459" y="205"/>
                </a:cubicBezTo>
                <a:lnTo>
                  <a:pt x="731" y="211"/>
                </a:lnTo>
                <a:lnTo>
                  <a:pt x="0" y="211"/>
                </a:lnTo>
                <a:lnTo>
                  <a:pt x="0" y="373"/>
                </a:lnTo>
                <a:lnTo>
                  <a:pt x="5767" y="373"/>
                </a:lnTo>
                <a:close/>
              </a:path>
            </a:pathLst>
          </a:custGeom>
          <a:gradFill rotWithShape="1">
            <a:gsLst>
              <a:gs pos="0">
                <a:srgbClr val="079BC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9353304" y="6084199"/>
            <a:ext cx="908799" cy="207381"/>
            <a:chOff x="4971" y="4078"/>
            <a:chExt cx="483" cy="139"/>
          </a:xfrm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5096" y="4114"/>
              <a:ext cx="71" cy="70"/>
            </a:xfrm>
            <a:custGeom>
              <a:avLst/>
              <a:gdLst>
                <a:gd name="T0" fmla="*/ 0 w 231"/>
                <a:gd name="T1" fmla="*/ 0 h 229"/>
                <a:gd name="T2" fmla="*/ 0 w 231"/>
                <a:gd name="T3" fmla="*/ 0 h 229"/>
                <a:gd name="T4" fmla="*/ 0 w 231"/>
                <a:gd name="T5" fmla="*/ 0 h 229"/>
                <a:gd name="T6" fmla="*/ 0 w 231"/>
                <a:gd name="T7" fmla="*/ 0 h 229"/>
                <a:gd name="T8" fmla="*/ 0 w 231"/>
                <a:gd name="T9" fmla="*/ 0 h 229"/>
                <a:gd name="T10" fmla="*/ 0 w 231"/>
                <a:gd name="T11" fmla="*/ 0 h 229"/>
                <a:gd name="T12" fmla="*/ 0 w 231"/>
                <a:gd name="T13" fmla="*/ 0 h 229"/>
                <a:gd name="T14" fmla="*/ 0 w 231"/>
                <a:gd name="T15" fmla="*/ 0 h 229"/>
                <a:gd name="T16" fmla="*/ 0 w 231"/>
                <a:gd name="T17" fmla="*/ 0 h 229"/>
                <a:gd name="T18" fmla="*/ 0 w 231"/>
                <a:gd name="T19" fmla="*/ 0 h 229"/>
                <a:gd name="T20" fmla="*/ 0 w 231"/>
                <a:gd name="T21" fmla="*/ 0 h 229"/>
                <a:gd name="T22" fmla="*/ 0 w 231"/>
                <a:gd name="T23" fmla="*/ 0 h 229"/>
                <a:gd name="T24" fmla="*/ 0 w 231"/>
                <a:gd name="T25" fmla="*/ 0 h 229"/>
                <a:gd name="T26" fmla="*/ 0 w 231"/>
                <a:gd name="T27" fmla="*/ 0 h 2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1" h="229">
                  <a:moveTo>
                    <a:pt x="148" y="140"/>
                  </a:moveTo>
                  <a:lnTo>
                    <a:pt x="81" y="140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48" y="140"/>
                  </a:lnTo>
                  <a:close/>
                  <a:moveTo>
                    <a:pt x="0" y="229"/>
                  </a:moveTo>
                  <a:lnTo>
                    <a:pt x="48" y="229"/>
                  </a:lnTo>
                  <a:lnTo>
                    <a:pt x="68" y="176"/>
                  </a:lnTo>
                  <a:lnTo>
                    <a:pt x="160" y="176"/>
                  </a:lnTo>
                  <a:lnTo>
                    <a:pt x="180" y="229"/>
                  </a:lnTo>
                  <a:lnTo>
                    <a:pt x="231" y="229"/>
                  </a:lnTo>
                  <a:lnTo>
                    <a:pt x="141" y="0"/>
                  </a:lnTo>
                  <a:lnTo>
                    <a:pt x="89" y="0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175" y="4108"/>
              <a:ext cx="13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5201" y="4131"/>
              <a:ext cx="76" cy="53"/>
            </a:xfrm>
            <a:custGeom>
              <a:avLst/>
              <a:gdLst>
                <a:gd name="T0" fmla="*/ 0 w 248"/>
                <a:gd name="T1" fmla="*/ 0 h 173"/>
                <a:gd name="T2" fmla="*/ 0 w 248"/>
                <a:gd name="T3" fmla="*/ 0 h 173"/>
                <a:gd name="T4" fmla="*/ 0 w 248"/>
                <a:gd name="T5" fmla="*/ 0 h 173"/>
                <a:gd name="T6" fmla="*/ 0 w 248"/>
                <a:gd name="T7" fmla="*/ 0 h 173"/>
                <a:gd name="T8" fmla="*/ 0 w 248"/>
                <a:gd name="T9" fmla="*/ 0 h 173"/>
                <a:gd name="T10" fmla="*/ 0 w 248"/>
                <a:gd name="T11" fmla="*/ 0 h 173"/>
                <a:gd name="T12" fmla="*/ 0 w 248"/>
                <a:gd name="T13" fmla="*/ 0 h 173"/>
                <a:gd name="T14" fmla="*/ 0 w 248"/>
                <a:gd name="T15" fmla="*/ 0 h 173"/>
                <a:gd name="T16" fmla="*/ 0 w 248"/>
                <a:gd name="T17" fmla="*/ 0 h 173"/>
                <a:gd name="T18" fmla="*/ 0 w 248"/>
                <a:gd name="T19" fmla="*/ 0 h 173"/>
                <a:gd name="T20" fmla="*/ 0 w 248"/>
                <a:gd name="T21" fmla="*/ 0 h 173"/>
                <a:gd name="T22" fmla="*/ 0 w 248"/>
                <a:gd name="T23" fmla="*/ 0 h 173"/>
                <a:gd name="T24" fmla="*/ 0 w 248"/>
                <a:gd name="T25" fmla="*/ 0 h 173"/>
                <a:gd name="T26" fmla="*/ 0 w 248"/>
                <a:gd name="T27" fmla="*/ 0 h 173"/>
                <a:gd name="T28" fmla="*/ 0 w 248"/>
                <a:gd name="T29" fmla="*/ 0 h 173"/>
                <a:gd name="T30" fmla="*/ 0 w 248"/>
                <a:gd name="T31" fmla="*/ 0 h 173"/>
                <a:gd name="T32" fmla="*/ 0 w 248"/>
                <a:gd name="T33" fmla="*/ 0 h 173"/>
                <a:gd name="T34" fmla="*/ 0 w 248"/>
                <a:gd name="T35" fmla="*/ 0 h 173"/>
                <a:gd name="T36" fmla="*/ 0 w 248"/>
                <a:gd name="T37" fmla="*/ 0 h 173"/>
                <a:gd name="T38" fmla="*/ 0 w 248"/>
                <a:gd name="T39" fmla="*/ 0 h 173"/>
                <a:gd name="T40" fmla="*/ 0 w 248"/>
                <a:gd name="T41" fmla="*/ 0 h 173"/>
                <a:gd name="T42" fmla="*/ 0 w 248"/>
                <a:gd name="T43" fmla="*/ 0 h 173"/>
                <a:gd name="T44" fmla="*/ 0 w 248"/>
                <a:gd name="T45" fmla="*/ 0 h 173"/>
                <a:gd name="T46" fmla="*/ 0 w 248"/>
                <a:gd name="T47" fmla="*/ 0 h 173"/>
                <a:gd name="T48" fmla="*/ 0 w 248"/>
                <a:gd name="T49" fmla="*/ 0 h 173"/>
                <a:gd name="T50" fmla="*/ 0 w 248"/>
                <a:gd name="T51" fmla="*/ 0 h 173"/>
                <a:gd name="T52" fmla="*/ 0 w 248"/>
                <a:gd name="T53" fmla="*/ 0 h 173"/>
                <a:gd name="T54" fmla="*/ 0 w 248"/>
                <a:gd name="T55" fmla="*/ 0 h 173"/>
                <a:gd name="T56" fmla="*/ 0 w 248"/>
                <a:gd name="T57" fmla="*/ 0 h 173"/>
                <a:gd name="T58" fmla="*/ 0 w 248"/>
                <a:gd name="T59" fmla="*/ 0 h 173"/>
                <a:gd name="T60" fmla="*/ 0 w 248"/>
                <a:gd name="T61" fmla="*/ 0 h 173"/>
                <a:gd name="T62" fmla="*/ 0 w 248"/>
                <a:gd name="T63" fmla="*/ 0 h 173"/>
                <a:gd name="T64" fmla="*/ 0 w 248"/>
                <a:gd name="T65" fmla="*/ 0 h 173"/>
                <a:gd name="T66" fmla="*/ 0 w 248"/>
                <a:gd name="T67" fmla="*/ 0 h 173"/>
                <a:gd name="T68" fmla="*/ 0 w 248"/>
                <a:gd name="T69" fmla="*/ 0 h 173"/>
                <a:gd name="T70" fmla="*/ 0 w 248"/>
                <a:gd name="T71" fmla="*/ 0 h 173"/>
                <a:gd name="T72" fmla="*/ 0 w 248"/>
                <a:gd name="T73" fmla="*/ 0 h 173"/>
                <a:gd name="T74" fmla="*/ 0 w 248"/>
                <a:gd name="T75" fmla="*/ 0 h 173"/>
                <a:gd name="T76" fmla="*/ 0 w 248"/>
                <a:gd name="T77" fmla="*/ 0 h 173"/>
                <a:gd name="T78" fmla="*/ 0 w 248"/>
                <a:gd name="T79" fmla="*/ 0 h 173"/>
                <a:gd name="T80" fmla="*/ 0 w 248"/>
                <a:gd name="T81" fmla="*/ 0 h 173"/>
                <a:gd name="T82" fmla="*/ 0 w 248"/>
                <a:gd name="T83" fmla="*/ 0 h 173"/>
                <a:gd name="T84" fmla="*/ 0 w 248"/>
                <a:gd name="T85" fmla="*/ 0 h 173"/>
                <a:gd name="T86" fmla="*/ 0 w 248"/>
                <a:gd name="T87" fmla="*/ 0 h 173"/>
                <a:gd name="T88" fmla="*/ 0 w 248"/>
                <a:gd name="T89" fmla="*/ 0 h 173"/>
                <a:gd name="T90" fmla="*/ 0 w 248"/>
                <a:gd name="T91" fmla="*/ 0 h 173"/>
                <a:gd name="T92" fmla="*/ 0 w 248"/>
                <a:gd name="T93" fmla="*/ 0 h 173"/>
                <a:gd name="T94" fmla="*/ 0 w 248"/>
                <a:gd name="T95" fmla="*/ 0 h 173"/>
                <a:gd name="T96" fmla="*/ 0 w 248"/>
                <a:gd name="T97" fmla="*/ 0 h 173"/>
                <a:gd name="T98" fmla="*/ 0 w 248"/>
                <a:gd name="T99" fmla="*/ 0 h 173"/>
                <a:gd name="T100" fmla="*/ 0 w 248"/>
                <a:gd name="T101" fmla="*/ 0 h 173"/>
                <a:gd name="T102" fmla="*/ 0 w 248"/>
                <a:gd name="T103" fmla="*/ 0 h 173"/>
                <a:gd name="T104" fmla="*/ 0 w 248"/>
                <a:gd name="T105" fmla="*/ 0 h 17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8" h="173">
                  <a:moveTo>
                    <a:pt x="0" y="173"/>
                  </a:moveTo>
                  <a:lnTo>
                    <a:pt x="44" y="173"/>
                  </a:lnTo>
                  <a:lnTo>
                    <a:pt x="44" y="91"/>
                  </a:lnTo>
                  <a:lnTo>
                    <a:pt x="45" y="82"/>
                  </a:lnTo>
                  <a:lnTo>
                    <a:pt x="45" y="73"/>
                  </a:lnTo>
                  <a:lnTo>
                    <a:pt x="47" y="63"/>
                  </a:lnTo>
                  <a:lnTo>
                    <a:pt x="50" y="54"/>
                  </a:lnTo>
                  <a:lnTo>
                    <a:pt x="52" y="50"/>
                  </a:lnTo>
                  <a:lnTo>
                    <a:pt x="54" y="46"/>
                  </a:lnTo>
                  <a:lnTo>
                    <a:pt x="57" y="43"/>
                  </a:lnTo>
                  <a:lnTo>
                    <a:pt x="60" y="40"/>
                  </a:lnTo>
                  <a:lnTo>
                    <a:pt x="63" y="37"/>
                  </a:lnTo>
                  <a:lnTo>
                    <a:pt x="67" y="36"/>
                  </a:lnTo>
                  <a:lnTo>
                    <a:pt x="72" y="35"/>
                  </a:lnTo>
                  <a:lnTo>
                    <a:pt x="77" y="34"/>
                  </a:lnTo>
                  <a:lnTo>
                    <a:pt x="82" y="34"/>
                  </a:lnTo>
                  <a:lnTo>
                    <a:pt x="86" y="35"/>
                  </a:lnTo>
                  <a:lnTo>
                    <a:pt x="89" y="36"/>
                  </a:lnTo>
                  <a:lnTo>
                    <a:pt x="92" y="38"/>
                  </a:lnTo>
                  <a:lnTo>
                    <a:pt x="94" y="40"/>
                  </a:lnTo>
                  <a:lnTo>
                    <a:pt x="96" y="42"/>
                  </a:lnTo>
                  <a:lnTo>
                    <a:pt x="98" y="45"/>
                  </a:lnTo>
                  <a:lnTo>
                    <a:pt x="99" y="47"/>
                  </a:lnTo>
                  <a:lnTo>
                    <a:pt x="100" y="50"/>
                  </a:lnTo>
                  <a:lnTo>
                    <a:pt x="101" y="53"/>
                  </a:lnTo>
                  <a:lnTo>
                    <a:pt x="102" y="60"/>
                  </a:lnTo>
                  <a:lnTo>
                    <a:pt x="102" y="66"/>
                  </a:lnTo>
                  <a:lnTo>
                    <a:pt x="102" y="72"/>
                  </a:lnTo>
                  <a:lnTo>
                    <a:pt x="102" y="173"/>
                  </a:lnTo>
                  <a:lnTo>
                    <a:pt x="146" y="173"/>
                  </a:lnTo>
                  <a:lnTo>
                    <a:pt x="146" y="91"/>
                  </a:lnTo>
                  <a:lnTo>
                    <a:pt x="147" y="82"/>
                  </a:lnTo>
                  <a:lnTo>
                    <a:pt x="147" y="73"/>
                  </a:lnTo>
                  <a:lnTo>
                    <a:pt x="149" y="63"/>
                  </a:lnTo>
                  <a:lnTo>
                    <a:pt x="152" y="54"/>
                  </a:lnTo>
                  <a:lnTo>
                    <a:pt x="154" y="50"/>
                  </a:lnTo>
                  <a:lnTo>
                    <a:pt x="156" y="46"/>
                  </a:lnTo>
                  <a:lnTo>
                    <a:pt x="159" y="43"/>
                  </a:lnTo>
                  <a:lnTo>
                    <a:pt x="162" y="40"/>
                  </a:lnTo>
                  <a:lnTo>
                    <a:pt x="165" y="37"/>
                  </a:lnTo>
                  <a:lnTo>
                    <a:pt x="169" y="36"/>
                  </a:lnTo>
                  <a:lnTo>
                    <a:pt x="174" y="35"/>
                  </a:lnTo>
                  <a:lnTo>
                    <a:pt x="179" y="34"/>
                  </a:lnTo>
                  <a:lnTo>
                    <a:pt x="184" y="34"/>
                  </a:lnTo>
                  <a:lnTo>
                    <a:pt x="187" y="35"/>
                  </a:lnTo>
                  <a:lnTo>
                    <a:pt x="191" y="36"/>
                  </a:lnTo>
                  <a:lnTo>
                    <a:pt x="194" y="38"/>
                  </a:lnTo>
                  <a:lnTo>
                    <a:pt x="196" y="40"/>
                  </a:lnTo>
                  <a:lnTo>
                    <a:pt x="198" y="42"/>
                  </a:lnTo>
                  <a:lnTo>
                    <a:pt x="200" y="45"/>
                  </a:lnTo>
                  <a:lnTo>
                    <a:pt x="201" y="47"/>
                  </a:lnTo>
                  <a:lnTo>
                    <a:pt x="202" y="50"/>
                  </a:lnTo>
                  <a:lnTo>
                    <a:pt x="203" y="53"/>
                  </a:lnTo>
                  <a:lnTo>
                    <a:pt x="204" y="60"/>
                  </a:lnTo>
                  <a:lnTo>
                    <a:pt x="204" y="66"/>
                  </a:lnTo>
                  <a:lnTo>
                    <a:pt x="204" y="72"/>
                  </a:lnTo>
                  <a:lnTo>
                    <a:pt x="204" y="173"/>
                  </a:lnTo>
                  <a:lnTo>
                    <a:pt x="248" y="173"/>
                  </a:lnTo>
                  <a:lnTo>
                    <a:pt x="248" y="66"/>
                  </a:lnTo>
                  <a:lnTo>
                    <a:pt x="248" y="53"/>
                  </a:lnTo>
                  <a:lnTo>
                    <a:pt x="247" y="46"/>
                  </a:lnTo>
                  <a:lnTo>
                    <a:pt x="246" y="40"/>
                  </a:lnTo>
                  <a:lnTo>
                    <a:pt x="244" y="34"/>
                  </a:lnTo>
                  <a:lnTo>
                    <a:pt x="242" y="29"/>
                  </a:lnTo>
                  <a:lnTo>
                    <a:pt x="240" y="24"/>
                  </a:lnTo>
                  <a:lnTo>
                    <a:pt x="237" y="19"/>
                  </a:lnTo>
                  <a:lnTo>
                    <a:pt x="234" y="15"/>
                  </a:lnTo>
                  <a:lnTo>
                    <a:pt x="230" y="11"/>
                  </a:lnTo>
                  <a:lnTo>
                    <a:pt x="226" y="8"/>
                  </a:lnTo>
                  <a:lnTo>
                    <a:pt x="221" y="5"/>
                  </a:lnTo>
                  <a:lnTo>
                    <a:pt x="215" y="3"/>
                  </a:lnTo>
                  <a:lnTo>
                    <a:pt x="212" y="2"/>
                  </a:lnTo>
                  <a:lnTo>
                    <a:pt x="209" y="1"/>
                  </a:lnTo>
                  <a:lnTo>
                    <a:pt x="202" y="0"/>
                  </a:lnTo>
                  <a:lnTo>
                    <a:pt x="195" y="0"/>
                  </a:lnTo>
                  <a:lnTo>
                    <a:pt x="187" y="1"/>
                  </a:lnTo>
                  <a:lnTo>
                    <a:pt x="179" y="2"/>
                  </a:lnTo>
                  <a:lnTo>
                    <a:pt x="172" y="4"/>
                  </a:lnTo>
                  <a:lnTo>
                    <a:pt x="165" y="7"/>
                  </a:lnTo>
                  <a:lnTo>
                    <a:pt x="158" y="12"/>
                  </a:lnTo>
                  <a:lnTo>
                    <a:pt x="155" y="14"/>
                  </a:lnTo>
                  <a:lnTo>
                    <a:pt x="152" y="17"/>
                  </a:lnTo>
                  <a:lnTo>
                    <a:pt x="149" y="20"/>
                  </a:lnTo>
                  <a:lnTo>
                    <a:pt x="146" y="23"/>
                  </a:lnTo>
                  <a:lnTo>
                    <a:pt x="142" y="30"/>
                  </a:lnTo>
                  <a:lnTo>
                    <a:pt x="138" y="23"/>
                  </a:lnTo>
                  <a:lnTo>
                    <a:pt x="134" y="16"/>
                  </a:lnTo>
                  <a:lnTo>
                    <a:pt x="128" y="11"/>
                  </a:lnTo>
                  <a:lnTo>
                    <a:pt x="125" y="9"/>
                  </a:lnTo>
                  <a:lnTo>
                    <a:pt x="122" y="7"/>
                  </a:lnTo>
                  <a:lnTo>
                    <a:pt x="116" y="4"/>
                  </a:lnTo>
                  <a:lnTo>
                    <a:pt x="112" y="3"/>
                  </a:lnTo>
                  <a:lnTo>
                    <a:pt x="109" y="2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79" y="1"/>
                  </a:lnTo>
                  <a:lnTo>
                    <a:pt x="73" y="3"/>
                  </a:lnTo>
                  <a:lnTo>
                    <a:pt x="66" y="6"/>
                  </a:lnTo>
                  <a:lnTo>
                    <a:pt x="60" y="10"/>
                  </a:lnTo>
                  <a:lnTo>
                    <a:pt x="54" y="15"/>
                  </a:lnTo>
                  <a:lnTo>
                    <a:pt x="48" y="20"/>
                  </a:lnTo>
                  <a:lnTo>
                    <a:pt x="42" y="28"/>
                  </a:lnTo>
                  <a:lnTo>
                    <a:pt x="42" y="4"/>
                  </a:lnTo>
                  <a:lnTo>
                    <a:pt x="0" y="4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5290" y="4110"/>
              <a:ext cx="14" cy="74"/>
            </a:xfrm>
            <a:custGeom>
              <a:avLst/>
              <a:gdLst>
                <a:gd name="T0" fmla="*/ 0 w 44"/>
                <a:gd name="T1" fmla="*/ 0 h 242"/>
                <a:gd name="T2" fmla="*/ 0 w 44"/>
                <a:gd name="T3" fmla="*/ 0 h 242"/>
                <a:gd name="T4" fmla="*/ 0 w 44"/>
                <a:gd name="T5" fmla="*/ 0 h 242"/>
                <a:gd name="T6" fmla="*/ 0 w 44"/>
                <a:gd name="T7" fmla="*/ 0 h 242"/>
                <a:gd name="T8" fmla="*/ 0 w 44"/>
                <a:gd name="T9" fmla="*/ 0 h 242"/>
                <a:gd name="T10" fmla="*/ 0 w 44"/>
                <a:gd name="T11" fmla="*/ 0 h 242"/>
                <a:gd name="T12" fmla="*/ 0 w 44"/>
                <a:gd name="T13" fmla="*/ 0 h 242"/>
                <a:gd name="T14" fmla="*/ 0 w 44"/>
                <a:gd name="T15" fmla="*/ 0 h 242"/>
                <a:gd name="T16" fmla="*/ 0 w 44"/>
                <a:gd name="T17" fmla="*/ 0 h 242"/>
                <a:gd name="T18" fmla="*/ 0 w 44"/>
                <a:gd name="T19" fmla="*/ 0 h 2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" h="242">
                  <a:moveTo>
                    <a:pt x="0" y="242"/>
                  </a:moveTo>
                  <a:lnTo>
                    <a:pt x="44" y="241"/>
                  </a:lnTo>
                  <a:lnTo>
                    <a:pt x="44" y="72"/>
                  </a:lnTo>
                  <a:lnTo>
                    <a:pt x="0" y="73"/>
                  </a:lnTo>
                  <a:lnTo>
                    <a:pt x="0" y="242"/>
                  </a:lnTo>
                  <a:close/>
                  <a:moveTo>
                    <a:pt x="0" y="42"/>
                  </a:moveTo>
                  <a:lnTo>
                    <a:pt x="44" y="42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318" y="4131"/>
              <a:ext cx="30" cy="53"/>
            </a:xfrm>
            <a:custGeom>
              <a:avLst/>
              <a:gdLst>
                <a:gd name="T0" fmla="*/ 0 w 99"/>
                <a:gd name="T1" fmla="*/ 0 h 173"/>
                <a:gd name="T2" fmla="*/ 0 w 99"/>
                <a:gd name="T3" fmla="*/ 0 h 173"/>
                <a:gd name="T4" fmla="*/ 0 w 99"/>
                <a:gd name="T5" fmla="*/ 0 h 173"/>
                <a:gd name="T6" fmla="*/ 0 w 99"/>
                <a:gd name="T7" fmla="*/ 0 h 173"/>
                <a:gd name="T8" fmla="*/ 0 w 99"/>
                <a:gd name="T9" fmla="*/ 0 h 173"/>
                <a:gd name="T10" fmla="*/ 0 w 99"/>
                <a:gd name="T11" fmla="*/ 0 h 173"/>
                <a:gd name="T12" fmla="*/ 0 w 99"/>
                <a:gd name="T13" fmla="*/ 0 h 173"/>
                <a:gd name="T14" fmla="*/ 0 w 99"/>
                <a:gd name="T15" fmla="*/ 0 h 173"/>
                <a:gd name="T16" fmla="*/ 0 w 99"/>
                <a:gd name="T17" fmla="*/ 0 h 173"/>
                <a:gd name="T18" fmla="*/ 0 w 99"/>
                <a:gd name="T19" fmla="*/ 0 h 173"/>
                <a:gd name="T20" fmla="*/ 0 w 99"/>
                <a:gd name="T21" fmla="*/ 0 h 173"/>
                <a:gd name="T22" fmla="*/ 0 w 99"/>
                <a:gd name="T23" fmla="*/ 0 h 173"/>
                <a:gd name="T24" fmla="*/ 0 w 99"/>
                <a:gd name="T25" fmla="*/ 0 h 173"/>
                <a:gd name="T26" fmla="*/ 0 w 99"/>
                <a:gd name="T27" fmla="*/ 0 h 173"/>
                <a:gd name="T28" fmla="*/ 0 w 99"/>
                <a:gd name="T29" fmla="*/ 0 h 173"/>
                <a:gd name="T30" fmla="*/ 0 w 99"/>
                <a:gd name="T31" fmla="*/ 0 h 173"/>
                <a:gd name="T32" fmla="*/ 0 w 99"/>
                <a:gd name="T33" fmla="*/ 0 h 173"/>
                <a:gd name="T34" fmla="*/ 0 w 99"/>
                <a:gd name="T35" fmla="*/ 0 h 173"/>
                <a:gd name="T36" fmla="*/ 0 w 99"/>
                <a:gd name="T37" fmla="*/ 0 h 173"/>
                <a:gd name="T38" fmla="*/ 0 w 99"/>
                <a:gd name="T39" fmla="*/ 0 h 173"/>
                <a:gd name="T40" fmla="*/ 0 w 99"/>
                <a:gd name="T41" fmla="*/ 0 h 173"/>
                <a:gd name="T42" fmla="*/ 0 w 99"/>
                <a:gd name="T43" fmla="*/ 0 h 173"/>
                <a:gd name="T44" fmla="*/ 0 w 99"/>
                <a:gd name="T45" fmla="*/ 0 h 173"/>
                <a:gd name="T46" fmla="*/ 0 w 99"/>
                <a:gd name="T47" fmla="*/ 0 h 173"/>
                <a:gd name="T48" fmla="*/ 0 w 99"/>
                <a:gd name="T49" fmla="*/ 0 h 173"/>
                <a:gd name="T50" fmla="*/ 0 w 99"/>
                <a:gd name="T51" fmla="*/ 0 h 173"/>
                <a:gd name="T52" fmla="*/ 0 w 99"/>
                <a:gd name="T53" fmla="*/ 0 h 173"/>
                <a:gd name="T54" fmla="*/ 0 w 99"/>
                <a:gd name="T55" fmla="*/ 0 h 173"/>
                <a:gd name="T56" fmla="*/ 0 w 99"/>
                <a:gd name="T57" fmla="*/ 0 h 173"/>
                <a:gd name="T58" fmla="*/ 0 w 99"/>
                <a:gd name="T59" fmla="*/ 0 h 173"/>
                <a:gd name="T60" fmla="*/ 0 w 99"/>
                <a:gd name="T61" fmla="*/ 0 h 173"/>
                <a:gd name="T62" fmla="*/ 0 w 99"/>
                <a:gd name="T63" fmla="*/ 0 h 173"/>
                <a:gd name="T64" fmla="*/ 0 w 99"/>
                <a:gd name="T65" fmla="*/ 0 h 173"/>
                <a:gd name="T66" fmla="*/ 0 w 99"/>
                <a:gd name="T67" fmla="*/ 0 h 173"/>
                <a:gd name="T68" fmla="*/ 0 w 99"/>
                <a:gd name="T69" fmla="*/ 0 h 173"/>
                <a:gd name="T70" fmla="*/ 0 w 99"/>
                <a:gd name="T71" fmla="*/ 0 h 173"/>
                <a:gd name="T72" fmla="*/ 0 w 99"/>
                <a:gd name="T73" fmla="*/ 0 h 173"/>
                <a:gd name="T74" fmla="*/ 0 w 99"/>
                <a:gd name="T75" fmla="*/ 0 h 173"/>
                <a:gd name="T76" fmla="*/ 0 w 99"/>
                <a:gd name="T77" fmla="*/ 0 h 173"/>
                <a:gd name="T78" fmla="*/ 0 w 99"/>
                <a:gd name="T79" fmla="*/ 0 h 173"/>
                <a:gd name="T80" fmla="*/ 0 w 99"/>
                <a:gd name="T81" fmla="*/ 0 h 173"/>
                <a:gd name="T82" fmla="*/ 0 w 99"/>
                <a:gd name="T83" fmla="*/ 0 h 1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9" h="173">
                  <a:moveTo>
                    <a:pt x="0" y="173"/>
                  </a:moveTo>
                  <a:lnTo>
                    <a:pt x="44" y="173"/>
                  </a:lnTo>
                  <a:lnTo>
                    <a:pt x="44" y="111"/>
                  </a:lnTo>
                  <a:lnTo>
                    <a:pt x="44" y="101"/>
                  </a:lnTo>
                  <a:lnTo>
                    <a:pt x="44" y="90"/>
                  </a:lnTo>
                  <a:lnTo>
                    <a:pt x="46" y="78"/>
                  </a:lnTo>
                  <a:lnTo>
                    <a:pt x="48" y="67"/>
                  </a:lnTo>
                  <a:lnTo>
                    <a:pt x="50" y="62"/>
                  </a:lnTo>
                  <a:lnTo>
                    <a:pt x="53" y="57"/>
                  </a:lnTo>
                  <a:lnTo>
                    <a:pt x="54" y="55"/>
                  </a:lnTo>
                  <a:lnTo>
                    <a:pt x="56" y="53"/>
                  </a:lnTo>
                  <a:lnTo>
                    <a:pt x="59" y="49"/>
                  </a:lnTo>
                  <a:lnTo>
                    <a:pt x="61" y="48"/>
                  </a:lnTo>
                  <a:lnTo>
                    <a:pt x="63" y="46"/>
                  </a:lnTo>
                  <a:lnTo>
                    <a:pt x="65" y="45"/>
                  </a:lnTo>
                  <a:lnTo>
                    <a:pt x="68" y="44"/>
                  </a:lnTo>
                  <a:lnTo>
                    <a:pt x="73" y="43"/>
                  </a:lnTo>
                  <a:lnTo>
                    <a:pt x="80" y="42"/>
                  </a:lnTo>
                  <a:lnTo>
                    <a:pt x="85" y="42"/>
                  </a:lnTo>
                  <a:lnTo>
                    <a:pt x="91" y="43"/>
                  </a:lnTo>
                  <a:lnTo>
                    <a:pt x="96" y="44"/>
                  </a:lnTo>
                  <a:lnTo>
                    <a:pt x="99" y="46"/>
                  </a:lnTo>
                  <a:lnTo>
                    <a:pt x="99" y="1"/>
                  </a:lnTo>
                  <a:lnTo>
                    <a:pt x="96" y="1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81" y="0"/>
                  </a:lnTo>
                  <a:lnTo>
                    <a:pt x="76" y="1"/>
                  </a:lnTo>
                  <a:lnTo>
                    <a:pt x="72" y="3"/>
                  </a:lnTo>
                  <a:lnTo>
                    <a:pt x="68" y="4"/>
                  </a:lnTo>
                  <a:lnTo>
                    <a:pt x="64" y="7"/>
                  </a:lnTo>
                  <a:lnTo>
                    <a:pt x="60" y="9"/>
                  </a:lnTo>
                  <a:lnTo>
                    <a:pt x="57" y="12"/>
                  </a:lnTo>
                  <a:lnTo>
                    <a:pt x="54" y="15"/>
                  </a:lnTo>
                  <a:lnTo>
                    <a:pt x="48" y="22"/>
                  </a:lnTo>
                  <a:lnTo>
                    <a:pt x="44" y="29"/>
                  </a:lnTo>
                  <a:lnTo>
                    <a:pt x="41" y="36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9" y="4"/>
                  </a:lnTo>
                  <a:lnTo>
                    <a:pt x="0" y="4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 userDrawn="1"/>
          </p:nvSpPr>
          <p:spPr bwMode="auto">
            <a:xfrm>
              <a:off x="5353" y="4131"/>
              <a:ext cx="47" cy="54"/>
            </a:xfrm>
            <a:custGeom>
              <a:avLst/>
              <a:gdLst>
                <a:gd name="T0" fmla="*/ 0 w 152"/>
                <a:gd name="T1" fmla="*/ 0 h 177"/>
                <a:gd name="T2" fmla="*/ 0 w 152"/>
                <a:gd name="T3" fmla="*/ 0 h 177"/>
                <a:gd name="T4" fmla="*/ 0 w 152"/>
                <a:gd name="T5" fmla="*/ 0 h 177"/>
                <a:gd name="T6" fmla="*/ 0 w 152"/>
                <a:gd name="T7" fmla="*/ 0 h 177"/>
                <a:gd name="T8" fmla="*/ 0 w 152"/>
                <a:gd name="T9" fmla="*/ 0 h 177"/>
                <a:gd name="T10" fmla="*/ 0 w 152"/>
                <a:gd name="T11" fmla="*/ 0 h 177"/>
                <a:gd name="T12" fmla="*/ 0 w 152"/>
                <a:gd name="T13" fmla="*/ 0 h 177"/>
                <a:gd name="T14" fmla="*/ 0 w 152"/>
                <a:gd name="T15" fmla="*/ 0 h 177"/>
                <a:gd name="T16" fmla="*/ 0 w 152"/>
                <a:gd name="T17" fmla="*/ 0 h 177"/>
                <a:gd name="T18" fmla="*/ 0 w 152"/>
                <a:gd name="T19" fmla="*/ 0 h 177"/>
                <a:gd name="T20" fmla="*/ 0 w 152"/>
                <a:gd name="T21" fmla="*/ 0 h 177"/>
                <a:gd name="T22" fmla="*/ 0 w 152"/>
                <a:gd name="T23" fmla="*/ 0 h 177"/>
                <a:gd name="T24" fmla="*/ 0 w 152"/>
                <a:gd name="T25" fmla="*/ 0 h 177"/>
                <a:gd name="T26" fmla="*/ 0 w 152"/>
                <a:gd name="T27" fmla="*/ 0 h 177"/>
                <a:gd name="T28" fmla="*/ 0 w 152"/>
                <a:gd name="T29" fmla="*/ 0 h 177"/>
                <a:gd name="T30" fmla="*/ 0 w 152"/>
                <a:gd name="T31" fmla="*/ 0 h 177"/>
                <a:gd name="T32" fmla="*/ 0 w 152"/>
                <a:gd name="T33" fmla="*/ 0 h 177"/>
                <a:gd name="T34" fmla="*/ 0 w 152"/>
                <a:gd name="T35" fmla="*/ 0 h 177"/>
                <a:gd name="T36" fmla="*/ 0 w 152"/>
                <a:gd name="T37" fmla="*/ 0 h 177"/>
                <a:gd name="T38" fmla="*/ 0 w 152"/>
                <a:gd name="T39" fmla="*/ 0 h 177"/>
                <a:gd name="T40" fmla="*/ 0 w 152"/>
                <a:gd name="T41" fmla="*/ 0 h 177"/>
                <a:gd name="T42" fmla="*/ 0 w 152"/>
                <a:gd name="T43" fmla="*/ 0 h 177"/>
                <a:gd name="T44" fmla="*/ 0 w 152"/>
                <a:gd name="T45" fmla="*/ 0 h 177"/>
                <a:gd name="T46" fmla="*/ 0 w 152"/>
                <a:gd name="T47" fmla="*/ 0 h 177"/>
                <a:gd name="T48" fmla="*/ 0 w 152"/>
                <a:gd name="T49" fmla="*/ 0 h 177"/>
                <a:gd name="T50" fmla="*/ 0 w 152"/>
                <a:gd name="T51" fmla="*/ 0 h 177"/>
                <a:gd name="T52" fmla="*/ 0 w 152"/>
                <a:gd name="T53" fmla="*/ 0 h 177"/>
                <a:gd name="T54" fmla="*/ 0 w 152"/>
                <a:gd name="T55" fmla="*/ 0 h 177"/>
                <a:gd name="T56" fmla="*/ 0 w 152"/>
                <a:gd name="T57" fmla="*/ 0 h 177"/>
                <a:gd name="T58" fmla="*/ 0 w 152"/>
                <a:gd name="T59" fmla="*/ 0 h 177"/>
                <a:gd name="T60" fmla="*/ 0 w 152"/>
                <a:gd name="T61" fmla="*/ 0 h 177"/>
                <a:gd name="T62" fmla="*/ 0 w 152"/>
                <a:gd name="T63" fmla="*/ 0 h 177"/>
                <a:gd name="T64" fmla="*/ 0 w 152"/>
                <a:gd name="T65" fmla="*/ 0 h 177"/>
                <a:gd name="T66" fmla="*/ 0 w 152"/>
                <a:gd name="T67" fmla="*/ 0 h 177"/>
                <a:gd name="T68" fmla="*/ 0 w 152"/>
                <a:gd name="T69" fmla="*/ 0 h 177"/>
                <a:gd name="T70" fmla="*/ 0 w 152"/>
                <a:gd name="T71" fmla="*/ 0 h 177"/>
                <a:gd name="T72" fmla="*/ 0 w 152"/>
                <a:gd name="T73" fmla="*/ 0 h 177"/>
                <a:gd name="T74" fmla="*/ 0 w 152"/>
                <a:gd name="T75" fmla="*/ 0 h 177"/>
                <a:gd name="T76" fmla="*/ 0 w 152"/>
                <a:gd name="T77" fmla="*/ 0 h 177"/>
                <a:gd name="T78" fmla="*/ 0 w 152"/>
                <a:gd name="T79" fmla="*/ 0 h 177"/>
                <a:gd name="T80" fmla="*/ 0 w 152"/>
                <a:gd name="T81" fmla="*/ 0 h 177"/>
                <a:gd name="T82" fmla="*/ 0 w 152"/>
                <a:gd name="T83" fmla="*/ 0 h 177"/>
                <a:gd name="T84" fmla="*/ 0 w 152"/>
                <a:gd name="T85" fmla="*/ 0 h 177"/>
                <a:gd name="T86" fmla="*/ 0 w 152"/>
                <a:gd name="T87" fmla="*/ 0 h 177"/>
                <a:gd name="T88" fmla="*/ 0 w 152"/>
                <a:gd name="T89" fmla="*/ 0 h 177"/>
                <a:gd name="T90" fmla="*/ 0 w 152"/>
                <a:gd name="T91" fmla="*/ 0 h 177"/>
                <a:gd name="T92" fmla="*/ 0 w 152"/>
                <a:gd name="T93" fmla="*/ 0 h 17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52" h="177">
                  <a:moveTo>
                    <a:pt x="19" y="51"/>
                  </a:moveTo>
                  <a:lnTo>
                    <a:pt x="25" y="47"/>
                  </a:lnTo>
                  <a:lnTo>
                    <a:pt x="31" y="43"/>
                  </a:lnTo>
                  <a:lnTo>
                    <a:pt x="37" y="40"/>
                  </a:lnTo>
                  <a:lnTo>
                    <a:pt x="44" y="37"/>
                  </a:lnTo>
                  <a:lnTo>
                    <a:pt x="57" y="33"/>
                  </a:lnTo>
                  <a:lnTo>
                    <a:pt x="64" y="33"/>
                  </a:lnTo>
                  <a:lnTo>
                    <a:pt x="71" y="32"/>
                  </a:lnTo>
                  <a:lnTo>
                    <a:pt x="80" y="33"/>
                  </a:lnTo>
                  <a:lnTo>
                    <a:pt x="84" y="33"/>
                  </a:lnTo>
                  <a:lnTo>
                    <a:pt x="88" y="34"/>
                  </a:lnTo>
                  <a:lnTo>
                    <a:pt x="95" y="37"/>
                  </a:lnTo>
                  <a:lnTo>
                    <a:pt x="97" y="38"/>
                  </a:lnTo>
                  <a:lnTo>
                    <a:pt x="100" y="40"/>
                  </a:lnTo>
                  <a:lnTo>
                    <a:pt x="102" y="42"/>
                  </a:lnTo>
                  <a:lnTo>
                    <a:pt x="104" y="45"/>
                  </a:lnTo>
                  <a:lnTo>
                    <a:pt x="106" y="48"/>
                  </a:lnTo>
                  <a:lnTo>
                    <a:pt x="107" y="51"/>
                  </a:lnTo>
                  <a:lnTo>
                    <a:pt x="109" y="59"/>
                  </a:lnTo>
                  <a:lnTo>
                    <a:pt x="109" y="64"/>
                  </a:lnTo>
                  <a:lnTo>
                    <a:pt x="109" y="69"/>
                  </a:lnTo>
                  <a:lnTo>
                    <a:pt x="85" y="69"/>
                  </a:lnTo>
                  <a:lnTo>
                    <a:pt x="78" y="69"/>
                  </a:lnTo>
                  <a:lnTo>
                    <a:pt x="71" y="69"/>
                  </a:lnTo>
                  <a:lnTo>
                    <a:pt x="56" y="70"/>
                  </a:lnTo>
                  <a:lnTo>
                    <a:pt x="49" y="72"/>
                  </a:lnTo>
                  <a:lnTo>
                    <a:pt x="42" y="73"/>
                  </a:lnTo>
                  <a:lnTo>
                    <a:pt x="35" y="76"/>
                  </a:lnTo>
                  <a:lnTo>
                    <a:pt x="28" y="78"/>
                  </a:lnTo>
                  <a:lnTo>
                    <a:pt x="22" y="82"/>
                  </a:lnTo>
                  <a:lnTo>
                    <a:pt x="17" y="86"/>
                  </a:lnTo>
                  <a:lnTo>
                    <a:pt x="12" y="91"/>
                  </a:lnTo>
                  <a:lnTo>
                    <a:pt x="8" y="96"/>
                  </a:lnTo>
                  <a:lnTo>
                    <a:pt x="4" y="102"/>
                  </a:lnTo>
                  <a:lnTo>
                    <a:pt x="2" y="109"/>
                  </a:lnTo>
                  <a:lnTo>
                    <a:pt x="1" y="113"/>
                  </a:lnTo>
                  <a:lnTo>
                    <a:pt x="0" y="118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1" y="138"/>
                  </a:lnTo>
                  <a:lnTo>
                    <a:pt x="2" y="143"/>
                  </a:lnTo>
                  <a:lnTo>
                    <a:pt x="3" y="145"/>
                  </a:lnTo>
                  <a:lnTo>
                    <a:pt x="5" y="148"/>
                  </a:lnTo>
                  <a:lnTo>
                    <a:pt x="7" y="152"/>
                  </a:lnTo>
                  <a:lnTo>
                    <a:pt x="10" y="156"/>
                  </a:lnTo>
                  <a:lnTo>
                    <a:pt x="14" y="160"/>
                  </a:lnTo>
                  <a:lnTo>
                    <a:pt x="18" y="164"/>
                  </a:lnTo>
                  <a:lnTo>
                    <a:pt x="22" y="167"/>
                  </a:lnTo>
                  <a:lnTo>
                    <a:pt x="27" y="169"/>
                  </a:lnTo>
                  <a:lnTo>
                    <a:pt x="32" y="171"/>
                  </a:lnTo>
                  <a:lnTo>
                    <a:pt x="37" y="173"/>
                  </a:lnTo>
                  <a:lnTo>
                    <a:pt x="42" y="175"/>
                  </a:lnTo>
                  <a:lnTo>
                    <a:pt x="47" y="176"/>
                  </a:lnTo>
                  <a:lnTo>
                    <a:pt x="59" y="177"/>
                  </a:lnTo>
                  <a:lnTo>
                    <a:pt x="66" y="176"/>
                  </a:lnTo>
                  <a:lnTo>
                    <a:pt x="74" y="175"/>
                  </a:lnTo>
                  <a:lnTo>
                    <a:pt x="81" y="172"/>
                  </a:lnTo>
                  <a:lnTo>
                    <a:pt x="88" y="169"/>
                  </a:lnTo>
                  <a:lnTo>
                    <a:pt x="95" y="165"/>
                  </a:lnTo>
                  <a:lnTo>
                    <a:pt x="98" y="162"/>
                  </a:lnTo>
                  <a:lnTo>
                    <a:pt x="101" y="160"/>
                  </a:lnTo>
                  <a:lnTo>
                    <a:pt x="104" y="157"/>
                  </a:lnTo>
                  <a:lnTo>
                    <a:pt x="106" y="154"/>
                  </a:lnTo>
                  <a:lnTo>
                    <a:pt x="111" y="147"/>
                  </a:lnTo>
                  <a:lnTo>
                    <a:pt x="112" y="159"/>
                  </a:lnTo>
                  <a:lnTo>
                    <a:pt x="112" y="166"/>
                  </a:lnTo>
                  <a:lnTo>
                    <a:pt x="113" y="173"/>
                  </a:lnTo>
                  <a:lnTo>
                    <a:pt x="152" y="173"/>
                  </a:lnTo>
                  <a:lnTo>
                    <a:pt x="151" y="154"/>
                  </a:lnTo>
                  <a:lnTo>
                    <a:pt x="150" y="135"/>
                  </a:lnTo>
                  <a:lnTo>
                    <a:pt x="149" y="116"/>
                  </a:lnTo>
                  <a:lnTo>
                    <a:pt x="149" y="93"/>
                  </a:lnTo>
                  <a:lnTo>
                    <a:pt x="149" y="71"/>
                  </a:lnTo>
                  <a:lnTo>
                    <a:pt x="149" y="62"/>
                  </a:lnTo>
                  <a:lnTo>
                    <a:pt x="148" y="54"/>
                  </a:lnTo>
                  <a:lnTo>
                    <a:pt x="147" y="46"/>
                  </a:lnTo>
                  <a:lnTo>
                    <a:pt x="145" y="39"/>
                  </a:lnTo>
                  <a:lnTo>
                    <a:pt x="143" y="33"/>
                  </a:lnTo>
                  <a:lnTo>
                    <a:pt x="141" y="30"/>
                  </a:lnTo>
                  <a:lnTo>
                    <a:pt x="140" y="27"/>
                  </a:lnTo>
                  <a:lnTo>
                    <a:pt x="136" y="22"/>
                  </a:lnTo>
                  <a:lnTo>
                    <a:pt x="132" y="17"/>
                  </a:lnTo>
                  <a:lnTo>
                    <a:pt x="127" y="13"/>
                  </a:lnTo>
                  <a:lnTo>
                    <a:pt x="122" y="9"/>
                  </a:lnTo>
                  <a:lnTo>
                    <a:pt x="116" y="7"/>
                  </a:lnTo>
                  <a:lnTo>
                    <a:pt x="113" y="5"/>
                  </a:lnTo>
                  <a:lnTo>
                    <a:pt x="110" y="4"/>
                  </a:lnTo>
                  <a:lnTo>
                    <a:pt x="102" y="2"/>
                  </a:lnTo>
                  <a:lnTo>
                    <a:pt x="94" y="1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9" y="0"/>
                  </a:lnTo>
                  <a:lnTo>
                    <a:pt x="62" y="1"/>
                  </a:lnTo>
                  <a:lnTo>
                    <a:pt x="54" y="2"/>
                  </a:lnTo>
                  <a:lnTo>
                    <a:pt x="47" y="4"/>
                  </a:lnTo>
                  <a:lnTo>
                    <a:pt x="39" y="5"/>
                  </a:lnTo>
                  <a:lnTo>
                    <a:pt x="32" y="8"/>
                  </a:lnTo>
                  <a:lnTo>
                    <a:pt x="25" y="10"/>
                  </a:lnTo>
                  <a:lnTo>
                    <a:pt x="18" y="13"/>
                  </a:lnTo>
                  <a:lnTo>
                    <a:pt x="19" y="51"/>
                  </a:lnTo>
                  <a:close/>
                  <a:moveTo>
                    <a:pt x="41" y="124"/>
                  </a:moveTo>
                  <a:lnTo>
                    <a:pt x="42" y="119"/>
                  </a:lnTo>
                  <a:lnTo>
                    <a:pt x="43" y="115"/>
                  </a:lnTo>
                  <a:lnTo>
                    <a:pt x="44" y="112"/>
                  </a:lnTo>
                  <a:lnTo>
                    <a:pt x="46" y="108"/>
                  </a:lnTo>
                  <a:lnTo>
                    <a:pt x="49" y="106"/>
                  </a:lnTo>
                  <a:lnTo>
                    <a:pt x="50" y="104"/>
                  </a:lnTo>
                  <a:lnTo>
                    <a:pt x="52" y="103"/>
                  </a:lnTo>
                  <a:lnTo>
                    <a:pt x="55" y="101"/>
                  </a:lnTo>
                  <a:lnTo>
                    <a:pt x="59" y="100"/>
                  </a:lnTo>
                  <a:lnTo>
                    <a:pt x="66" y="97"/>
                  </a:lnTo>
                  <a:lnTo>
                    <a:pt x="74" y="96"/>
                  </a:lnTo>
                  <a:lnTo>
                    <a:pt x="83" y="95"/>
                  </a:lnTo>
                  <a:lnTo>
                    <a:pt x="90" y="95"/>
                  </a:lnTo>
                  <a:lnTo>
                    <a:pt x="109" y="95"/>
                  </a:lnTo>
                  <a:lnTo>
                    <a:pt x="109" y="100"/>
                  </a:lnTo>
                  <a:lnTo>
                    <a:pt x="109" y="104"/>
                  </a:lnTo>
                  <a:lnTo>
                    <a:pt x="108" y="109"/>
                  </a:lnTo>
                  <a:lnTo>
                    <a:pt x="107" y="113"/>
                  </a:lnTo>
                  <a:lnTo>
                    <a:pt x="106" y="118"/>
                  </a:lnTo>
                  <a:lnTo>
                    <a:pt x="105" y="122"/>
                  </a:lnTo>
                  <a:lnTo>
                    <a:pt x="103" y="126"/>
                  </a:lnTo>
                  <a:lnTo>
                    <a:pt x="100" y="129"/>
                  </a:lnTo>
                  <a:lnTo>
                    <a:pt x="97" y="133"/>
                  </a:lnTo>
                  <a:lnTo>
                    <a:pt x="94" y="136"/>
                  </a:lnTo>
                  <a:lnTo>
                    <a:pt x="91" y="138"/>
                  </a:lnTo>
                  <a:lnTo>
                    <a:pt x="87" y="140"/>
                  </a:lnTo>
                  <a:lnTo>
                    <a:pt x="83" y="142"/>
                  </a:lnTo>
                  <a:lnTo>
                    <a:pt x="79" y="143"/>
                  </a:lnTo>
                  <a:lnTo>
                    <a:pt x="74" y="144"/>
                  </a:lnTo>
                  <a:lnTo>
                    <a:pt x="69" y="145"/>
                  </a:lnTo>
                  <a:lnTo>
                    <a:pt x="64" y="144"/>
                  </a:lnTo>
                  <a:lnTo>
                    <a:pt x="58" y="143"/>
                  </a:lnTo>
                  <a:lnTo>
                    <a:pt x="54" y="142"/>
                  </a:lnTo>
                  <a:lnTo>
                    <a:pt x="51" y="141"/>
                  </a:lnTo>
                  <a:lnTo>
                    <a:pt x="50" y="140"/>
                  </a:lnTo>
                  <a:lnTo>
                    <a:pt x="46" y="137"/>
                  </a:lnTo>
                  <a:lnTo>
                    <a:pt x="44" y="133"/>
                  </a:lnTo>
                  <a:lnTo>
                    <a:pt x="43" y="131"/>
                  </a:lnTo>
                  <a:lnTo>
                    <a:pt x="42" y="129"/>
                  </a:lnTo>
                  <a:lnTo>
                    <a:pt x="41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5412" y="4108"/>
              <a:ext cx="14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5440" y="4108"/>
              <a:ext cx="14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5003" y="4103"/>
              <a:ext cx="49" cy="50"/>
            </a:xfrm>
            <a:custGeom>
              <a:avLst/>
              <a:gdLst>
                <a:gd name="T0" fmla="*/ 0 w 160"/>
                <a:gd name="T1" fmla="*/ 0 h 163"/>
                <a:gd name="T2" fmla="*/ 0 w 160"/>
                <a:gd name="T3" fmla="*/ 0 h 163"/>
                <a:gd name="T4" fmla="*/ 0 w 160"/>
                <a:gd name="T5" fmla="*/ 0 h 163"/>
                <a:gd name="T6" fmla="*/ 0 w 160"/>
                <a:gd name="T7" fmla="*/ 0 h 163"/>
                <a:gd name="T8" fmla="*/ 0 w 160"/>
                <a:gd name="T9" fmla="*/ 0 h 163"/>
                <a:gd name="T10" fmla="*/ 0 w 160"/>
                <a:gd name="T11" fmla="*/ 0 h 163"/>
                <a:gd name="T12" fmla="*/ 0 w 160"/>
                <a:gd name="T13" fmla="*/ 0 h 163"/>
                <a:gd name="T14" fmla="*/ 0 w 160"/>
                <a:gd name="T15" fmla="*/ 0 h 163"/>
                <a:gd name="T16" fmla="*/ 0 w 160"/>
                <a:gd name="T17" fmla="*/ 0 h 163"/>
                <a:gd name="T18" fmla="*/ 0 w 160"/>
                <a:gd name="T19" fmla="*/ 0 h 163"/>
                <a:gd name="T20" fmla="*/ 0 w 160"/>
                <a:gd name="T21" fmla="*/ 0 h 163"/>
                <a:gd name="T22" fmla="*/ 0 w 160"/>
                <a:gd name="T23" fmla="*/ 0 h 163"/>
                <a:gd name="T24" fmla="*/ 0 w 160"/>
                <a:gd name="T25" fmla="*/ 0 h 163"/>
                <a:gd name="T26" fmla="*/ 0 w 160"/>
                <a:gd name="T27" fmla="*/ 0 h 163"/>
                <a:gd name="T28" fmla="*/ 0 w 160"/>
                <a:gd name="T29" fmla="*/ 0 h 163"/>
                <a:gd name="T30" fmla="*/ 0 w 160"/>
                <a:gd name="T31" fmla="*/ 0 h 163"/>
                <a:gd name="T32" fmla="*/ 0 w 160"/>
                <a:gd name="T33" fmla="*/ 0 h 163"/>
                <a:gd name="T34" fmla="*/ 0 w 160"/>
                <a:gd name="T35" fmla="*/ 0 h 163"/>
                <a:gd name="T36" fmla="*/ 0 w 160"/>
                <a:gd name="T37" fmla="*/ 0 h 163"/>
                <a:gd name="T38" fmla="*/ 0 w 160"/>
                <a:gd name="T39" fmla="*/ 0 h 163"/>
                <a:gd name="T40" fmla="*/ 0 w 160"/>
                <a:gd name="T41" fmla="*/ 0 h 163"/>
                <a:gd name="T42" fmla="*/ 0 w 160"/>
                <a:gd name="T43" fmla="*/ 0 h 163"/>
                <a:gd name="T44" fmla="*/ 0 w 160"/>
                <a:gd name="T45" fmla="*/ 0 h 163"/>
                <a:gd name="T46" fmla="*/ 0 w 160"/>
                <a:gd name="T47" fmla="*/ 0 h 163"/>
                <a:gd name="T48" fmla="*/ 0 w 160"/>
                <a:gd name="T49" fmla="*/ 0 h 163"/>
                <a:gd name="T50" fmla="*/ 0 w 160"/>
                <a:gd name="T51" fmla="*/ 0 h 163"/>
                <a:gd name="T52" fmla="*/ 0 w 160"/>
                <a:gd name="T53" fmla="*/ 0 h 163"/>
                <a:gd name="T54" fmla="*/ 0 w 160"/>
                <a:gd name="T55" fmla="*/ 0 h 163"/>
                <a:gd name="T56" fmla="*/ 0 w 160"/>
                <a:gd name="T57" fmla="*/ 0 h 163"/>
                <a:gd name="T58" fmla="*/ 0 w 160"/>
                <a:gd name="T59" fmla="*/ 0 h 163"/>
                <a:gd name="T60" fmla="*/ 0 w 160"/>
                <a:gd name="T61" fmla="*/ 0 h 163"/>
                <a:gd name="T62" fmla="*/ 0 w 160"/>
                <a:gd name="T63" fmla="*/ 0 h 163"/>
                <a:gd name="T64" fmla="*/ 0 w 160"/>
                <a:gd name="T65" fmla="*/ 0 h 163"/>
                <a:gd name="T66" fmla="*/ 0 w 160"/>
                <a:gd name="T67" fmla="*/ 0 h 163"/>
                <a:gd name="T68" fmla="*/ 0 w 160"/>
                <a:gd name="T69" fmla="*/ 0 h 163"/>
                <a:gd name="T70" fmla="*/ 0 w 160"/>
                <a:gd name="T71" fmla="*/ 0 h 163"/>
                <a:gd name="T72" fmla="*/ 0 w 160"/>
                <a:gd name="T73" fmla="*/ 0 h 163"/>
                <a:gd name="T74" fmla="*/ 0 w 160"/>
                <a:gd name="T75" fmla="*/ 0 h 163"/>
                <a:gd name="T76" fmla="*/ 0 w 160"/>
                <a:gd name="T77" fmla="*/ 0 h 163"/>
                <a:gd name="T78" fmla="*/ 0 w 160"/>
                <a:gd name="T79" fmla="*/ 0 h 163"/>
                <a:gd name="T80" fmla="*/ 0 w 160"/>
                <a:gd name="T81" fmla="*/ 0 h 163"/>
                <a:gd name="T82" fmla="*/ 0 w 160"/>
                <a:gd name="T83" fmla="*/ 0 h 163"/>
                <a:gd name="T84" fmla="*/ 0 w 160"/>
                <a:gd name="T85" fmla="*/ 0 h 163"/>
                <a:gd name="T86" fmla="*/ 0 w 160"/>
                <a:gd name="T87" fmla="*/ 0 h 163"/>
                <a:gd name="T88" fmla="*/ 0 w 160"/>
                <a:gd name="T89" fmla="*/ 0 h 163"/>
                <a:gd name="T90" fmla="*/ 0 w 160"/>
                <a:gd name="T91" fmla="*/ 0 h 163"/>
                <a:gd name="T92" fmla="*/ 0 w 160"/>
                <a:gd name="T93" fmla="*/ 0 h 163"/>
                <a:gd name="T94" fmla="*/ 0 w 160"/>
                <a:gd name="T95" fmla="*/ 0 h 163"/>
                <a:gd name="T96" fmla="*/ 0 w 160"/>
                <a:gd name="T97" fmla="*/ 0 h 1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60" h="163">
                  <a:moveTo>
                    <a:pt x="3" y="163"/>
                  </a:moveTo>
                  <a:lnTo>
                    <a:pt x="2" y="157"/>
                  </a:lnTo>
                  <a:lnTo>
                    <a:pt x="1" y="150"/>
                  </a:lnTo>
                  <a:lnTo>
                    <a:pt x="0" y="141"/>
                  </a:lnTo>
                  <a:lnTo>
                    <a:pt x="0" y="132"/>
                  </a:lnTo>
                  <a:lnTo>
                    <a:pt x="0" y="123"/>
                  </a:lnTo>
                  <a:lnTo>
                    <a:pt x="1" y="114"/>
                  </a:lnTo>
                  <a:lnTo>
                    <a:pt x="1" y="110"/>
                  </a:lnTo>
                  <a:lnTo>
                    <a:pt x="2" y="106"/>
                  </a:lnTo>
                  <a:lnTo>
                    <a:pt x="3" y="103"/>
                  </a:lnTo>
                  <a:lnTo>
                    <a:pt x="4" y="100"/>
                  </a:lnTo>
                  <a:lnTo>
                    <a:pt x="8" y="95"/>
                  </a:lnTo>
                  <a:lnTo>
                    <a:pt x="11" y="91"/>
                  </a:lnTo>
                  <a:lnTo>
                    <a:pt x="15" y="87"/>
                  </a:lnTo>
                  <a:lnTo>
                    <a:pt x="25" y="77"/>
                  </a:lnTo>
                  <a:lnTo>
                    <a:pt x="32" y="71"/>
                  </a:lnTo>
                  <a:lnTo>
                    <a:pt x="39" y="65"/>
                  </a:lnTo>
                  <a:lnTo>
                    <a:pt x="48" y="59"/>
                  </a:lnTo>
                  <a:lnTo>
                    <a:pt x="57" y="52"/>
                  </a:lnTo>
                  <a:lnTo>
                    <a:pt x="67" y="46"/>
                  </a:lnTo>
                  <a:lnTo>
                    <a:pt x="78" y="39"/>
                  </a:lnTo>
                  <a:lnTo>
                    <a:pt x="89" y="33"/>
                  </a:lnTo>
                  <a:lnTo>
                    <a:pt x="101" y="27"/>
                  </a:lnTo>
                  <a:lnTo>
                    <a:pt x="114" y="21"/>
                  </a:lnTo>
                  <a:lnTo>
                    <a:pt x="128" y="16"/>
                  </a:lnTo>
                  <a:lnTo>
                    <a:pt x="140" y="10"/>
                  </a:lnTo>
                  <a:lnTo>
                    <a:pt x="150" y="5"/>
                  </a:lnTo>
                  <a:lnTo>
                    <a:pt x="157" y="0"/>
                  </a:lnTo>
                  <a:lnTo>
                    <a:pt x="159" y="9"/>
                  </a:lnTo>
                  <a:lnTo>
                    <a:pt x="160" y="17"/>
                  </a:lnTo>
                  <a:lnTo>
                    <a:pt x="160" y="27"/>
                  </a:lnTo>
                  <a:lnTo>
                    <a:pt x="160" y="37"/>
                  </a:lnTo>
                  <a:lnTo>
                    <a:pt x="159" y="41"/>
                  </a:lnTo>
                  <a:lnTo>
                    <a:pt x="158" y="46"/>
                  </a:lnTo>
                  <a:lnTo>
                    <a:pt x="157" y="49"/>
                  </a:lnTo>
                  <a:lnTo>
                    <a:pt x="155" y="53"/>
                  </a:lnTo>
                  <a:lnTo>
                    <a:pt x="153" y="55"/>
                  </a:lnTo>
                  <a:lnTo>
                    <a:pt x="151" y="57"/>
                  </a:lnTo>
                  <a:lnTo>
                    <a:pt x="138" y="62"/>
                  </a:lnTo>
                  <a:lnTo>
                    <a:pt x="119" y="72"/>
                  </a:lnTo>
                  <a:lnTo>
                    <a:pt x="95" y="85"/>
                  </a:lnTo>
                  <a:lnTo>
                    <a:pt x="82" y="93"/>
                  </a:lnTo>
                  <a:lnTo>
                    <a:pt x="68" y="102"/>
                  </a:lnTo>
                  <a:lnTo>
                    <a:pt x="60" y="108"/>
                  </a:lnTo>
                  <a:lnTo>
                    <a:pt x="52" y="114"/>
                  </a:lnTo>
                  <a:lnTo>
                    <a:pt x="44" y="121"/>
                  </a:lnTo>
                  <a:lnTo>
                    <a:pt x="36" y="128"/>
                  </a:lnTo>
                  <a:lnTo>
                    <a:pt x="20" y="144"/>
                  </a:lnTo>
                  <a:lnTo>
                    <a:pt x="3" y="16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5003" y="4078"/>
              <a:ext cx="49" cy="42"/>
            </a:xfrm>
            <a:custGeom>
              <a:avLst/>
              <a:gdLst>
                <a:gd name="T0" fmla="*/ 0 w 158"/>
                <a:gd name="T1" fmla="*/ 0 h 135"/>
                <a:gd name="T2" fmla="*/ 0 w 158"/>
                <a:gd name="T3" fmla="*/ 0 h 135"/>
                <a:gd name="T4" fmla="*/ 0 w 158"/>
                <a:gd name="T5" fmla="*/ 0 h 135"/>
                <a:gd name="T6" fmla="*/ 0 w 158"/>
                <a:gd name="T7" fmla="*/ 0 h 135"/>
                <a:gd name="T8" fmla="*/ 0 w 158"/>
                <a:gd name="T9" fmla="*/ 0 h 135"/>
                <a:gd name="T10" fmla="*/ 0 w 158"/>
                <a:gd name="T11" fmla="*/ 0 h 135"/>
                <a:gd name="T12" fmla="*/ 0 w 158"/>
                <a:gd name="T13" fmla="*/ 0 h 135"/>
                <a:gd name="T14" fmla="*/ 0 w 158"/>
                <a:gd name="T15" fmla="*/ 0 h 135"/>
                <a:gd name="T16" fmla="*/ 0 w 158"/>
                <a:gd name="T17" fmla="*/ 0 h 135"/>
                <a:gd name="T18" fmla="*/ 0 w 158"/>
                <a:gd name="T19" fmla="*/ 0 h 135"/>
                <a:gd name="T20" fmla="*/ 0 w 158"/>
                <a:gd name="T21" fmla="*/ 0 h 135"/>
                <a:gd name="T22" fmla="*/ 0 w 158"/>
                <a:gd name="T23" fmla="*/ 0 h 135"/>
                <a:gd name="T24" fmla="*/ 0 w 158"/>
                <a:gd name="T25" fmla="*/ 0 h 135"/>
                <a:gd name="T26" fmla="*/ 0 w 158"/>
                <a:gd name="T27" fmla="*/ 0 h 135"/>
                <a:gd name="T28" fmla="*/ 0 w 158"/>
                <a:gd name="T29" fmla="*/ 0 h 135"/>
                <a:gd name="T30" fmla="*/ 0 w 158"/>
                <a:gd name="T31" fmla="*/ 0 h 135"/>
                <a:gd name="T32" fmla="*/ 0 w 158"/>
                <a:gd name="T33" fmla="*/ 0 h 135"/>
                <a:gd name="T34" fmla="*/ 0 w 158"/>
                <a:gd name="T35" fmla="*/ 0 h 135"/>
                <a:gd name="T36" fmla="*/ 0 w 158"/>
                <a:gd name="T37" fmla="*/ 0 h 135"/>
                <a:gd name="T38" fmla="*/ 0 w 158"/>
                <a:gd name="T39" fmla="*/ 0 h 135"/>
                <a:gd name="T40" fmla="*/ 0 w 158"/>
                <a:gd name="T41" fmla="*/ 0 h 135"/>
                <a:gd name="T42" fmla="*/ 0 w 158"/>
                <a:gd name="T43" fmla="*/ 0 h 135"/>
                <a:gd name="T44" fmla="*/ 0 w 158"/>
                <a:gd name="T45" fmla="*/ 0 h 135"/>
                <a:gd name="T46" fmla="*/ 0 w 158"/>
                <a:gd name="T47" fmla="*/ 0 h 135"/>
                <a:gd name="T48" fmla="*/ 0 w 158"/>
                <a:gd name="T49" fmla="*/ 0 h 135"/>
                <a:gd name="T50" fmla="*/ 0 w 158"/>
                <a:gd name="T51" fmla="*/ 0 h 135"/>
                <a:gd name="T52" fmla="*/ 0 w 158"/>
                <a:gd name="T53" fmla="*/ 0 h 135"/>
                <a:gd name="T54" fmla="*/ 0 w 158"/>
                <a:gd name="T55" fmla="*/ 0 h 135"/>
                <a:gd name="T56" fmla="*/ 0 w 158"/>
                <a:gd name="T57" fmla="*/ 0 h 135"/>
                <a:gd name="T58" fmla="*/ 0 w 158"/>
                <a:gd name="T59" fmla="*/ 0 h 135"/>
                <a:gd name="T60" fmla="*/ 0 w 158"/>
                <a:gd name="T61" fmla="*/ 0 h 135"/>
                <a:gd name="T62" fmla="*/ 0 w 158"/>
                <a:gd name="T63" fmla="*/ 0 h 135"/>
                <a:gd name="T64" fmla="*/ 0 w 158"/>
                <a:gd name="T65" fmla="*/ 0 h 135"/>
                <a:gd name="T66" fmla="*/ 0 w 158"/>
                <a:gd name="T67" fmla="*/ 0 h 135"/>
                <a:gd name="T68" fmla="*/ 0 w 158"/>
                <a:gd name="T69" fmla="*/ 0 h 135"/>
                <a:gd name="T70" fmla="*/ 0 w 158"/>
                <a:gd name="T71" fmla="*/ 0 h 135"/>
                <a:gd name="T72" fmla="*/ 0 w 158"/>
                <a:gd name="T73" fmla="*/ 0 h 135"/>
                <a:gd name="T74" fmla="*/ 0 w 158"/>
                <a:gd name="T75" fmla="*/ 0 h 135"/>
                <a:gd name="T76" fmla="*/ 0 w 158"/>
                <a:gd name="T77" fmla="*/ 0 h 135"/>
                <a:gd name="T78" fmla="*/ 0 w 158"/>
                <a:gd name="T79" fmla="*/ 0 h 135"/>
                <a:gd name="T80" fmla="*/ 0 w 158"/>
                <a:gd name="T81" fmla="*/ 0 h 135"/>
                <a:gd name="T82" fmla="*/ 0 w 158"/>
                <a:gd name="T83" fmla="*/ 0 h 135"/>
                <a:gd name="T84" fmla="*/ 0 w 158"/>
                <a:gd name="T85" fmla="*/ 0 h 135"/>
                <a:gd name="T86" fmla="*/ 0 w 158"/>
                <a:gd name="T87" fmla="*/ 0 h 135"/>
                <a:gd name="T88" fmla="*/ 0 w 158"/>
                <a:gd name="T89" fmla="*/ 0 h 135"/>
                <a:gd name="T90" fmla="*/ 0 w 158"/>
                <a:gd name="T91" fmla="*/ 0 h 135"/>
                <a:gd name="T92" fmla="*/ 0 w 158"/>
                <a:gd name="T93" fmla="*/ 0 h 135"/>
                <a:gd name="T94" fmla="*/ 0 w 158"/>
                <a:gd name="T95" fmla="*/ 0 h 135"/>
                <a:gd name="T96" fmla="*/ 0 w 158"/>
                <a:gd name="T97" fmla="*/ 0 h 135"/>
                <a:gd name="T98" fmla="*/ 0 w 158"/>
                <a:gd name="T99" fmla="*/ 0 h 1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8" h="135">
                  <a:moveTo>
                    <a:pt x="3" y="135"/>
                  </a:moveTo>
                  <a:lnTo>
                    <a:pt x="1" y="121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1" y="86"/>
                  </a:lnTo>
                  <a:lnTo>
                    <a:pt x="2" y="81"/>
                  </a:lnTo>
                  <a:lnTo>
                    <a:pt x="4" y="77"/>
                  </a:lnTo>
                  <a:lnTo>
                    <a:pt x="5" y="75"/>
                  </a:lnTo>
                  <a:lnTo>
                    <a:pt x="14" y="65"/>
                  </a:lnTo>
                  <a:lnTo>
                    <a:pt x="19" y="61"/>
                  </a:lnTo>
                  <a:lnTo>
                    <a:pt x="24" y="57"/>
                  </a:lnTo>
                  <a:lnTo>
                    <a:pt x="34" y="49"/>
                  </a:lnTo>
                  <a:lnTo>
                    <a:pt x="45" y="41"/>
                  </a:lnTo>
                  <a:lnTo>
                    <a:pt x="56" y="34"/>
                  </a:lnTo>
                  <a:lnTo>
                    <a:pt x="66" y="28"/>
                  </a:lnTo>
                  <a:lnTo>
                    <a:pt x="77" y="22"/>
                  </a:lnTo>
                  <a:lnTo>
                    <a:pt x="88" y="17"/>
                  </a:lnTo>
                  <a:lnTo>
                    <a:pt x="98" y="13"/>
                  </a:lnTo>
                  <a:lnTo>
                    <a:pt x="108" y="9"/>
                  </a:lnTo>
                  <a:lnTo>
                    <a:pt x="126" y="4"/>
                  </a:lnTo>
                  <a:lnTo>
                    <a:pt x="134" y="2"/>
                  </a:lnTo>
                  <a:lnTo>
                    <a:pt x="141" y="0"/>
                  </a:lnTo>
                  <a:lnTo>
                    <a:pt x="147" y="0"/>
                  </a:lnTo>
                  <a:lnTo>
                    <a:pt x="151" y="0"/>
                  </a:lnTo>
                  <a:lnTo>
                    <a:pt x="153" y="0"/>
                  </a:lnTo>
                  <a:lnTo>
                    <a:pt x="155" y="2"/>
                  </a:lnTo>
                  <a:lnTo>
                    <a:pt x="156" y="4"/>
                  </a:lnTo>
                  <a:lnTo>
                    <a:pt x="157" y="8"/>
                  </a:lnTo>
                  <a:lnTo>
                    <a:pt x="158" y="16"/>
                  </a:lnTo>
                  <a:lnTo>
                    <a:pt x="158" y="27"/>
                  </a:lnTo>
                  <a:lnTo>
                    <a:pt x="157" y="34"/>
                  </a:lnTo>
                  <a:lnTo>
                    <a:pt x="156" y="39"/>
                  </a:lnTo>
                  <a:lnTo>
                    <a:pt x="155" y="43"/>
                  </a:lnTo>
                  <a:lnTo>
                    <a:pt x="154" y="45"/>
                  </a:lnTo>
                  <a:lnTo>
                    <a:pt x="152" y="47"/>
                  </a:lnTo>
                  <a:lnTo>
                    <a:pt x="150" y="48"/>
                  </a:lnTo>
                  <a:lnTo>
                    <a:pt x="145" y="49"/>
                  </a:lnTo>
                  <a:lnTo>
                    <a:pt x="124" y="56"/>
                  </a:lnTo>
                  <a:lnTo>
                    <a:pt x="106" y="63"/>
                  </a:lnTo>
                  <a:lnTo>
                    <a:pt x="89" y="70"/>
                  </a:lnTo>
                  <a:lnTo>
                    <a:pt x="81" y="74"/>
                  </a:lnTo>
                  <a:lnTo>
                    <a:pt x="73" y="78"/>
                  </a:lnTo>
                  <a:lnTo>
                    <a:pt x="65" y="83"/>
                  </a:lnTo>
                  <a:lnTo>
                    <a:pt x="57" y="88"/>
                  </a:lnTo>
                  <a:lnTo>
                    <a:pt x="49" y="94"/>
                  </a:lnTo>
                  <a:lnTo>
                    <a:pt x="41" y="101"/>
                  </a:lnTo>
                  <a:lnTo>
                    <a:pt x="32" y="108"/>
                  </a:lnTo>
                  <a:lnTo>
                    <a:pt x="23" y="116"/>
                  </a:lnTo>
                  <a:lnTo>
                    <a:pt x="3" y="135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5003" y="4133"/>
              <a:ext cx="49" cy="53"/>
            </a:xfrm>
            <a:custGeom>
              <a:avLst/>
              <a:gdLst>
                <a:gd name="T0" fmla="*/ 0 w 159"/>
                <a:gd name="T1" fmla="*/ 0 h 172"/>
                <a:gd name="T2" fmla="*/ 0 w 159"/>
                <a:gd name="T3" fmla="*/ 0 h 172"/>
                <a:gd name="T4" fmla="*/ 0 w 159"/>
                <a:gd name="T5" fmla="*/ 0 h 172"/>
                <a:gd name="T6" fmla="*/ 0 w 159"/>
                <a:gd name="T7" fmla="*/ 0 h 172"/>
                <a:gd name="T8" fmla="*/ 0 w 159"/>
                <a:gd name="T9" fmla="*/ 0 h 172"/>
                <a:gd name="T10" fmla="*/ 0 w 159"/>
                <a:gd name="T11" fmla="*/ 0 h 172"/>
                <a:gd name="T12" fmla="*/ 0 w 159"/>
                <a:gd name="T13" fmla="*/ 0 h 172"/>
                <a:gd name="T14" fmla="*/ 0 w 159"/>
                <a:gd name="T15" fmla="*/ 0 h 172"/>
                <a:gd name="T16" fmla="*/ 0 w 159"/>
                <a:gd name="T17" fmla="*/ 0 h 172"/>
                <a:gd name="T18" fmla="*/ 0 w 159"/>
                <a:gd name="T19" fmla="*/ 0 h 172"/>
                <a:gd name="T20" fmla="*/ 0 w 159"/>
                <a:gd name="T21" fmla="*/ 0 h 172"/>
                <a:gd name="T22" fmla="*/ 0 w 159"/>
                <a:gd name="T23" fmla="*/ 0 h 172"/>
                <a:gd name="T24" fmla="*/ 0 w 159"/>
                <a:gd name="T25" fmla="*/ 0 h 172"/>
                <a:gd name="T26" fmla="*/ 0 w 159"/>
                <a:gd name="T27" fmla="*/ 0 h 172"/>
                <a:gd name="T28" fmla="*/ 0 w 159"/>
                <a:gd name="T29" fmla="*/ 0 h 172"/>
                <a:gd name="T30" fmla="*/ 0 w 159"/>
                <a:gd name="T31" fmla="*/ 0 h 172"/>
                <a:gd name="T32" fmla="*/ 0 w 159"/>
                <a:gd name="T33" fmla="*/ 0 h 172"/>
                <a:gd name="T34" fmla="*/ 0 w 159"/>
                <a:gd name="T35" fmla="*/ 0 h 172"/>
                <a:gd name="T36" fmla="*/ 0 w 159"/>
                <a:gd name="T37" fmla="*/ 0 h 172"/>
                <a:gd name="T38" fmla="*/ 0 w 159"/>
                <a:gd name="T39" fmla="*/ 0 h 172"/>
                <a:gd name="T40" fmla="*/ 0 w 159"/>
                <a:gd name="T41" fmla="*/ 0 h 172"/>
                <a:gd name="T42" fmla="*/ 0 w 159"/>
                <a:gd name="T43" fmla="*/ 0 h 172"/>
                <a:gd name="T44" fmla="*/ 0 w 159"/>
                <a:gd name="T45" fmla="*/ 0 h 172"/>
                <a:gd name="T46" fmla="*/ 0 w 159"/>
                <a:gd name="T47" fmla="*/ 0 h 172"/>
                <a:gd name="T48" fmla="*/ 0 w 159"/>
                <a:gd name="T49" fmla="*/ 0 h 172"/>
                <a:gd name="T50" fmla="*/ 0 w 159"/>
                <a:gd name="T51" fmla="*/ 0 h 172"/>
                <a:gd name="T52" fmla="*/ 0 w 159"/>
                <a:gd name="T53" fmla="*/ 0 h 172"/>
                <a:gd name="T54" fmla="*/ 0 w 159"/>
                <a:gd name="T55" fmla="*/ 0 h 172"/>
                <a:gd name="T56" fmla="*/ 0 w 159"/>
                <a:gd name="T57" fmla="*/ 0 h 172"/>
                <a:gd name="T58" fmla="*/ 0 w 159"/>
                <a:gd name="T59" fmla="*/ 0 h 172"/>
                <a:gd name="T60" fmla="*/ 0 w 159"/>
                <a:gd name="T61" fmla="*/ 0 h 172"/>
                <a:gd name="T62" fmla="*/ 0 w 159"/>
                <a:gd name="T63" fmla="*/ 0 h 172"/>
                <a:gd name="T64" fmla="*/ 0 w 159"/>
                <a:gd name="T65" fmla="*/ 0 h 172"/>
                <a:gd name="T66" fmla="*/ 0 w 159"/>
                <a:gd name="T67" fmla="*/ 0 h 172"/>
                <a:gd name="T68" fmla="*/ 0 w 159"/>
                <a:gd name="T69" fmla="*/ 0 h 172"/>
                <a:gd name="T70" fmla="*/ 0 w 159"/>
                <a:gd name="T71" fmla="*/ 0 h 172"/>
                <a:gd name="T72" fmla="*/ 0 w 159"/>
                <a:gd name="T73" fmla="*/ 0 h 172"/>
                <a:gd name="T74" fmla="*/ 0 w 159"/>
                <a:gd name="T75" fmla="*/ 0 h 172"/>
                <a:gd name="T76" fmla="*/ 0 w 159"/>
                <a:gd name="T77" fmla="*/ 0 h 172"/>
                <a:gd name="T78" fmla="*/ 0 w 159"/>
                <a:gd name="T79" fmla="*/ 0 h 172"/>
                <a:gd name="T80" fmla="*/ 0 w 159"/>
                <a:gd name="T81" fmla="*/ 0 h 172"/>
                <a:gd name="T82" fmla="*/ 0 w 159"/>
                <a:gd name="T83" fmla="*/ 0 h 172"/>
                <a:gd name="T84" fmla="*/ 0 w 159"/>
                <a:gd name="T85" fmla="*/ 0 h 172"/>
                <a:gd name="T86" fmla="*/ 0 w 159"/>
                <a:gd name="T87" fmla="*/ 0 h 172"/>
                <a:gd name="T88" fmla="*/ 0 w 159"/>
                <a:gd name="T89" fmla="*/ 0 h 172"/>
                <a:gd name="T90" fmla="*/ 0 w 159"/>
                <a:gd name="T91" fmla="*/ 0 h 172"/>
                <a:gd name="T92" fmla="*/ 0 w 159"/>
                <a:gd name="T93" fmla="*/ 0 h 172"/>
                <a:gd name="T94" fmla="*/ 0 w 159"/>
                <a:gd name="T95" fmla="*/ 0 h 172"/>
                <a:gd name="T96" fmla="*/ 0 w 159"/>
                <a:gd name="T97" fmla="*/ 0 h 17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9" h="172">
                  <a:moveTo>
                    <a:pt x="157" y="0"/>
                  </a:moveTo>
                  <a:lnTo>
                    <a:pt x="158" y="14"/>
                  </a:lnTo>
                  <a:lnTo>
                    <a:pt x="159" y="26"/>
                  </a:lnTo>
                  <a:lnTo>
                    <a:pt x="159" y="36"/>
                  </a:lnTo>
                  <a:lnTo>
                    <a:pt x="158" y="44"/>
                  </a:lnTo>
                  <a:lnTo>
                    <a:pt x="157" y="50"/>
                  </a:lnTo>
                  <a:lnTo>
                    <a:pt x="156" y="55"/>
                  </a:lnTo>
                  <a:lnTo>
                    <a:pt x="154" y="58"/>
                  </a:lnTo>
                  <a:lnTo>
                    <a:pt x="151" y="60"/>
                  </a:lnTo>
                  <a:lnTo>
                    <a:pt x="132" y="69"/>
                  </a:lnTo>
                  <a:lnTo>
                    <a:pt x="114" y="79"/>
                  </a:lnTo>
                  <a:lnTo>
                    <a:pt x="98" y="88"/>
                  </a:lnTo>
                  <a:lnTo>
                    <a:pt x="84" y="98"/>
                  </a:lnTo>
                  <a:lnTo>
                    <a:pt x="72" y="107"/>
                  </a:lnTo>
                  <a:lnTo>
                    <a:pt x="61" y="117"/>
                  </a:lnTo>
                  <a:lnTo>
                    <a:pt x="51" y="126"/>
                  </a:lnTo>
                  <a:lnTo>
                    <a:pt x="43" y="134"/>
                  </a:lnTo>
                  <a:lnTo>
                    <a:pt x="36" y="142"/>
                  </a:lnTo>
                  <a:lnTo>
                    <a:pt x="30" y="149"/>
                  </a:lnTo>
                  <a:lnTo>
                    <a:pt x="20" y="161"/>
                  </a:lnTo>
                  <a:lnTo>
                    <a:pt x="17" y="165"/>
                  </a:lnTo>
                  <a:lnTo>
                    <a:pt x="13" y="169"/>
                  </a:lnTo>
                  <a:lnTo>
                    <a:pt x="11" y="171"/>
                  </a:lnTo>
                  <a:lnTo>
                    <a:pt x="9" y="172"/>
                  </a:lnTo>
                  <a:lnTo>
                    <a:pt x="7" y="171"/>
                  </a:lnTo>
                  <a:lnTo>
                    <a:pt x="6" y="170"/>
                  </a:lnTo>
                  <a:lnTo>
                    <a:pt x="5" y="167"/>
                  </a:lnTo>
                  <a:lnTo>
                    <a:pt x="3" y="164"/>
                  </a:lnTo>
                  <a:lnTo>
                    <a:pt x="1" y="156"/>
                  </a:lnTo>
                  <a:lnTo>
                    <a:pt x="0" y="147"/>
                  </a:lnTo>
                  <a:lnTo>
                    <a:pt x="0" y="136"/>
                  </a:lnTo>
                  <a:lnTo>
                    <a:pt x="0" y="126"/>
                  </a:lnTo>
                  <a:lnTo>
                    <a:pt x="1" y="122"/>
                  </a:lnTo>
                  <a:lnTo>
                    <a:pt x="2" y="118"/>
                  </a:lnTo>
                  <a:lnTo>
                    <a:pt x="3" y="114"/>
                  </a:lnTo>
                  <a:lnTo>
                    <a:pt x="5" y="111"/>
                  </a:lnTo>
                  <a:lnTo>
                    <a:pt x="15" y="99"/>
                  </a:lnTo>
                  <a:lnTo>
                    <a:pt x="26" y="87"/>
                  </a:lnTo>
                  <a:lnTo>
                    <a:pt x="31" y="82"/>
                  </a:lnTo>
                  <a:lnTo>
                    <a:pt x="37" y="76"/>
                  </a:lnTo>
                  <a:lnTo>
                    <a:pt x="48" y="67"/>
                  </a:lnTo>
                  <a:lnTo>
                    <a:pt x="59" y="58"/>
                  </a:lnTo>
                  <a:lnTo>
                    <a:pt x="71" y="50"/>
                  </a:lnTo>
                  <a:lnTo>
                    <a:pt x="93" y="36"/>
                  </a:lnTo>
                  <a:lnTo>
                    <a:pt x="114" y="25"/>
                  </a:lnTo>
                  <a:lnTo>
                    <a:pt x="132" y="15"/>
                  </a:lnTo>
                  <a:lnTo>
                    <a:pt x="147" y="7"/>
                  </a:lnTo>
                  <a:lnTo>
                    <a:pt x="153" y="3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4971" y="4121"/>
              <a:ext cx="103" cy="96"/>
            </a:xfrm>
            <a:custGeom>
              <a:avLst/>
              <a:gdLst>
                <a:gd name="T0" fmla="*/ 0 w 338"/>
                <a:gd name="T1" fmla="*/ 0 h 315"/>
                <a:gd name="T2" fmla="*/ 0 w 338"/>
                <a:gd name="T3" fmla="*/ 0 h 315"/>
                <a:gd name="T4" fmla="*/ 0 w 338"/>
                <a:gd name="T5" fmla="*/ 0 h 315"/>
                <a:gd name="T6" fmla="*/ 0 w 338"/>
                <a:gd name="T7" fmla="*/ 0 h 315"/>
                <a:gd name="T8" fmla="*/ 0 w 338"/>
                <a:gd name="T9" fmla="*/ 0 h 315"/>
                <a:gd name="T10" fmla="*/ 0 w 338"/>
                <a:gd name="T11" fmla="*/ 0 h 315"/>
                <a:gd name="T12" fmla="*/ 0 w 338"/>
                <a:gd name="T13" fmla="*/ 0 h 315"/>
                <a:gd name="T14" fmla="*/ 0 w 338"/>
                <a:gd name="T15" fmla="*/ 0 h 315"/>
                <a:gd name="T16" fmla="*/ 0 w 338"/>
                <a:gd name="T17" fmla="*/ 0 h 315"/>
                <a:gd name="T18" fmla="*/ 0 w 338"/>
                <a:gd name="T19" fmla="*/ 0 h 315"/>
                <a:gd name="T20" fmla="*/ 0 w 338"/>
                <a:gd name="T21" fmla="*/ 0 h 315"/>
                <a:gd name="T22" fmla="*/ 0 w 338"/>
                <a:gd name="T23" fmla="*/ 0 h 315"/>
                <a:gd name="T24" fmla="*/ 0 w 338"/>
                <a:gd name="T25" fmla="*/ 0 h 315"/>
                <a:gd name="T26" fmla="*/ 0 w 338"/>
                <a:gd name="T27" fmla="*/ 0 h 315"/>
                <a:gd name="T28" fmla="*/ 0 w 338"/>
                <a:gd name="T29" fmla="*/ 0 h 315"/>
                <a:gd name="T30" fmla="*/ 0 w 338"/>
                <a:gd name="T31" fmla="*/ 0 h 315"/>
                <a:gd name="T32" fmla="*/ 0 w 338"/>
                <a:gd name="T33" fmla="*/ 0 h 315"/>
                <a:gd name="T34" fmla="*/ 0 w 338"/>
                <a:gd name="T35" fmla="*/ 0 h 315"/>
                <a:gd name="T36" fmla="*/ 0 w 338"/>
                <a:gd name="T37" fmla="*/ 0 h 315"/>
                <a:gd name="T38" fmla="*/ 0 w 338"/>
                <a:gd name="T39" fmla="*/ 0 h 315"/>
                <a:gd name="T40" fmla="*/ 0 w 338"/>
                <a:gd name="T41" fmla="*/ 0 h 315"/>
                <a:gd name="T42" fmla="*/ 0 w 338"/>
                <a:gd name="T43" fmla="*/ 0 h 315"/>
                <a:gd name="T44" fmla="*/ 0 w 338"/>
                <a:gd name="T45" fmla="*/ 0 h 315"/>
                <a:gd name="T46" fmla="*/ 0 w 338"/>
                <a:gd name="T47" fmla="*/ 0 h 315"/>
                <a:gd name="T48" fmla="*/ 0 w 338"/>
                <a:gd name="T49" fmla="*/ 0 h 315"/>
                <a:gd name="T50" fmla="*/ 0 w 338"/>
                <a:gd name="T51" fmla="*/ 0 h 315"/>
                <a:gd name="T52" fmla="*/ 0 w 338"/>
                <a:gd name="T53" fmla="*/ 0 h 315"/>
                <a:gd name="T54" fmla="*/ 0 w 338"/>
                <a:gd name="T55" fmla="*/ 0 h 315"/>
                <a:gd name="T56" fmla="*/ 0 w 338"/>
                <a:gd name="T57" fmla="*/ 0 h 315"/>
                <a:gd name="T58" fmla="*/ 0 w 338"/>
                <a:gd name="T59" fmla="*/ 0 h 315"/>
                <a:gd name="T60" fmla="*/ 0 w 338"/>
                <a:gd name="T61" fmla="*/ 0 h 315"/>
                <a:gd name="T62" fmla="*/ 0 w 338"/>
                <a:gd name="T63" fmla="*/ 0 h 315"/>
                <a:gd name="T64" fmla="*/ 0 w 338"/>
                <a:gd name="T65" fmla="*/ 0 h 315"/>
                <a:gd name="T66" fmla="*/ 0 w 338"/>
                <a:gd name="T67" fmla="*/ 0 h 315"/>
                <a:gd name="T68" fmla="*/ 0 w 338"/>
                <a:gd name="T69" fmla="*/ 0 h 315"/>
                <a:gd name="T70" fmla="*/ 0 w 338"/>
                <a:gd name="T71" fmla="*/ 0 h 315"/>
                <a:gd name="T72" fmla="*/ 0 w 338"/>
                <a:gd name="T73" fmla="*/ 0 h 315"/>
                <a:gd name="T74" fmla="*/ 0 w 338"/>
                <a:gd name="T75" fmla="*/ 0 h 315"/>
                <a:gd name="T76" fmla="*/ 0 w 338"/>
                <a:gd name="T77" fmla="*/ 0 h 315"/>
                <a:gd name="T78" fmla="*/ 0 w 338"/>
                <a:gd name="T79" fmla="*/ 0 h 315"/>
                <a:gd name="T80" fmla="*/ 0 w 338"/>
                <a:gd name="T81" fmla="*/ 0 h 315"/>
                <a:gd name="T82" fmla="*/ 0 w 338"/>
                <a:gd name="T83" fmla="*/ 0 h 315"/>
                <a:gd name="T84" fmla="*/ 0 w 338"/>
                <a:gd name="T85" fmla="*/ 0 h 315"/>
                <a:gd name="T86" fmla="*/ 0 w 338"/>
                <a:gd name="T87" fmla="*/ 0 h 315"/>
                <a:gd name="T88" fmla="*/ 0 w 338"/>
                <a:gd name="T89" fmla="*/ 0 h 315"/>
                <a:gd name="T90" fmla="*/ 0 w 338"/>
                <a:gd name="T91" fmla="*/ 0 h 315"/>
                <a:gd name="T92" fmla="*/ 0 w 338"/>
                <a:gd name="T93" fmla="*/ 0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38" h="315">
                  <a:moveTo>
                    <a:pt x="325" y="83"/>
                  </a:moveTo>
                  <a:lnTo>
                    <a:pt x="331" y="98"/>
                  </a:lnTo>
                  <a:lnTo>
                    <a:pt x="333" y="106"/>
                  </a:lnTo>
                  <a:lnTo>
                    <a:pt x="334" y="114"/>
                  </a:lnTo>
                  <a:lnTo>
                    <a:pt x="337" y="130"/>
                  </a:lnTo>
                  <a:lnTo>
                    <a:pt x="338" y="146"/>
                  </a:lnTo>
                  <a:lnTo>
                    <a:pt x="337" y="164"/>
                  </a:lnTo>
                  <a:lnTo>
                    <a:pt x="336" y="172"/>
                  </a:lnTo>
                  <a:lnTo>
                    <a:pt x="334" y="180"/>
                  </a:lnTo>
                  <a:lnTo>
                    <a:pt x="332" y="189"/>
                  </a:lnTo>
                  <a:lnTo>
                    <a:pt x="330" y="197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17" y="227"/>
                  </a:lnTo>
                  <a:lnTo>
                    <a:pt x="313" y="234"/>
                  </a:lnTo>
                  <a:lnTo>
                    <a:pt x="309" y="241"/>
                  </a:lnTo>
                  <a:lnTo>
                    <a:pt x="304" y="247"/>
                  </a:lnTo>
                  <a:lnTo>
                    <a:pt x="299" y="254"/>
                  </a:lnTo>
                  <a:lnTo>
                    <a:pt x="294" y="260"/>
                  </a:lnTo>
                  <a:lnTo>
                    <a:pt x="288" y="266"/>
                  </a:lnTo>
                  <a:lnTo>
                    <a:pt x="282" y="271"/>
                  </a:lnTo>
                  <a:lnTo>
                    <a:pt x="276" y="277"/>
                  </a:lnTo>
                  <a:lnTo>
                    <a:pt x="270" y="282"/>
                  </a:lnTo>
                  <a:lnTo>
                    <a:pt x="263" y="286"/>
                  </a:lnTo>
                  <a:lnTo>
                    <a:pt x="249" y="295"/>
                  </a:lnTo>
                  <a:lnTo>
                    <a:pt x="242" y="298"/>
                  </a:lnTo>
                  <a:lnTo>
                    <a:pt x="235" y="302"/>
                  </a:lnTo>
                  <a:lnTo>
                    <a:pt x="227" y="305"/>
                  </a:lnTo>
                  <a:lnTo>
                    <a:pt x="219" y="308"/>
                  </a:lnTo>
                  <a:lnTo>
                    <a:pt x="211" y="310"/>
                  </a:lnTo>
                  <a:lnTo>
                    <a:pt x="203" y="312"/>
                  </a:lnTo>
                  <a:lnTo>
                    <a:pt x="195" y="313"/>
                  </a:lnTo>
                  <a:lnTo>
                    <a:pt x="186" y="314"/>
                  </a:lnTo>
                  <a:lnTo>
                    <a:pt x="169" y="315"/>
                  </a:lnTo>
                  <a:lnTo>
                    <a:pt x="152" y="314"/>
                  </a:lnTo>
                  <a:lnTo>
                    <a:pt x="143" y="313"/>
                  </a:lnTo>
                  <a:lnTo>
                    <a:pt x="135" y="312"/>
                  </a:lnTo>
                  <a:lnTo>
                    <a:pt x="127" y="310"/>
                  </a:lnTo>
                  <a:lnTo>
                    <a:pt x="119" y="308"/>
                  </a:lnTo>
                  <a:lnTo>
                    <a:pt x="111" y="305"/>
                  </a:lnTo>
                  <a:lnTo>
                    <a:pt x="103" y="302"/>
                  </a:lnTo>
                  <a:lnTo>
                    <a:pt x="88" y="295"/>
                  </a:lnTo>
                  <a:lnTo>
                    <a:pt x="81" y="291"/>
                  </a:lnTo>
                  <a:lnTo>
                    <a:pt x="75" y="286"/>
                  </a:lnTo>
                  <a:lnTo>
                    <a:pt x="68" y="282"/>
                  </a:lnTo>
                  <a:lnTo>
                    <a:pt x="62" y="277"/>
                  </a:lnTo>
                  <a:lnTo>
                    <a:pt x="55" y="271"/>
                  </a:lnTo>
                  <a:lnTo>
                    <a:pt x="50" y="266"/>
                  </a:lnTo>
                  <a:lnTo>
                    <a:pt x="44" y="260"/>
                  </a:lnTo>
                  <a:lnTo>
                    <a:pt x="39" y="254"/>
                  </a:lnTo>
                  <a:lnTo>
                    <a:pt x="34" y="247"/>
                  </a:lnTo>
                  <a:lnTo>
                    <a:pt x="29" y="241"/>
                  </a:lnTo>
                  <a:lnTo>
                    <a:pt x="20" y="227"/>
                  </a:lnTo>
                  <a:lnTo>
                    <a:pt x="17" y="220"/>
                  </a:lnTo>
                  <a:lnTo>
                    <a:pt x="13" y="212"/>
                  </a:lnTo>
                  <a:lnTo>
                    <a:pt x="10" y="204"/>
                  </a:lnTo>
                  <a:lnTo>
                    <a:pt x="8" y="197"/>
                  </a:lnTo>
                  <a:lnTo>
                    <a:pt x="5" y="189"/>
                  </a:lnTo>
                  <a:lnTo>
                    <a:pt x="4" y="180"/>
                  </a:lnTo>
                  <a:lnTo>
                    <a:pt x="2" y="172"/>
                  </a:lnTo>
                  <a:lnTo>
                    <a:pt x="1" y="164"/>
                  </a:lnTo>
                  <a:lnTo>
                    <a:pt x="0" y="146"/>
                  </a:lnTo>
                  <a:lnTo>
                    <a:pt x="1" y="135"/>
                  </a:lnTo>
                  <a:lnTo>
                    <a:pt x="2" y="123"/>
                  </a:lnTo>
                  <a:lnTo>
                    <a:pt x="4" y="112"/>
                  </a:lnTo>
                  <a:lnTo>
                    <a:pt x="6" y="101"/>
                  </a:lnTo>
                  <a:lnTo>
                    <a:pt x="10" y="91"/>
                  </a:lnTo>
                  <a:lnTo>
                    <a:pt x="14" y="80"/>
                  </a:lnTo>
                  <a:lnTo>
                    <a:pt x="18" y="70"/>
                  </a:lnTo>
                  <a:lnTo>
                    <a:pt x="23" y="61"/>
                  </a:lnTo>
                  <a:lnTo>
                    <a:pt x="29" y="52"/>
                  </a:lnTo>
                  <a:lnTo>
                    <a:pt x="36" y="43"/>
                  </a:lnTo>
                  <a:lnTo>
                    <a:pt x="39" y="39"/>
                  </a:lnTo>
                  <a:lnTo>
                    <a:pt x="43" y="34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6" y="12"/>
                  </a:lnTo>
                  <a:lnTo>
                    <a:pt x="75" y="6"/>
                  </a:lnTo>
                  <a:lnTo>
                    <a:pt x="84" y="0"/>
                  </a:lnTo>
                  <a:lnTo>
                    <a:pt x="84" y="48"/>
                  </a:lnTo>
                  <a:lnTo>
                    <a:pt x="73" y="58"/>
                  </a:lnTo>
                  <a:lnTo>
                    <a:pt x="69" y="63"/>
                  </a:lnTo>
                  <a:lnTo>
                    <a:pt x="64" y="69"/>
                  </a:lnTo>
                  <a:lnTo>
                    <a:pt x="60" y="74"/>
                  </a:lnTo>
                  <a:lnTo>
                    <a:pt x="56" y="80"/>
                  </a:lnTo>
                  <a:lnTo>
                    <a:pt x="53" y="86"/>
                  </a:lnTo>
                  <a:lnTo>
                    <a:pt x="50" y="93"/>
                  </a:lnTo>
                  <a:lnTo>
                    <a:pt x="48" y="99"/>
                  </a:lnTo>
                  <a:lnTo>
                    <a:pt x="45" y="106"/>
                  </a:lnTo>
                  <a:lnTo>
                    <a:pt x="43" y="113"/>
                  </a:lnTo>
                  <a:lnTo>
                    <a:pt x="42" y="120"/>
                  </a:lnTo>
                  <a:lnTo>
                    <a:pt x="41" y="127"/>
                  </a:lnTo>
                  <a:lnTo>
                    <a:pt x="40" y="135"/>
                  </a:lnTo>
                  <a:lnTo>
                    <a:pt x="40" y="142"/>
                  </a:lnTo>
                  <a:lnTo>
                    <a:pt x="39" y="150"/>
                  </a:lnTo>
                  <a:lnTo>
                    <a:pt x="40" y="162"/>
                  </a:lnTo>
                  <a:lnTo>
                    <a:pt x="42" y="174"/>
                  </a:lnTo>
                  <a:lnTo>
                    <a:pt x="43" y="180"/>
                  </a:lnTo>
                  <a:lnTo>
                    <a:pt x="45" y="186"/>
                  </a:lnTo>
                  <a:lnTo>
                    <a:pt x="49" y="197"/>
                  </a:lnTo>
                  <a:lnTo>
                    <a:pt x="54" y="207"/>
                  </a:lnTo>
                  <a:lnTo>
                    <a:pt x="57" y="212"/>
                  </a:lnTo>
                  <a:lnTo>
                    <a:pt x="60" y="217"/>
                  </a:lnTo>
                  <a:lnTo>
                    <a:pt x="67" y="226"/>
                  </a:lnTo>
                  <a:lnTo>
                    <a:pt x="74" y="235"/>
                  </a:lnTo>
                  <a:lnTo>
                    <a:pt x="83" y="243"/>
                  </a:lnTo>
                  <a:lnTo>
                    <a:pt x="92" y="250"/>
                  </a:lnTo>
                  <a:lnTo>
                    <a:pt x="97" y="253"/>
                  </a:lnTo>
                  <a:lnTo>
                    <a:pt x="102" y="256"/>
                  </a:lnTo>
                  <a:lnTo>
                    <a:pt x="113" y="261"/>
                  </a:lnTo>
                  <a:lnTo>
                    <a:pt x="124" y="265"/>
                  </a:lnTo>
                  <a:lnTo>
                    <a:pt x="129" y="266"/>
                  </a:lnTo>
                  <a:lnTo>
                    <a:pt x="135" y="268"/>
                  </a:lnTo>
                  <a:lnTo>
                    <a:pt x="141" y="269"/>
                  </a:lnTo>
                  <a:lnTo>
                    <a:pt x="147" y="270"/>
                  </a:lnTo>
                  <a:lnTo>
                    <a:pt x="153" y="270"/>
                  </a:lnTo>
                  <a:lnTo>
                    <a:pt x="159" y="270"/>
                  </a:lnTo>
                  <a:lnTo>
                    <a:pt x="172" y="270"/>
                  </a:lnTo>
                  <a:lnTo>
                    <a:pt x="183" y="268"/>
                  </a:lnTo>
                  <a:lnTo>
                    <a:pt x="195" y="265"/>
                  </a:lnTo>
                  <a:lnTo>
                    <a:pt x="206" y="261"/>
                  </a:lnTo>
                  <a:lnTo>
                    <a:pt x="211" y="259"/>
                  </a:lnTo>
                  <a:lnTo>
                    <a:pt x="216" y="256"/>
                  </a:lnTo>
                  <a:lnTo>
                    <a:pt x="226" y="250"/>
                  </a:lnTo>
                  <a:lnTo>
                    <a:pt x="230" y="247"/>
                  </a:lnTo>
                  <a:lnTo>
                    <a:pt x="235" y="244"/>
                  </a:lnTo>
                  <a:lnTo>
                    <a:pt x="243" y="236"/>
                  </a:lnTo>
                  <a:lnTo>
                    <a:pt x="251" y="228"/>
                  </a:lnTo>
                  <a:lnTo>
                    <a:pt x="257" y="219"/>
                  </a:lnTo>
                  <a:lnTo>
                    <a:pt x="263" y="209"/>
                  </a:lnTo>
                  <a:lnTo>
                    <a:pt x="268" y="198"/>
                  </a:lnTo>
                  <a:lnTo>
                    <a:pt x="272" y="188"/>
                  </a:lnTo>
                  <a:lnTo>
                    <a:pt x="274" y="182"/>
                  </a:lnTo>
                  <a:lnTo>
                    <a:pt x="275" y="176"/>
                  </a:lnTo>
                  <a:lnTo>
                    <a:pt x="277" y="164"/>
                  </a:lnTo>
                  <a:lnTo>
                    <a:pt x="277" y="158"/>
                  </a:lnTo>
                  <a:lnTo>
                    <a:pt x="277" y="152"/>
                  </a:lnTo>
                  <a:lnTo>
                    <a:pt x="277" y="146"/>
                  </a:lnTo>
                  <a:lnTo>
                    <a:pt x="276" y="140"/>
                  </a:lnTo>
                  <a:lnTo>
                    <a:pt x="276" y="135"/>
                  </a:lnTo>
                  <a:lnTo>
                    <a:pt x="274" y="131"/>
                  </a:lnTo>
                  <a:lnTo>
                    <a:pt x="325" y="83"/>
                  </a:lnTo>
                  <a:close/>
                </a:path>
              </a:pathLst>
            </a:custGeom>
            <a:solidFill>
              <a:srgbClr val="4E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2340" name="Title Placeholder 5"/>
          <p:cNvSpPr>
            <a:spLocks noGrp="1"/>
          </p:cNvSpPr>
          <p:nvPr>
            <p:ph type="ctrTitle"/>
          </p:nvPr>
        </p:nvSpPr>
        <p:spPr>
          <a:xfrm>
            <a:off x="812841" y="2002208"/>
            <a:ext cx="9212184" cy="1381552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42341" name="Text Placeholder 6"/>
          <p:cNvSpPr>
            <a:spLocks noGrp="1"/>
          </p:cNvSpPr>
          <p:nvPr>
            <p:ph type="subTitle" idx="1"/>
          </p:nvPr>
        </p:nvSpPr>
        <p:spPr>
          <a:xfrm>
            <a:off x="1625681" y="3652309"/>
            <a:ext cx="7586504" cy="1647119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4246975"/>
      </p:ext>
    </p:extLst>
  </p:cSld>
  <p:clrMapOvr>
    <a:masterClrMapping/>
  </p:clrMapOvr>
  <p:transition>
    <p:wipe dir="r"/>
  </p:transition>
  <p:hf sldNum="0"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14946"/>
      </p:ext>
    </p:extLst>
  </p:cSld>
  <p:clrMapOvr>
    <a:masterClrMapping/>
  </p:clrMapOvr>
  <p:transition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17" y="4141672"/>
            <a:ext cx="9212184" cy="12800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117" y="2731773"/>
            <a:ext cx="9212184" cy="140989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500125"/>
      </p:ext>
    </p:extLst>
  </p:cSld>
  <p:clrMapOvr>
    <a:masterClrMapping/>
  </p:clrMapOvr>
  <p:transition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606" y="1538208"/>
            <a:ext cx="4786723" cy="4253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7959" y="1538208"/>
            <a:ext cx="4786723" cy="4253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45269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3" y="258111"/>
            <a:ext cx="9754077" cy="10742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96" y="1442723"/>
            <a:ext cx="4788605" cy="601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896" y="2043980"/>
            <a:ext cx="4788605" cy="3713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5486" y="1442723"/>
            <a:ext cx="4790486" cy="601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5486" y="2043980"/>
            <a:ext cx="4790486" cy="3713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18932" y="5464333"/>
            <a:ext cx="4907144" cy="338674"/>
          </a:xfrm>
        </p:spPr>
        <p:txBody>
          <a:bodyPr lIns="0" tIns="0" rIns="0" bIns="0" anchor="b"/>
          <a:lstStyle>
            <a:lvl1pPr marL="0" indent="0" algn="r">
              <a:spcBef>
                <a:spcPts val="0"/>
              </a:spcBef>
              <a:buNone/>
              <a:defRPr sz="1100" b="0">
                <a:solidFill>
                  <a:schemeClr val="tx1"/>
                </a:solidFill>
              </a:defRPr>
            </a:lvl1pPr>
            <a:lvl2pPr algn="r">
              <a:buNone/>
              <a:defRPr b="0"/>
            </a:lvl2pPr>
            <a:lvl3pPr algn="r">
              <a:buNone/>
              <a:defRPr b="0"/>
            </a:lvl3pPr>
            <a:lvl4pPr algn="r">
              <a:buNone/>
              <a:defRPr b="0"/>
            </a:lvl4pPr>
            <a:lvl5pPr algn="r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1790" y="5751493"/>
            <a:ext cx="4907144" cy="338674"/>
          </a:xfrm>
        </p:spPr>
        <p:txBody>
          <a:bodyPr lIns="0" tIns="0" rIns="0" bIns="0" anchor="b"/>
          <a:lstStyle>
            <a:lvl1pPr marL="0" indent="0" algn="l">
              <a:spcBef>
                <a:spcPts val="0"/>
              </a:spcBef>
              <a:buNone/>
              <a:defRPr sz="1100" b="0">
                <a:solidFill>
                  <a:schemeClr val="tx1"/>
                </a:solidFill>
              </a:defRPr>
            </a:lvl1pPr>
            <a:lvl2pPr algn="r">
              <a:buNone/>
              <a:defRPr b="0"/>
            </a:lvl2pPr>
            <a:lvl3pPr algn="r">
              <a:buNone/>
              <a:defRPr b="0"/>
            </a:lvl3pPr>
            <a:lvl4pPr algn="r">
              <a:buNone/>
              <a:defRPr b="0"/>
            </a:lvl4pPr>
            <a:lvl5pPr algn="r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572460"/>
      </p:ext>
    </p:extLst>
  </p:cSld>
  <p:clrMapOvr>
    <a:masterClrMapping/>
  </p:clrMapOvr>
  <p:transition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3" y="258111"/>
            <a:ext cx="9754077" cy="10742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96" y="1442723"/>
            <a:ext cx="4788605" cy="601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896" y="2043980"/>
            <a:ext cx="4788605" cy="3713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5486" y="1442723"/>
            <a:ext cx="4790486" cy="601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5486" y="2043980"/>
            <a:ext cx="4790486" cy="3713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084067"/>
      </p:ext>
    </p:extLst>
  </p:cSld>
  <p:clrMapOvr>
    <a:masterClrMapping/>
  </p:clrMapOvr>
  <p:transition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457729"/>
      </p:ext>
    </p:extLst>
  </p:cSld>
  <p:clrMapOvr>
    <a:masterClrMapping/>
  </p:clrMapOvr>
  <p:transition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811233"/>
      </p:ext>
    </p:extLst>
  </p:cSld>
  <p:clrMapOvr>
    <a:masterClrMapping/>
  </p:clrMapOvr>
  <p:transition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6" y="256616"/>
            <a:ext cx="3565582" cy="10921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304" y="256620"/>
            <a:ext cx="6058666" cy="55008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96" y="1348731"/>
            <a:ext cx="3565582" cy="44087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7011214"/>
      </p:ext>
    </p:extLst>
  </p:cSld>
  <p:clrMapOvr>
    <a:masterClrMapping/>
  </p:clrMapOvr>
  <p:transition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298" y="4511675"/>
            <a:ext cx="6502718" cy="5326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24298" y="575895"/>
            <a:ext cx="6502718" cy="3867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4298" y="5044306"/>
            <a:ext cx="6502718" cy="7564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114246"/>
      </p:ext>
    </p:extLst>
  </p:cSld>
  <p:clrMapOvr>
    <a:masterClrMapping/>
  </p:clrMapOvr>
  <p:transition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045260"/>
      </p:ext>
    </p:extLst>
  </p:cSld>
  <p:clrMapOvr>
    <a:masterClrMapping/>
  </p:clrMapOvr>
  <p:transition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5573" y="258110"/>
            <a:ext cx="2440400" cy="55336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604" y="258110"/>
            <a:ext cx="7144335" cy="55336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939391"/>
      </p:ext>
    </p:extLst>
  </p:cSld>
  <p:clrMapOvr>
    <a:masterClrMapping/>
  </p:clrMapOvr>
  <p:transition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itle Placeholder 5"/>
          <p:cNvSpPr>
            <a:spLocks noGrp="1"/>
          </p:cNvSpPr>
          <p:nvPr>
            <p:ph type="ctrTitle"/>
          </p:nvPr>
        </p:nvSpPr>
        <p:spPr>
          <a:xfrm>
            <a:off x="812841" y="2002208"/>
            <a:ext cx="9212184" cy="1381552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42341" name="Text Placeholder 6"/>
          <p:cNvSpPr>
            <a:spLocks noGrp="1"/>
          </p:cNvSpPr>
          <p:nvPr>
            <p:ph type="subTitle" idx="1"/>
          </p:nvPr>
        </p:nvSpPr>
        <p:spPr>
          <a:xfrm>
            <a:off x="1625681" y="3652309"/>
            <a:ext cx="7586504" cy="1647119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59098"/>
      </p:ext>
    </p:extLst>
  </p:cSld>
  <p:clrMapOvr>
    <a:masterClrMapping/>
  </p:clrMapOvr>
  <p:transition>
    <p:wipe dir="r"/>
  </p:transition>
  <p:hf sldNum="0" hdr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04" y="1150300"/>
            <a:ext cx="9754077" cy="425356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677863" indent="-322263">
              <a:spcBef>
                <a:spcPts val="0"/>
              </a:spcBef>
              <a:spcAft>
                <a:spcPts val="600"/>
              </a:spcAft>
              <a:defRPr/>
            </a:lvl2pPr>
            <a:lvl3pPr marL="896938" indent="-211138"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>
                <a:solidFill>
                  <a:srgbClr val="0066C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18932" y="5464333"/>
            <a:ext cx="4907144" cy="338674"/>
          </a:xfrm>
        </p:spPr>
        <p:txBody>
          <a:bodyPr lIns="0" tIns="0" rIns="0" bIns="0" anchor="b"/>
          <a:lstStyle>
            <a:lvl1pPr marL="0" indent="0" algn="r">
              <a:spcBef>
                <a:spcPts val="0"/>
              </a:spcBef>
              <a:buNone/>
              <a:defRPr sz="1100" b="0">
                <a:solidFill>
                  <a:schemeClr val="tx1"/>
                </a:solidFill>
              </a:defRPr>
            </a:lvl1pPr>
            <a:lvl2pPr algn="r">
              <a:buNone/>
              <a:defRPr b="0"/>
            </a:lvl2pPr>
            <a:lvl3pPr algn="r">
              <a:buNone/>
              <a:defRPr b="0"/>
            </a:lvl3pPr>
            <a:lvl4pPr algn="r">
              <a:buNone/>
              <a:defRPr b="0"/>
            </a:lvl4pPr>
            <a:lvl5pPr algn="r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1790" y="5751493"/>
            <a:ext cx="4907144" cy="338674"/>
          </a:xfrm>
        </p:spPr>
        <p:txBody>
          <a:bodyPr lIns="0" tIns="0" rIns="0" bIns="0" anchor="b"/>
          <a:lstStyle>
            <a:lvl1pPr marL="0" indent="0" algn="l">
              <a:spcBef>
                <a:spcPts val="0"/>
              </a:spcBef>
              <a:buNone/>
              <a:defRPr sz="1100" b="0">
                <a:solidFill>
                  <a:schemeClr val="tx1"/>
                </a:solidFill>
              </a:defRPr>
            </a:lvl1pPr>
            <a:lvl2pPr algn="r">
              <a:buNone/>
              <a:defRPr b="0"/>
            </a:lvl2pPr>
            <a:lvl3pPr algn="r">
              <a:buNone/>
              <a:defRPr b="0"/>
            </a:lvl3pPr>
            <a:lvl4pPr algn="r">
              <a:buNone/>
              <a:defRPr b="0"/>
            </a:lvl4pPr>
            <a:lvl5pPr algn="r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136071"/>
      </p:ext>
    </p:extLst>
  </p:cSld>
  <p:clrMapOvr>
    <a:masterClrMapping/>
  </p:clrMapOvr>
  <p:transition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17" y="4141672"/>
            <a:ext cx="9212184" cy="12800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117" y="2731773"/>
            <a:ext cx="9212184" cy="140989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92253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08958" y="5561165"/>
            <a:ext cx="4907144" cy="338674"/>
          </a:xfrm>
        </p:spPr>
        <p:txBody>
          <a:bodyPr lIns="0" tIns="0" rIns="0" bIns="0" anchor="b"/>
          <a:lstStyle>
            <a:lvl1pPr marL="0" indent="0" algn="r">
              <a:spcBef>
                <a:spcPts val="0"/>
              </a:spcBef>
              <a:buNone/>
              <a:defRPr sz="1100" b="0">
                <a:solidFill>
                  <a:schemeClr val="tx1"/>
                </a:solidFill>
              </a:defRPr>
            </a:lvl1pPr>
            <a:lvl2pPr algn="r">
              <a:buNone/>
              <a:defRPr b="0"/>
            </a:lvl2pPr>
            <a:lvl3pPr algn="r">
              <a:buNone/>
              <a:defRPr b="0"/>
            </a:lvl3pPr>
            <a:lvl4pPr algn="r">
              <a:buNone/>
              <a:defRPr b="0"/>
            </a:lvl4pPr>
            <a:lvl5pPr algn="r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51582" y="5561165"/>
            <a:ext cx="4136705" cy="338674"/>
          </a:xfrm>
        </p:spPr>
        <p:txBody>
          <a:bodyPr lIns="0" tIns="0" rIns="0" bIns="0" anchor="b"/>
          <a:lstStyle>
            <a:lvl1pPr marL="0" indent="0" algn="l">
              <a:spcBef>
                <a:spcPts val="0"/>
              </a:spcBef>
              <a:buNone/>
              <a:defRPr sz="1100" b="0">
                <a:solidFill>
                  <a:schemeClr val="tx1"/>
                </a:solidFill>
              </a:defRPr>
            </a:lvl1pPr>
            <a:lvl2pPr algn="r">
              <a:buNone/>
              <a:defRPr b="0"/>
            </a:lvl2pPr>
            <a:lvl3pPr algn="r">
              <a:buNone/>
              <a:defRPr b="0"/>
            </a:lvl3pPr>
            <a:lvl4pPr algn="r">
              <a:buNone/>
              <a:defRPr b="0"/>
            </a:lvl4pPr>
            <a:lvl5pPr algn="r">
              <a:buNone/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6459976"/>
      </p:ext>
    </p:extLst>
  </p:cSld>
  <p:clrMapOvr>
    <a:masterClrMapping/>
  </p:clrMapOvr>
  <p:transition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606" y="1538208"/>
            <a:ext cx="4786723" cy="4253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7959" y="1538208"/>
            <a:ext cx="4786723" cy="42535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18932" y="5464333"/>
            <a:ext cx="4907144" cy="338674"/>
          </a:xfrm>
        </p:spPr>
        <p:txBody>
          <a:bodyPr lIns="0" tIns="0" rIns="0" bIns="0" anchor="b"/>
          <a:lstStyle>
            <a:lvl1pPr marL="0" indent="0" algn="r">
              <a:spcBef>
                <a:spcPts val="0"/>
              </a:spcBef>
              <a:buNone/>
              <a:defRPr sz="1100" b="0">
                <a:solidFill>
                  <a:schemeClr val="tx1"/>
                </a:solidFill>
              </a:defRPr>
            </a:lvl1pPr>
            <a:lvl2pPr algn="r">
              <a:buNone/>
              <a:defRPr b="0"/>
            </a:lvl2pPr>
            <a:lvl3pPr algn="r">
              <a:buNone/>
              <a:defRPr b="0"/>
            </a:lvl3pPr>
            <a:lvl4pPr algn="r">
              <a:buNone/>
              <a:defRPr b="0"/>
            </a:lvl4pPr>
            <a:lvl5pPr algn="r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1790" y="5751493"/>
            <a:ext cx="4907144" cy="338674"/>
          </a:xfrm>
        </p:spPr>
        <p:txBody>
          <a:bodyPr lIns="0" tIns="0" rIns="0" bIns="0" anchor="b"/>
          <a:lstStyle>
            <a:lvl1pPr marL="0" indent="0" algn="l">
              <a:spcBef>
                <a:spcPts val="0"/>
              </a:spcBef>
              <a:buNone/>
              <a:defRPr sz="1100" b="0">
                <a:solidFill>
                  <a:schemeClr val="tx1"/>
                </a:solidFill>
              </a:defRPr>
            </a:lvl1pPr>
            <a:lvl2pPr algn="r">
              <a:buNone/>
              <a:defRPr b="0"/>
            </a:lvl2pPr>
            <a:lvl3pPr algn="r">
              <a:buNone/>
              <a:defRPr b="0"/>
            </a:lvl3pPr>
            <a:lvl4pPr algn="r">
              <a:buNone/>
              <a:defRPr b="0"/>
            </a:lvl4pPr>
            <a:lvl5pPr algn="r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584589"/>
      </p:ext>
    </p:extLst>
  </p:cSld>
  <p:clrMapOvr>
    <a:masterClrMapping/>
  </p:clrMapOvr>
  <p:transition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3" y="258111"/>
            <a:ext cx="9754077" cy="10742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96" y="1442723"/>
            <a:ext cx="4788605" cy="601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896" y="2043980"/>
            <a:ext cx="4788605" cy="3713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5486" y="1442723"/>
            <a:ext cx="4790486" cy="601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5486" y="2043980"/>
            <a:ext cx="4790486" cy="3713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18932" y="5464333"/>
            <a:ext cx="4907144" cy="338674"/>
          </a:xfrm>
        </p:spPr>
        <p:txBody>
          <a:bodyPr lIns="0" tIns="0" rIns="0" bIns="0" anchor="b"/>
          <a:lstStyle>
            <a:lvl1pPr marL="0" indent="0" algn="r">
              <a:spcBef>
                <a:spcPts val="0"/>
              </a:spcBef>
              <a:buNone/>
              <a:defRPr sz="1100" b="0">
                <a:solidFill>
                  <a:schemeClr val="tx1"/>
                </a:solidFill>
              </a:defRPr>
            </a:lvl1pPr>
            <a:lvl2pPr algn="r">
              <a:buNone/>
              <a:defRPr b="0"/>
            </a:lvl2pPr>
            <a:lvl3pPr algn="r">
              <a:buNone/>
              <a:defRPr b="0"/>
            </a:lvl3pPr>
            <a:lvl4pPr algn="r">
              <a:buNone/>
              <a:defRPr b="0"/>
            </a:lvl4pPr>
            <a:lvl5pPr algn="r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1790" y="5751493"/>
            <a:ext cx="4907144" cy="338674"/>
          </a:xfrm>
        </p:spPr>
        <p:txBody>
          <a:bodyPr lIns="0" tIns="0" rIns="0" bIns="0" anchor="b"/>
          <a:lstStyle>
            <a:lvl1pPr marL="0" indent="0" algn="l">
              <a:spcBef>
                <a:spcPts val="0"/>
              </a:spcBef>
              <a:buNone/>
              <a:defRPr sz="1100" b="0">
                <a:solidFill>
                  <a:schemeClr val="tx1"/>
                </a:solidFill>
              </a:defRPr>
            </a:lvl1pPr>
            <a:lvl2pPr algn="r">
              <a:buNone/>
              <a:defRPr b="0"/>
            </a:lvl2pPr>
            <a:lvl3pPr algn="r">
              <a:buNone/>
              <a:defRPr b="0"/>
            </a:lvl3pPr>
            <a:lvl4pPr algn="r">
              <a:buNone/>
              <a:defRPr b="0"/>
            </a:lvl4pPr>
            <a:lvl5pPr algn="r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572460"/>
      </p:ext>
    </p:extLst>
  </p:cSld>
  <p:clrMapOvr>
    <a:masterClrMapping/>
  </p:clrMapOvr>
  <p:transition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18932" y="5464333"/>
            <a:ext cx="4907144" cy="338674"/>
          </a:xfrm>
        </p:spPr>
        <p:txBody>
          <a:bodyPr lIns="0" tIns="0" rIns="0" bIns="0" anchor="b"/>
          <a:lstStyle>
            <a:lvl1pPr marL="0" indent="0" algn="r">
              <a:spcBef>
                <a:spcPts val="0"/>
              </a:spcBef>
              <a:buNone/>
              <a:defRPr sz="1100" b="0">
                <a:solidFill>
                  <a:schemeClr val="tx1"/>
                </a:solidFill>
              </a:defRPr>
            </a:lvl1pPr>
            <a:lvl2pPr algn="r">
              <a:buNone/>
              <a:defRPr b="0"/>
            </a:lvl2pPr>
            <a:lvl3pPr algn="r">
              <a:buNone/>
              <a:defRPr b="0"/>
            </a:lvl3pPr>
            <a:lvl4pPr algn="r">
              <a:buNone/>
              <a:defRPr b="0"/>
            </a:lvl4pPr>
            <a:lvl5pPr algn="r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1790" y="5751493"/>
            <a:ext cx="4907144" cy="338674"/>
          </a:xfrm>
        </p:spPr>
        <p:txBody>
          <a:bodyPr lIns="0" tIns="0" rIns="0" bIns="0" anchor="b"/>
          <a:lstStyle>
            <a:lvl1pPr marL="0" indent="0" algn="l">
              <a:spcBef>
                <a:spcPts val="0"/>
              </a:spcBef>
              <a:buNone/>
              <a:defRPr sz="1100" b="0">
                <a:solidFill>
                  <a:schemeClr val="tx1"/>
                </a:solidFill>
              </a:defRPr>
            </a:lvl1pPr>
            <a:lvl2pPr algn="r">
              <a:buNone/>
              <a:defRPr b="0"/>
            </a:lvl2pPr>
            <a:lvl3pPr algn="r">
              <a:buNone/>
              <a:defRPr b="0"/>
            </a:lvl3pPr>
            <a:lvl4pPr algn="r">
              <a:buNone/>
              <a:defRPr b="0"/>
            </a:lvl4pPr>
            <a:lvl5pPr algn="r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6459976"/>
      </p:ext>
    </p:extLst>
  </p:cSld>
  <p:clrMapOvr>
    <a:masterClrMapping/>
  </p:clrMapOvr>
  <p:transition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129860"/>
      </p:ext>
    </p:extLst>
  </p:cSld>
  <p:clrMapOvr>
    <a:masterClrMapping/>
  </p:clrMapOvr>
  <p:transition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6" y="256616"/>
            <a:ext cx="3565582" cy="10921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304" y="256620"/>
            <a:ext cx="6058666" cy="55008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96" y="1348731"/>
            <a:ext cx="3565582" cy="44087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646777"/>
      </p:ext>
    </p:extLst>
  </p:cSld>
  <p:clrMapOvr>
    <a:masterClrMapping/>
  </p:clrMapOvr>
  <p:transition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298" y="4511675"/>
            <a:ext cx="6502718" cy="5326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24298" y="575895"/>
            <a:ext cx="6502718" cy="3867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4298" y="5044306"/>
            <a:ext cx="6502718" cy="7564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6924832"/>
      </p:ext>
    </p:extLst>
  </p:cSld>
  <p:clrMapOvr>
    <a:masterClrMapping/>
  </p:clrMapOvr>
  <p:transition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505857"/>
      </p:ext>
    </p:extLst>
  </p:cSld>
  <p:clrMapOvr>
    <a:masterClrMapping/>
  </p:clrMapOvr>
  <p:transition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5573" y="258110"/>
            <a:ext cx="2440400" cy="55336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604" y="258110"/>
            <a:ext cx="7144335" cy="55336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357227"/>
      </p:ext>
    </p:extLst>
  </p:cSld>
  <p:clrMapOvr>
    <a:masterClrMapping/>
  </p:clrMapOvr>
  <p:transition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7" y="258110"/>
            <a:ext cx="6839520" cy="7310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895" y="1503894"/>
            <a:ext cx="4786723" cy="425356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9248" y="1503894"/>
            <a:ext cx="4786723" cy="425356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63278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129860"/>
      </p:ext>
    </p:extLst>
  </p:cSld>
  <p:clrMapOvr>
    <a:masterClrMapping/>
  </p:clrMapOvr>
  <p:transition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1494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6" y="256616"/>
            <a:ext cx="3565582" cy="10921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304" y="256620"/>
            <a:ext cx="6058666" cy="55008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96" y="1348731"/>
            <a:ext cx="3565582" cy="44087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64677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298" y="4511675"/>
            <a:ext cx="6502718" cy="5326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24298" y="575895"/>
            <a:ext cx="6502718" cy="3867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4298" y="5044306"/>
            <a:ext cx="6502718" cy="7564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692483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0425799" y="6214168"/>
            <a:ext cx="325730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fld id="{829ACA10-D49C-4E00-A8B2-FCDB30038288}" type="slidenum">
              <a:rPr lang="es-ES" altLang="en-US" sz="900" b="0"/>
              <a:pPr eaLnBrk="1" hangingPunct="1">
                <a:defRPr/>
              </a:pPr>
              <a:t>‹#›</a:t>
            </a:fld>
            <a:endParaRPr lang="es-ES" altLang="en-US" sz="900" b="0" dirty="0"/>
          </a:p>
        </p:txBody>
      </p:sp>
      <p:sp>
        <p:nvSpPr>
          <p:cNvPr id="3078" name="Title Placeholder 5"/>
          <p:cNvSpPr>
            <a:spLocks noGrp="1"/>
          </p:cNvSpPr>
          <p:nvPr>
            <p:ph type="title"/>
          </p:nvPr>
        </p:nvSpPr>
        <p:spPr bwMode="auto">
          <a:xfrm>
            <a:off x="541893" y="258110"/>
            <a:ext cx="9754077" cy="73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3079" name="Text Placeholder 6"/>
          <p:cNvSpPr>
            <a:spLocks noGrp="1"/>
          </p:cNvSpPr>
          <p:nvPr>
            <p:ph type="body" idx="1"/>
          </p:nvPr>
        </p:nvSpPr>
        <p:spPr bwMode="auto">
          <a:xfrm>
            <a:off x="530604" y="1538208"/>
            <a:ext cx="9754077" cy="425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lvl="0" indent="-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</a:pPr>
            <a:r>
              <a:rPr lang="en-US" altLang="en-US" dirty="0"/>
              <a:t>Click to edit Master text styles</a:t>
            </a:r>
          </a:p>
          <a:p>
            <a:pPr marL="360000" lvl="1" indent="-1800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-"/>
            </a:pPr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7" r:id="rId1"/>
    <p:sldLayoutId id="2147486166" r:id="rId2"/>
    <p:sldLayoutId id="2147486167" r:id="rId3"/>
    <p:sldLayoutId id="2147486168" r:id="rId4"/>
    <p:sldLayoutId id="2147486169" r:id="rId5"/>
    <p:sldLayoutId id="2147486170" r:id="rId6"/>
    <p:sldLayoutId id="2147486171" r:id="rId7"/>
    <p:sldLayoutId id="2147486172" r:id="rId8"/>
    <p:sldLayoutId id="2147486173" r:id="rId9"/>
    <p:sldLayoutId id="2147486174" r:id="rId10"/>
    <p:sldLayoutId id="2147486175" r:id="rId11"/>
    <p:sldLayoutId id="2147486212" r:id="rId12"/>
  </p:sldLayoutIdLst>
  <p:transition>
    <p:wipe dir="r"/>
  </p:transition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lang="en-US" altLang="en-US" sz="2400" b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2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-"/>
        <a:defRPr lang="en-US" altLang="en-US" sz="2000" dirty="0" smtClean="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Char char="•"/>
        <a:defRPr lang="en-US" altLang="en-US" sz="1600" dirty="0" smtClean="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Char char="•"/>
        <a:defRPr lang="en-US" altLang="en-US" sz="1600" dirty="0" smtClean="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Char char="•"/>
        <a:defRPr lang="en-GB" altLang="en-US" sz="1600" dirty="0" smtClean="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/>
          <p:cNvSpPr>
            <a:spLocks/>
          </p:cNvSpPr>
          <p:nvPr/>
        </p:nvSpPr>
        <p:spPr bwMode="auto">
          <a:xfrm>
            <a:off x="1" y="5836532"/>
            <a:ext cx="10837863" cy="572911"/>
          </a:xfrm>
          <a:custGeom>
            <a:avLst/>
            <a:gdLst>
              <a:gd name="T0" fmla="*/ 2147483646 w 5760"/>
              <a:gd name="T1" fmla="*/ 2147483646 h 384"/>
              <a:gd name="T2" fmla="*/ 2147483646 w 5760"/>
              <a:gd name="T3" fmla="*/ 0 h 384"/>
              <a:gd name="T4" fmla="*/ 2147483646 w 5760"/>
              <a:gd name="T5" fmla="*/ 2147483646 h 384"/>
              <a:gd name="T6" fmla="*/ 0 w 5760"/>
              <a:gd name="T7" fmla="*/ 2147483646 h 384"/>
              <a:gd name="T8" fmla="*/ 0 w 5760"/>
              <a:gd name="T9" fmla="*/ 2147483646 h 384"/>
              <a:gd name="T10" fmla="*/ 2147483646 w 5760"/>
              <a:gd name="T11" fmla="*/ 2147483646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0" h="384">
                <a:moveTo>
                  <a:pt x="5760" y="364"/>
                </a:moveTo>
                <a:lnTo>
                  <a:pt x="5760" y="0"/>
                </a:lnTo>
                <a:cubicBezTo>
                  <a:pt x="4833" y="94"/>
                  <a:pt x="3861" y="166"/>
                  <a:pt x="2903" y="207"/>
                </a:cubicBezTo>
                <a:cubicBezTo>
                  <a:pt x="1944" y="250"/>
                  <a:pt x="976" y="269"/>
                  <a:pt x="0" y="268"/>
                </a:cubicBezTo>
                <a:lnTo>
                  <a:pt x="0" y="384"/>
                </a:lnTo>
                <a:lnTo>
                  <a:pt x="5760" y="364"/>
                </a:lnTo>
                <a:close/>
              </a:path>
            </a:pathLst>
          </a:custGeom>
          <a:solidFill>
            <a:srgbClr val="FF990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2051" name="Freeform 3"/>
          <p:cNvSpPr>
            <a:spLocks/>
          </p:cNvSpPr>
          <p:nvPr/>
        </p:nvSpPr>
        <p:spPr bwMode="auto">
          <a:xfrm>
            <a:off x="-13170" y="5888753"/>
            <a:ext cx="10851035" cy="556500"/>
          </a:xfrm>
          <a:custGeom>
            <a:avLst/>
            <a:gdLst>
              <a:gd name="T0" fmla="*/ 2147483646 w 5767"/>
              <a:gd name="T1" fmla="*/ 2147483646 h 373"/>
              <a:gd name="T2" fmla="*/ 2147483646 w 5767"/>
              <a:gd name="T3" fmla="*/ 0 h 373"/>
              <a:gd name="T4" fmla="*/ 2147483646 w 5767"/>
              <a:gd name="T5" fmla="*/ 2147483646 h 373"/>
              <a:gd name="T6" fmla="*/ 2147483646 w 5767"/>
              <a:gd name="T7" fmla="*/ 2147483646 h 373"/>
              <a:gd name="T8" fmla="*/ 2147483646 w 5767"/>
              <a:gd name="T9" fmla="*/ 2147483646 h 373"/>
              <a:gd name="T10" fmla="*/ 2147483646 w 5767"/>
              <a:gd name="T11" fmla="*/ 2147483646 h 373"/>
              <a:gd name="T12" fmla="*/ 2147483646 w 5767"/>
              <a:gd name="T13" fmla="*/ 2147483646 h 373"/>
              <a:gd name="T14" fmla="*/ 2147483646 w 5767"/>
              <a:gd name="T15" fmla="*/ 2147483646 h 373"/>
              <a:gd name="T16" fmla="*/ 0 w 5767"/>
              <a:gd name="T17" fmla="*/ 2147483646 h 373"/>
              <a:gd name="T18" fmla="*/ 0 w 5767"/>
              <a:gd name="T19" fmla="*/ 2147483646 h 373"/>
              <a:gd name="T20" fmla="*/ 2147483646 w 5767"/>
              <a:gd name="T21" fmla="*/ 2147483646 h 3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767" h="373">
                <a:moveTo>
                  <a:pt x="5767" y="373"/>
                </a:moveTo>
                <a:lnTo>
                  <a:pt x="5767" y="0"/>
                </a:lnTo>
                <a:cubicBezTo>
                  <a:pt x="5310" y="41"/>
                  <a:pt x="4699" y="85"/>
                  <a:pt x="4342" y="108"/>
                </a:cubicBezTo>
                <a:lnTo>
                  <a:pt x="3628" y="144"/>
                </a:lnTo>
                <a:lnTo>
                  <a:pt x="2907" y="176"/>
                </a:lnTo>
                <a:cubicBezTo>
                  <a:pt x="2673" y="183"/>
                  <a:pt x="2432" y="189"/>
                  <a:pt x="2185" y="194"/>
                </a:cubicBezTo>
                <a:cubicBezTo>
                  <a:pt x="1951" y="198"/>
                  <a:pt x="1709" y="202"/>
                  <a:pt x="1459" y="205"/>
                </a:cubicBezTo>
                <a:lnTo>
                  <a:pt x="731" y="211"/>
                </a:lnTo>
                <a:lnTo>
                  <a:pt x="0" y="211"/>
                </a:lnTo>
                <a:lnTo>
                  <a:pt x="0" y="373"/>
                </a:lnTo>
                <a:lnTo>
                  <a:pt x="5767" y="373"/>
                </a:lnTo>
                <a:close/>
              </a:path>
            </a:pathLst>
          </a:custGeom>
          <a:gradFill rotWithShape="1">
            <a:gsLst>
              <a:gs pos="0">
                <a:srgbClr val="079BCD"/>
              </a:gs>
              <a:gs pos="100000">
                <a:srgbClr val="FFFF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dirty="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9353304" y="6084199"/>
            <a:ext cx="908799" cy="207381"/>
            <a:chOff x="4971" y="4078"/>
            <a:chExt cx="483" cy="139"/>
          </a:xfrm>
        </p:grpSpPr>
        <p:sp>
          <p:nvSpPr>
            <p:cNvPr id="2056" name="Freeform 5"/>
            <p:cNvSpPr>
              <a:spLocks noEditPoints="1"/>
            </p:cNvSpPr>
            <p:nvPr userDrawn="1"/>
          </p:nvSpPr>
          <p:spPr bwMode="auto">
            <a:xfrm>
              <a:off x="5096" y="4114"/>
              <a:ext cx="71" cy="70"/>
            </a:xfrm>
            <a:custGeom>
              <a:avLst/>
              <a:gdLst>
                <a:gd name="T0" fmla="*/ 0 w 231"/>
                <a:gd name="T1" fmla="*/ 0 h 229"/>
                <a:gd name="T2" fmla="*/ 0 w 231"/>
                <a:gd name="T3" fmla="*/ 0 h 229"/>
                <a:gd name="T4" fmla="*/ 0 w 231"/>
                <a:gd name="T5" fmla="*/ 0 h 229"/>
                <a:gd name="T6" fmla="*/ 0 w 231"/>
                <a:gd name="T7" fmla="*/ 0 h 229"/>
                <a:gd name="T8" fmla="*/ 0 w 231"/>
                <a:gd name="T9" fmla="*/ 0 h 229"/>
                <a:gd name="T10" fmla="*/ 0 w 231"/>
                <a:gd name="T11" fmla="*/ 0 h 229"/>
                <a:gd name="T12" fmla="*/ 0 w 231"/>
                <a:gd name="T13" fmla="*/ 0 h 229"/>
                <a:gd name="T14" fmla="*/ 0 w 231"/>
                <a:gd name="T15" fmla="*/ 0 h 229"/>
                <a:gd name="T16" fmla="*/ 0 w 231"/>
                <a:gd name="T17" fmla="*/ 0 h 229"/>
                <a:gd name="T18" fmla="*/ 0 w 231"/>
                <a:gd name="T19" fmla="*/ 0 h 229"/>
                <a:gd name="T20" fmla="*/ 0 w 231"/>
                <a:gd name="T21" fmla="*/ 0 h 229"/>
                <a:gd name="T22" fmla="*/ 0 w 231"/>
                <a:gd name="T23" fmla="*/ 0 h 229"/>
                <a:gd name="T24" fmla="*/ 0 w 231"/>
                <a:gd name="T25" fmla="*/ 0 h 229"/>
                <a:gd name="T26" fmla="*/ 0 w 231"/>
                <a:gd name="T27" fmla="*/ 0 h 2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1" h="229">
                  <a:moveTo>
                    <a:pt x="148" y="140"/>
                  </a:moveTo>
                  <a:lnTo>
                    <a:pt x="81" y="140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48" y="140"/>
                  </a:lnTo>
                  <a:close/>
                  <a:moveTo>
                    <a:pt x="0" y="229"/>
                  </a:moveTo>
                  <a:lnTo>
                    <a:pt x="48" y="229"/>
                  </a:lnTo>
                  <a:lnTo>
                    <a:pt x="68" y="176"/>
                  </a:lnTo>
                  <a:lnTo>
                    <a:pt x="160" y="176"/>
                  </a:lnTo>
                  <a:lnTo>
                    <a:pt x="180" y="229"/>
                  </a:lnTo>
                  <a:lnTo>
                    <a:pt x="231" y="229"/>
                  </a:lnTo>
                  <a:lnTo>
                    <a:pt x="141" y="0"/>
                  </a:lnTo>
                  <a:lnTo>
                    <a:pt x="89" y="0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057" name="Freeform 6"/>
            <p:cNvSpPr>
              <a:spLocks/>
            </p:cNvSpPr>
            <p:nvPr userDrawn="1"/>
          </p:nvSpPr>
          <p:spPr bwMode="auto">
            <a:xfrm>
              <a:off x="5175" y="4108"/>
              <a:ext cx="13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058" name="Freeform 7"/>
            <p:cNvSpPr>
              <a:spLocks/>
            </p:cNvSpPr>
            <p:nvPr userDrawn="1"/>
          </p:nvSpPr>
          <p:spPr bwMode="auto">
            <a:xfrm>
              <a:off x="5201" y="4131"/>
              <a:ext cx="76" cy="53"/>
            </a:xfrm>
            <a:custGeom>
              <a:avLst/>
              <a:gdLst>
                <a:gd name="T0" fmla="*/ 0 w 248"/>
                <a:gd name="T1" fmla="*/ 0 h 173"/>
                <a:gd name="T2" fmla="*/ 0 w 248"/>
                <a:gd name="T3" fmla="*/ 0 h 173"/>
                <a:gd name="T4" fmla="*/ 0 w 248"/>
                <a:gd name="T5" fmla="*/ 0 h 173"/>
                <a:gd name="T6" fmla="*/ 0 w 248"/>
                <a:gd name="T7" fmla="*/ 0 h 173"/>
                <a:gd name="T8" fmla="*/ 0 w 248"/>
                <a:gd name="T9" fmla="*/ 0 h 173"/>
                <a:gd name="T10" fmla="*/ 0 w 248"/>
                <a:gd name="T11" fmla="*/ 0 h 173"/>
                <a:gd name="T12" fmla="*/ 0 w 248"/>
                <a:gd name="T13" fmla="*/ 0 h 173"/>
                <a:gd name="T14" fmla="*/ 0 w 248"/>
                <a:gd name="T15" fmla="*/ 0 h 173"/>
                <a:gd name="T16" fmla="*/ 0 w 248"/>
                <a:gd name="T17" fmla="*/ 0 h 173"/>
                <a:gd name="T18" fmla="*/ 0 w 248"/>
                <a:gd name="T19" fmla="*/ 0 h 173"/>
                <a:gd name="T20" fmla="*/ 0 w 248"/>
                <a:gd name="T21" fmla="*/ 0 h 173"/>
                <a:gd name="T22" fmla="*/ 0 w 248"/>
                <a:gd name="T23" fmla="*/ 0 h 173"/>
                <a:gd name="T24" fmla="*/ 0 w 248"/>
                <a:gd name="T25" fmla="*/ 0 h 173"/>
                <a:gd name="T26" fmla="*/ 0 w 248"/>
                <a:gd name="T27" fmla="*/ 0 h 173"/>
                <a:gd name="T28" fmla="*/ 0 w 248"/>
                <a:gd name="T29" fmla="*/ 0 h 173"/>
                <a:gd name="T30" fmla="*/ 0 w 248"/>
                <a:gd name="T31" fmla="*/ 0 h 173"/>
                <a:gd name="T32" fmla="*/ 0 w 248"/>
                <a:gd name="T33" fmla="*/ 0 h 173"/>
                <a:gd name="T34" fmla="*/ 0 w 248"/>
                <a:gd name="T35" fmla="*/ 0 h 173"/>
                <a:gd name="T36" fmla="*/ 0 w 248"/>
                <a:gd name="T37" fmla="*/ 0 h 173"/>
                <a:gd name="T38" fmla="*/ 0 w 248"/>
                <a:gd name="T39" fmla="*/ 0 h 173"/>
                <a:gd name="T40" fmla="*/ 0 w 248"/>
                <a:gd name="T41" fmla="*/ 0 h 173"/>
                <a:gd name="T42" fmla="*/ 0 w 248"/>
                <a:gd name="T43" fmla="*/ 0 h 173"/>
                <a:gd name="T44" fmla="*/ 0 w 248"/>
                <a:gd name="T45" fmla="*/ 0 h 173"/>
                <a:gd name="T46" fmla="*/ 0 w 248"/>
                <a:gd name="T47" fmla="*/ 0 h 173"/>
                <a:gd name="T48" fmla="*/ 0 w 248"/>
                <a:gd name="T49" fmla="*/ 0 h 173"/>
                <a:gd name="T50" fmla="*/ 0 w 248"/>
                <a:gd name="T51" fmla="*/ 0 h 173"/>
                <a:gd name="T52" fmla="*/ 0 w 248"/>
                <a:gd name="T53" fmla="*/ 0 h 173"/>
                <a:gd name="T54" fmla="*/ 0 w 248"/>
                <a:gd name="T55" fmla="*/ 0 h 173"/>
                <a:gd name="T56" fmla="*/ 0 w 248"/>
                <a:gd name="T57" fmla="*/ 0 h 173"/>
                <a:gd name="T58" fmla="*/ 0 w 248"/>
                <a:gd name="T59" fmla="*/ 0 h 173"/>
                <a:gd name="T60" fmla="*/ 0 w 248"/>
                <a:gd name="T61" fmla="*/ 0 h 173"/>
                <a:gd name="T62" fmla="*/ 0 w 248"/>
                <a:gd name="T63" fmla="*/ 0 h 173"/>
                <a:gd name="T64" fmla="*/ 0 w 248"/>
                <a:gd name="T65" fmla="*/ 0 h 173"/>
                <a:gd name="T66" fmla="*/ 0 w 248"/>
                <a:gd name="T67" fmla="*/ 0 h 173"/>
                <a:gd name="T68" fmla="*/ 0 w 248"/>
                <a:gd name="T69" fmla="*/ 0 h 173"/>
                <a:gd name="T70" fmla="*/ 0 w 248"/>
                <a:gd name="T71" fmla="*/ 0 h 173"/>
                <a:gd name="T72" fmla="*/ 0 w 248"/>
                <a:gd name="T73" fmla="*/ 0 h 173"/>
                <a:gd name="T74" fmla="*/ 0 w 248"/>
                <a:gd name="T75" fmla="*/ 0 h 173"/>
                <a:gd name="T76" fmla="*/ 0 w 248"/>
                <a:gd name="T77" fmla="*/ 0 h 173"/>
                <a:gd name="T78" fmla="*/ 0 w 248"/>
                <a:gd name="T79" fmla="*/ 0 h 173"/>
                <a:gd name="T80" fmla="*/ 0 w 248"/>
                <a:gd name="T81" fmla="*/ 0 h 173"/>
                <a:gd name="T82" fmla="*/ 0 w 248"/>
                <a:gd name="T83" fmla="*/ 0 h 173"/>
                <a:gd name="T84" fmla="*/ 0 w 248"/>
                <a:gd name="T85" fmla="*/ 0 h 173"/>
                <a:gd name="T86" fmla="*/ 0 w 248"/>
                <a:gd name="T87" fmla="*/ 0 h 173"/>
                <a:gd name="T88" fmla="*/ 0 w 248"/>
                <a:gd name="T89" fmla="*/ 0 h 173"/>
                <a:gd name="T90" fmla="*/ 0 w 248"/>
                <a:gd name="T91" fmla="*/ 0 h 173"/>
                <a:gd name="T92" fmla="*/ 0 w 248"/>
                <a:gd name="T93" fmla="*/ 0 h 173"/>
                <a:gd name="T94" fmla="*/ 0 w 248"/>
                <a:gd name="T95" fmla="*/ 0 h 173"/>
                <a:gd name="T96" fmla="*/ 0 w 248"/>
                <a:gd name="T97" fmla="*/ 0 h 173"/>
                <a:gd name="T98" fmla="*/ 0 w 248"/>
                <a:gd name="T99" fmla="*/ 0 h 173"/>
                <a:gd name="T100" fmla="*/ 0 w 248"/>
                <a:gd name="T101" fmla="*/ 0 h 173"/>
                <a:gd name="T102" fmla="*/ 0 w 248"/>
                <a:gd name="T103" fmla="*/ 0 h 173"/>
                <a:gd name="T104" fmla="*/ 0 w 248"/>
                <a:gd name="T105" fmla="*/ 0 h 17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8" h="173">
                  <a:moveTo>
                    <a:pt x="0" y="173"/>
                  </a:moveTo>
                  <a:lnTo>
                    <a:pt x="44" y="173"/>
                  </a:lnTo>
                  <a:lnTo>
                    <a:pt x="44" y="91"/>
                  </a:lnTo>
                  <a:lnTo>
                    <a:pt x="45" y="82"/>
                  </a:lnTo>
                  <a:lnTo>
                    <a:pt x="45" y="73"/>
                  </a:lnTo>
                  <a:lnTo>
                    <a:pt x="47" y="63"/>
                  </a:lnTo>
                  <a:lnTo>
                    <a:pt x="50" y="54"/>
                  </a:lnTo>
                  <a:lnTo>
                    <a:pt x="52" y="50"/>
                  </a:lnTo>
                  <a:lnTo>
                    <a:pt x="54" y="46"/>
                  </a:lnTo>
                  <a:lnTo>
                    <a:pt x="57" y="43"/>
                  </a:lnTo>
                  <a:lnTo>
                    <a:pt x="60" y="40"/>
                  </a:lnTo>
                  <a:lnTo>
                    <a:pt x="63" y="37"/>
                  </a:lnTo>
                  <a:lnTo>
                    <a:pt x="67" y="36"/>
                  </a:lnTo>
                  <a:lnTo>
                    <a:pt x="72" y="35"/>
                  </a:lnTo>
                  <a:lnTo>
                    <a:pt x="77" y="34"/>
                  </a:lnTo>
                  <a:lnTo>
                    <a:pt x="82" y="34"/>
                  </a:lnTo>
                  <a:lnTo>
                    <a:pt x="86" y="35"/>
                  </a:lnTo>
                  <a:lnTo>
                    <a:pt x="89" y="36"/>
                  </a:lnTo>
                  <a:lnTo>
                    <a:pt x="92" y="38"/>
                  </a:lnTo>
                  <a:lnTo>
                    <a:pt x="94" y="40"/>
                  </a:lnTo>
                  <a:lnTo>
                    <a:pt x="96" y="42"/>
                  </a:lnTo>
                  <a:lnTo>
                    <a:pt x="98" y="45"/>
                  </a:lnTo>
                  <a:lnTo>
                    <a:pt x="99" y="47"/>
                  </a:lnTo>
                  <a:lnTo>
                    <a:pt x="100" y="50"/>
                  </a:lnTo>
                  <a:lnTo>
                    <a:pt x="101" y="53"/>
                  </a:lnTo>
                  <a:lnTo>
                    <a:pt x="102" y="60"/>
                  </a:lnTo>
                  <a:lnTo>
                    <a:pt x="102" y="66"/>
                  </a:lnTo>
                  <a:lnTo>
                    <a:pt x="102" y="72"/>
                  </a:lnTo>
                  <a:lnTo>
                    <a:pt x="102" y="173"/>
                  </a:lnTo>
                  <a:lnTo>
                    <a:pt x="146" y="173"/>
                  </a:lnTo>
                  <a:lnTo>
                    <a:pt x="146" y="91"/>
                  </a:lnTo>
                  <a:lnTo>
                    <a:pt x="147" y="82"/>
                  </a:lnTo>
                  <a:lnTo>
                    <a:pt x="147" y="73"/>
                  </a:lnTo>
                  <a:lnTo>
                    <a:pt x="149" y="63"/>
                  </a:lnTo>
                  <a:lnTo>
                    <a:pt x="152" y="54"/>
                  </a:lnTo>
                  <a:lnTo>
                    <a:pt x="154" y="50"/>
                  </a:lnTo>
                  <a:lnTo>
                    <a:pt x="156" y="46"/>
                  </a:lnTo>
                  <a:lnTo>
                    <a:pt x="159" y="43"/>
                  </a:lnTo>
                  <a:lnTo>
                    <a:pt x="162" y="40"/>
                  </a:lnTo>
                  <a:lnTo>
                    <a:pt x="165" y="37"/>
                  </a:lnTo>
                  <a:lnTo>
                    <a:pt x="169" y="36"/>
                  </a:lnTo>
                  <a:lnTo>
                    <a:pt x="174" y="35"/>
                  </a:lnTo>
                  <a:lnTo>
                    <a:pt x="179" y="34"/>
                  </a:lnTo>
                  <a:lnTo>
                    <a:pt x="184" y="34"/>
                  </a:lnTo>
                  <a:lnTo>
                    <a:pt x="187" y="35"/>
                  </a:lnTo>
                  <a:lnTo>
                    <a:pt x="191" y="36"/>
                  </a:lnTo>
                  <a:lnTo>
                    <a:pt x="194" y="38"/>
                  </a:lnTo>
                  <a:lnTo>
                    <a:pt x="196" y="40"/>
                  </a:lnTo>
                  <a:lnTo>
                    <a:pt x="198" y="42"/>
                  </a:lnTo>
                  <a:lnTo>
                    <a:pt x="200" y="45"/>
                  </a:lnTo>
                  <a:lnTo>
                    <a:pt x="201" y="47"/>
                  </a:lnTo>
                  <a:lnTo>
                    <a:pt x="202" y="50"/>
                  </a:lnTo>
                  <a:lnTo>
                    <a:pt x="203" y="53"/>
                  </a:lnTo>
                  <a:lnTo>
                    <a:pt x="204" y="60"/>
                  </a:lnTo>
                  <a:lnTo>
                    <a:pt x="204" y="66"/>
                  </a:lnTo>
                  <a:lnTo>
                    <a:pt x="204" y="72"/>
                  </a:lnTo>
                  <a:lnTo>
                    <a:pt x="204" y="173"/>
                  </a:lnTo>
                  <a:lnTo>
                    <a:pt x="248" y="173"/>
                  </a:lnTo>
                  <a:lnTo>
                    <a:pt x="248" y="66"/>
                  </a:lnTo>
                  <a:lnTo>
                    <a:pt x="248" y="53"/>
                  </a:lnTo>
                  <a:lnTo>
                    <a:pt x="247" y="46"/>
                  </a:lnTo>
                  <a:lnTo>
                    <a:pt x="246" y="40"/>
                  </a:lnTo>
                  <a:lnTo>
                    <a:pt x="244" y="34"/>
                  </a:lnTo>
                  <a:lnTo>
                    <a:pt x="242" y="29"/>
                  </a:lnTo>
                  <a:lnTo>
                    <a:pt x="240" y="24"/>
                  </a:lnTo>
                  <a:lnTo>
                    <a:pt x="237" y="19"/>
                  </a:lnTo>
                  <a:lnTo>
                    <a:pt x="234" y="15"/>
                  </a:lnTo>
                  <a:lnTo>
                    <a:pt x="230" y="11"/>
                  </a:lnTo>
                  <a:lnTo>
                    <a:pt x="226" y="8"/>
                  </a:lnTo>
                  <a:lnTo>
                    <a:pt x="221" y="5"/>
                  </a:lnTo>
                  <a:lnTo>
                    <a:pt x="215" y="3"/>
                  </a:lnTo>
                  <a:lnTo>
                    <a:pt x="212" y="2"/>
                  </a:lnTo>
                  <a:lnTo>
                    <a:pt x="209" y="1"/>
                  </a:lnTo>
                  <a:lnTo>
                    <a:pt x="202" y="0"/>
                  </a:lnTo>
                  <a:lnTo>
                    <a:pt x="195" y="0"/>
                  </a:lnTo>
                  <a:lnTo>
                    <a:pt x="187" y="1"/>
                  </a:lnTo>
                  <a:lnTo>
                    <a:pt x="179" y="2"/>
                  </a:lnTo>
                  <a:lnTo>
                    <a:pt x="172" y="4"/>
                  </a:lnTo>
                  <a:lnTo>
                    <a:pt x="165" y="7"/>
                  </a:lnTo>
                  <a:lnTo>
                    <a:pt x="158" y="12"/>
                  </a:lnTo>
                  <a:lnTo>
                    <a:pt x="155" y="14"/>
                  </a:lnTo>
                  <a:lnTo>
                    <a:pt x="152" y="17"/>
                  </a:lnTo>
                  <a:lnTo>
                    <a:pt x="149" y="20"/>
                  </a:lnTo>
                  <a:lnTo>
                    <a:pt x="146" y="23"/>
                  </a:lnTo>
                  <a:lnTo>
                    <a:pt x="142" y="30"/>
                  </a:lnTo>
                  <a:lnTo>
                    <a:pt x="138" y="23"/>
                  </a:lnTo>
                  <a:lnTo>
                    <a:pt x="134" y="16"/>
                  </a:lnTo>
                  <a:lnTo>
                    <a:pt x="128" y="11"/>
                  </a:lnTo>
                  <a:lnTo>
                    <a:pt x="125" y="9"/>
                  </a:lnTo>
                  <a:lnTo>
                    <a:pt x="122" y="7"/>
                  </a:lnTo>
                  <a:lnTo>
                    <a:pt x="116" y="4"/>
                  </a:lnTo>
                  <a:lnTo>
                    <a:pt x="112" y="3"/>
                  </a:lnTo>
                  <a:lnTo>
                    <a:pt x="109" y="2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79" y="1"/>
                  </a:lnTo>
                  <a:lnTo>
                    <a:pt x="73" y="3"/>
                  </a:lnTo>
                  <a:lnTo>
                    <a:pt x="66" y="6"/>
                  </a:lnTo>
                  <a:lnTo>
                    <a:pt x="60" y="10"/>
                  </a:lnTo>
                  <a:lnTo>
                    <a:pt x="54" y="15"/>
                  </a:lnTo>
                  <a:lnTo>
                    <a:pt x="48" y="20"/>
                  </a:lnTo>
                  <a:lnTo>
                    <a:pt x="42" y="28"/>
                  </a:lnTo>
                  <a:lnTo>
                    <a:pt x="42" y="4"/>
                  </a:lnTo>
                  <a:lnTo>
                    <a:pt x="0" y="4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059" name="Freeform 8"/>
            <p:cNvSpPr>
              <a:spLocks noEditPoints="1"/>
            </p:cNvSpPr>
            <p:nvPr userDrawn="1"/>
          </p:nvSpPr>
          <p:spPr bwMode="auto">
            <a:xfrm>
              <a:off x="5290" y="4110"/>
              <a:ext cx="14" cy="74"/>
            </a:xfrm>
            <a:custGeom>
              <a:avLst/>
              <a:gdLst>
                <a:gd name="T0" fmla="*/ 0 w 44"/>
                <a:gd name="T1" fmla="*/ 0 h 242"/>
                <a:gd name="T2" fmla="*/ 0 w 44"/>
                <a:gd name="T3" fmla="*/ 0 h 242"/>
                <a:gd name="T4" fmla="*/ 0 w 44"/>
                <a:gd name="T5" fmla="*/ 0 h 242"/>
                <a:gd name="T6" fmla="*/ 0 w 44"/>
                <a:gd name="T7" fmla="*/ 0 h 242"/>
                <a:gd name="T8" fmla="*/ 0 w 44"/>
                <a:gd name="T9" fmla="*/ 0 h 242"/>
                <a:gd name="T10" fmla="*/ 0 w 44"/>
                <a:gd name="T11" fmla="*/ 0 h 242"/>
                <a:gd name="T12" fmla="*/ 0 w 44"/>
                <a:gd name="T13" fmla="*/ 0 h 242"/>
                <a:gd name="T14" fmla="*/ 0 w 44"/>
                <a:gd name="T15" fmla="*/ 0 h 242"/>
                <a:gd name="T16" fmla="*/ 0 w 44"/>
                <a:gd name="T17" fmla="*/ 0 h 242"/>
                <a:gd name="T18" fmla="*/ 0 w 44"/>
                <a:gd name="T19" fmla="*/ 0 h 2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" h="242">
                  <a:moveTo>
                    <a:pt x="0" y="242"/>
                  </a:moveTo>
                  <a:lnTo>
                    <a:pt x="44" y="241"/>
                  </a:lnTo>
                  <a:lnTo>
                    <a:pt x="44" y="72"/>
                  </a:lnTo>
                  <a:lnTo>
                    <a:pt x="0" y="73"/>
                  </a:lnTo>
                  <a:lnTo>
                    <a:pt x="0" y="242"/>
                  </a:lnTo>
                  <a:close/>
                  <a:moveTo>
                    <a:pt x="0" y="42"/>
                  </a:moveTo>
                  <a:lnTo>
                    <a:pt x="44" y="42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060" name="Freeform 9"/>
            <p:cNvSpPr>
              <a:spLocks/>
            </p:cNvSpPr>
            <p:nvPr userDrawn="1"/>
          </p:nvSpPr>
          <p:spPr bwMode="auto">
            <a:xfrm>
              <a:off x="5318" y="4131"/>
              <a:ext cx="30" cy="53"/>
            </a:xfrm>
            <a:custGeom>
              <a:avLst/>
              <a:gdLst>
                <a:gd name="T0" fmla="*/ 0 w 99"/>
                <a:gd name="T1" fmla="*/ 0 h 173"/>
                <a:gd name="T2" fmla="*/ 0 w 99"/>
                <a:gd name="T3" fmla="*/ 0 h 173"/>
                <a:gd name="T4" fmla="*/ 0 w 99"/>
                <a:gd name="T5" fmla="*/ 0 h 173"/>
                <a:gd name="T6" fmla="*/ 0 w 99"/>
                <a:gd name="T7" fmla="*/ 0 h 173"/>
                <a:gd name="T8" fmla="*/ 0 w 99"/>
                <a:gd name="T9" fmla="*/ 0 h 173"/>
                <a:gd name="T10" fmla="*/ 0 w 99"/>
                <a:gd name="T11" fmla="*/ 0 h 173"/>
                <a:gd name="T12" fmla="*/ 0 w 99"/>
                <a:gd name="T13" fmla="*/ 0 h 173"/>
                <a:gd name="T14" fmla="*/ 0 w 99"/>
                <a:gd name="T15" fmla="*/ 0 h 173"/>
                <a:gd name="T16" fmla="*/ 0 w 99"/>
                <a:gd name="T17" fmla="*/ 0 h 173"/>
                <a:gd name="T18" fmla="*/ 0 w 99"/>
                <a:gd name="T19" fmla="*/ 0 h 173"/>
                <a:gd name="T20" fmla="*/ 0 w 99"/>
                <a:gd name="T21" fmla="*/ 0 h 173"/>
                <a:gd name="T22" fmla="*/ 0 w 99"/>
                <a:gd name="T23" fmla="*/ 0 h 173"/>
                <a:gd name="T24" fmla="*/ 0 w 99"/>
                <a:gd name="T25" fmla="*/ 0 h 173"/>
                <a:gd name="T26" fmla="*/ 0 w 99"/>
                <a:gd name="T27" fmla="*/ 0 h 173"/>
                <a:gd name="T28" fmla="*/ 0 w 99"/>
                <a:gd name="T29" fmla="*/ 0 h 173"/>
                <a:gd name="T30" fmla="*/ 0 w 99"/>
                <a:gd name="T31" fmla="*/ 0 h 173"/>
                <a:gd name="T32" fmla="*/ 0 w 99"/>
                <a:gd name="T33" fmla="*/ 0 h 173"/>
                <a:gd name="T34" fmla="*/ 0 w 99"/>
                <a:gd name="T35" fmla="*/ 0 h 173"/>
                <a:gd name="T36" fmla="*/ 0 w 99"/>
                <a:gd name="T37" fmla="*/ 0 h 173"/>
                <a:gd name="T38" fmla="*/ 0 w 99"/>
                <a:gd name="T39" fmla="*/ 0 h 173"/>
                <a:gd name="T40" fmla="*/ 0 w 99"/>
                <a:gd name="T41" fmla="*/ 0 h 173"/>
                <a:gd name="T42" fmla="*/ 0 w 99"/>
                <a:gd name="T43" fmla="*/ 0 h 173"/>
                <a:gd name="T44" fmla="*/ 0 w 99"/>
                <a:gd name="T45" fmla="*/ 0 h 173"/>
                <a:gd name="T46" fmla="*/ 0 w 99"/>
                <a:gd name="T47" fmla="*/ 0 h 173"/>
                <a:gd name="T48" fmla="*/ 0 w 99"/>
                <a:gd name="T49" fmla="*/ 0 h 173"/>
                <a:gd name="T50" fmla="*/ 0 w 99"/>
                <a:gd name="T51" fmla="*/ 0 h 173"/>
                <a:gd name="T52" fmla="*/ 0 w 99"/>
                <a:gd name="T53" fmla="*/ 0 h 173"/>
                <a:gd name="T54" fmla="*/ 0 w 99"/>
                <a:gd name="T55" fmla="*/ 0 h 173"/>
                <a:gd name="T56" fmla="*/ 0 w 99"/>
                <a:gd name="T57" fmla="*/ 0 h 173"/>
                <a:gd name="T58" fmla="*/ 0 w 99"/>
                <a:gd name="T59" fmla="*/ 0 h 173"/>
                <a:gd name="T60" fmla="*/ 0 w 99"/>
                <a:gd name="T61" fmla="*/ 0 h 173"/>
                <a:gd name="T62" fmla="*/ 0 w 99"/>
                <a:gd name="T63" fmla="*/ 0 h 173"/>
                <a:gd name="T64" fmla="*/ 0 w 99"/>
                <a:gd name="T65" fmla="*/ 0 h 173"/>
                <a:gd name="T66" fmla="*/ 0 w 99"/>
                <a:gd name="T67" fmla="*/ 0 h 173"/>
                <a:gd name="T68" fmla="*/ 0 w 99"/>
                <a:gd name="T69" fmla="*/ 0 h 173"/>
                <a:gd name="T70" fmla="*/ 0 w 99"/>
                <a:gd name="T71" fmla="*/ 0 h 173"/>
                <a:gd name="T72" fmla="*/ 0 w 99"/>
                <a:gd name="T73" fmla="*/ 0 h 173"/>
                <a:gd name="T74" fmla="*/ 0 w 99"/>
                <a:gd name="T75" fmla="*/ 0 h 173"/>
                <a:gd name="T76" fmla="*/ 0 w 99"/>
                <a:gd name="T77" fmla="*/ 0 h 173"/>
                <a:gd name="T78" fmla="*/ 0 w 99"/>
                <a:gd name="T79" fmla="*/ 0 h 173"/>
                <a:gd name="T80" fmla="*/ 0 w 99"/>
                <a:gd name="T81" fmla="*/ 0 h 173"/>
                <a:gd name="T82" fmla="*/ 0 w 99"/>
                <a:gd name="T83" fmla="*/ 0 h 1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9" h="173">
                  <a:moveTo>
                    <a:pt x="0" y="173"/>
                  </a:moveTo>
                  <a:lnTo>
                    <a:pt x="44" y="173"/>
                  </a:lnTo>
                  <a:lnTo>
                    <a:pt x="44" y="111"/>
                  </a:lnTo>
                  <a:lnTo>
                    <a:pt x="44" y="101"/>
                  </a:lnTo>
                  <a:lnTo>
                    <a:pt x="44" y="90"/>
                  </a:lnTo>
                  <a:lnTo>
                    <a:pt x="46" y="78"/>
                  </a:lnTo>
                  <a:lnTo>
                    <a:pt x="48" y="67"/>
                  </a:lnTo>
                  <a:lnTo>
                    <a:pt x="50" y="62"/>
                  </a:lnTo>
                  <a:lnTo>
                    <a:pt x="53" y="57"/>
                  </a:lnTo>
                  <a:lnTo>
                    <a:pt x="54" y="55"/>
                  </a:lnTo>
                  <a:lnTo>
                    <a:pt x="56" y="53"/>
                  </a:lnTo>
                  <a:lnTo>
                    <a:pt x="59" y="49"/>
                  </a:lnTo>
                  <a:lnTo>
                    <a:pt x="61" y="48"/>
                  </a:lnTo>
                  <a:lnTo>
                    <a:pt x="63" y="46"/>
                  </a:lnTo>
                  <a:lnTo>
                    <a:pt x="65" y="45"/>
                  </a:lnTo>
                  <a:lnTo>
                    <a:pt x="68" y="44"/>
                  </a:lnTo>
                  <a:lnTo>
                    <a:pt x="73" y="43"/>
                  </a:lnTo>
                  <a:lnTo>
                    <a:pt x="80" y="42"/>
                  </a:lnTo>
                  <a:lnTo>
                    <a:pt x="85" y="42"/>
                  </a:lnTo>
                  <a:lnTo>
                    <a:pt x="91" y="43"/>
                  </a:lnTo>
                  <a:lnTo>
                    <a:pt x="96" y="44"/>
                  </a:lnTo>
                  <a:lnTo>
                    <a:pt x="99" y="46"/>
                  </a:lnTo>
                  <a:lnTo>
                    <a:pt x="99" y="1"/>
                  </a:lnTo>
                  <a:lnTo>
                    <a:pt x="96" y="1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81" y="0"/>
                  </a:lnTo>
                  <a:lnTo>
                    <a:pt x="76" y="1"/>
                  </a:lnTo>
                  <a:lnTo>
                    <a:pt x="72" y="3"/>
                  </a:lnTo>
                  <a:lnTo>
                    <a:pt x="68" y="4"/>
                  </a:lnTo>
                  <a:lnTo>
                    <a:pt x="64" y="7"/>
                  </a:lnTo>
                  <a:lnTo>
                    <a:pt x="60" y="9"/>
                  </a:lnTo>
                  <a:lnTo>
                    <a:pt x="57" y="12"/>
                  </a:lnTo>
                  <a:lnTo>
                    <a:pt x="54" y="15"/>
                  </a:lnTo>
                  <a:lnTo>
                    <a:pt x="48" y="22"/>
                  </a:lnTo>
                  <a:lnTo>
                    <a:pt x="44" y="29"/>
                  </a:lnTo>
                  <a:lnTo>
                    <a:pt x="41" y="36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9" y="4"/>
                  </a:lnTo>
                  <a:lnTo>
                    <a:pt x="0" y="4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061" name="Freeform 10"/>
            <p:cNvSpPr>
              <a:spLocks noEditPoints="1"/>
            </p:cNvSpPr>
            <p:nvPr userDrawn="1"/>
          </p:nvSpPr>
          <p:spPr bwMode="auto">
            <a:xfrm>
              <a:off x="5353" y="4131"/>
              <a:ext cx="47" cy="54"/>
            </a:xfrm>
            <a:custGeom>
              <a:avLst/>
              <a:gdLst>
                <a:gd name="T0" fmla="*/ 0 w 152"/>
                <a:gd name="T1" fmla="*/ 0 h 177"/>
                <a:gd name="T2" fmla="*/ 0 w 152"/>
                <a:gd name="T3" fmla="*/ 0 h 177"/>
                <a:gd name="T4" fmla="*/ 0 w 152"/>
                <a:gd name="T5" fmla="*/ 0 h 177"/>
                <a:gd name="T6" fmla="*/ 0 w 152"/>
                <a:gd name="T7" fmla="*/ 0 h 177"/>
                <a:gd name="T8" fmla="*/ 0 w 152"/>
                <a:gd name="T9" fmla="*/ 0 h 177"/>
                <a:gd name="T10" fmla="*/ 0 w 152"/>
                <a:gd name="T11" fmla="*/ 0 h 177"/>
                <a:gd name="T12" fmla="*/ 0 w 152"/>
                <a:gd name="T13" fmla="*/ 0 h 177"/>
                <a:gd name="T14" fmla="*/ 0 w 152"/>
                <a:gd name="T15" fmla="*/ 0 h 177"/>
                <a:gd name="T16" fmla="*/ 0 w 152"/>
                <a:gd name="T17" fmla="*/ 0 h 177"/>
                <a:gd name="T18" fmla="*/ 0 w 152"/>
                <a:gd name="T19" fmla="*/ 0 h 177"/>
                <a:gd name="T20" fmla="*/ 0 w 152"/>
                <a:gd name="T21" fmla="*/ 0 h 177"/>
                <a:gd name="T22" fmla="*/ 0 w 152"/>
                <a:gd name="T23" fmla="*/ 0 h 177"/>
                <a:gd name="T24" fmla="*/ 0 w 152"/>
                <a:gd name="T25" fmla="*/ 0 h 177"/>
                <a:gd name="T26" fmla="*/ 0 w 152"/>
                <a:gd name="T27" fmla="*/ 0 h 177"/>
                <a:gd name="T28" fmla="*/ 0 w 152"/>
                <a:gd name="T29" fmla="*/ 0 h 177"/>
                <a:gd name="T30" fmla="*/ 0 w 152"/>
                <a:gd name="T31" fmla="*/ 0 h 177"/>
                <a:gd name="T32" fmla="*/ 0 w 152"/>
                <a:gd name="T33" fmla="*/ 0 h 177"/>
                <a:gd name="T34" fmla="*/ 0 w 152"/>
                <a:gd name="T35" fmla="*/ 0 h 177"/>
                <a:gd name="T36" fmla="*/ 0 w 152"/>
                <a:gd name="T37" fmla="*/ 0 h 177"/>
                <a:gd name="T38" fmla="*/ 0 w 152"/>
                <a:gd name="T39" fmla="*/ 0 h 177"/>
                <a:gd name="T40" fmla="*/ 0 w 152"/>
                <a:gd name="T41" fmla="*/ 0 h 177"/>
                <a:gd name="T42" fmla="*/ 0 w 152"/>
                <a:gd name="T43" fmla="*/ 0 h 177"/>
                <a:gd name="T44" fmla="*/ 0 w 152"/>
                <a:gd name="T45" fmla="*/ 0 h 177"/>
                <a:gd name="T46" fmla="*/ 0 w 152"/>
                <a:gd name="T47" fmla="*/ 0 h 177"/>
                <a:gd name="T48" fmla="*/ 0 w 152"/>
                <a:gd name="T49" fmla="*/ 0 h 177"/>
                <a:gd name="T50" fmla="*/ 0 w 152"/>
                <a:gd name="T51" fmla="*/ 0 h 177"/>
                <a:gd name="T52" fmla="*/ 0 w 152"/>
                <a:gd name="T53" fmla="*/ 0 h 177"/>
                <a:gd name="T54" fmla="*/ 0 w 152"/>
                <a:gd name="T55" fmla="*/ 0 h 177"/>
                <a:gd name="T56" fmla="*/ 0 w 152"/>
                <a:gd name="T57" fmla="*/ 0 h 177"/>
                <a:gd name="T58" fmla="*/ 0 w 152"/>
                <a:gd name="T59" fmla="*/ 0 h 177"/>
                <a:gd name="T60" fmla="*/ 0 w 152"/>
                <a:gd name="T61" fmla="*/ 0 h 177"/>
                <a:gd name="T62" fmla="*/ 0 w 152"/>
                <a:gd name="T63" fmla="*/ 0 h 177"/>
                <a:gd name="T64" fmla="*/ 0 w 152"/>
                <a:gd name="T65" fmla="*/ 0 h 177"/>
                <a:gd name="T66" fmla="*/ 0 w 152"/>
                <a:gd name="T67" fmla="*/ 0 h 177"/>
                <a:gd name="T68" fmla="*/ 0 w 152"/>
                <a:gd name="T69" fmla="*/ 0 h 177"/>
                <a:gd name="T70" fmla="*/ 0 w 152"/>
                <a:gd name="T71" fmla="*/ 0 h 177"/>
                <a:gd name="T72" fmla="*/ 0 w 152"/>
                <a:gd name="T73" fmla="*/ 0 h 177"/>
                <a:gd name="T74" fmla="*/ 0 w 152"/>
                <a:gd name="T75" fmla="*/ 0 h 177"/>
                <a:gd name="T76" fmla="*/ 0 w 152"/>
                <a:gd name="T77" fmla="*/ 0 h 177"/>
                <a:gd name="T78" fmla="*/ 0 w 152"/>
                <a:gd name="T79" fmla="*/ 0 h 177"/>
                <a:gd name="T80" fmla="*/ 0 w 152"/>
                <a:gd name="T81" fmla="*/ 0 h 177"/>
                <a:gd name="T82" fmla="*/ 0 w 152"/>
                <a:gd name="T83" fmla="*/ 0 h 177"/>
                <a:gd name="T84" fmla="*/ 0 w 152"/>
                <a:gd name="T85" fmla="*/ 0 h 177"/>
                <a:gd name="T86" fmla="*/ 0 w 152"/>
                <a:gd name="T87" fmla="*/ 0 h 177"/>
                <a:gd name="T88" fmla="*/ 0 w 152"/>
                <a:gd name="T89" fmla="*/ 0 h 177"/>
                <a:gd name="T90" fmla="*/ 0 w 152"/>
                <a:gd name="T91" fmla="*/ 0 h 177"/>
                <a:gd name="T92" fmla="*/ 0 w 152"/>
                <a:gd name="T93" fmla="*/ 0 h 17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52" h="177">
                  <a:moveTo>
                    <a:pt x="19" y="51"/>
                  </a:moveTo>
                  <a:lnTo>
                    <a:pt x="25" y="47"/>
                  </a:lnTo>
                  <a:lnTo>
                    <a:pt x="31" y="43"/>
                  </a:lnTo>
                  <a:lnTo>
                    <a:pt x="37" y="40"/>
                  </a:lnTo>
                  <a:lnTo>
                    <a:pt x="44" y="37"/>
                  </a:lnTo>
                  <a:lnTo>
                    <a:pt x="57" y="33"/>
                  </a:lnTo>
                  <a:lnTo>
                    <a:pt x="64" y="33"/>
                  </a:lnTo>
                  <a:lnTo>
                    <a:pt x="71" y="32"/>
                  </a:lnTo>
                  <a:lnTo>
                    <a:pt x="80" y="33"/>
                  </a:lnTo>
                  <a:lnTo>
                    <a:pt x="84" y="33"/>
                  </a:lnTo>
                  <a:lnTo>
                    <a:pt x="88" y="34"/>
                  </a:lnTo>
                  <a:lnTo>
                    <a:pt x="95" y="37"/>
                  </a:lnTo>
                  <a:lnTo>
                    <a:pt x="97" y="38"/>
                  </a:lnTo>
                  <a:lnTo>
                    <a:pt x="100" y="40"/>
                  </a:lnTo>
                  <a:lnTo>
                    <a:pt x="102" y="42"/>
                  </a:lnTo>
                  <a:lnTo>
                    <a:pt x="104" y="45"/>
                  </a:lnTo>
                  <a:lnTo>
                    <a:pt x="106" y="48"/>
                  </a:lnTo>
                  <a:lnTo>
                    <a:pt x="107" y="51"/>
                  </a:lnTo>
                  <a:lnTo>
                    <a:pt x="109" y="59"/>
                  </a:lnTo>
                  <a:lnTo>
                    <a:pt x="109" y="64"/>
                  </a:lnTo>
                  <a:lnTo>
                    <a:pt x="109" y="69"/>
                  </a:lnTo>
                  <a:lnTo>
                    <a:pt x="85" y="69"/>
                  </a:lnTo>
                  <a:lnTo>
                    <a:pt x="78" y="69"/>
                  </a:lnTo>
                  <a:lnTo>
                    <a:pt x="71" y="69"/>
                  </a:lnTo>
                  <a:lnTo>
                    <a:pt x="56" y="70"/>
                  </a:lnTo>
                  <a:lnTo>
                    <a:pt x="49" y="72"/>
                  </a:lnTo>
                  <a:lnTo>
                    <a:pt x="42" y="73"/>
                  </a:lnTo>
                  <a:lnTo>
                    <a:pt x="35" y="76"/>
                  </a:lnTo>
                  <a:lnTo>
                    <a:pt x="28" y="78"/>
                  </a:lnTo>
                  <a:lnTo>
                    <a:pt x="22" y="82"/>
                  </a:lnTo>
                  <a:lnTo>
                    <a:pt x="17" y="86"/>
                  </a:lnTo>
                  <a:lnTo>
                    <a:pt x="12" y="91"/>
                  </a:lnTo>
                  <a:lnTo>
                    <a:pt x="8" y="96"/>
                  </a:lnTo>
                  <a:lnTo>
                    <a:pt x="4" y="102"/>
                  </a:lnTo>
                  <a:lnTo>
                    <a:pt x="2" y="109"/>
                  </a:lnTo>
                  <a:lnTo>
                    <a:pt x="1" y="113"/>
                  </a:lnTo>
                  <a:lnTo>
                    <a:pt x="0" y="118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1" y="138"/>
                  </a:lnTo>
                  <a:lnTo>
                    <a:pt x="2" y="143"/>
                  </a:lnTo>
                  <a:lnTo>
                    <a:pt x="3" y="145"/>
                  </a:lnTo>
                  <a:lnTo>
                    <a:pt x="5" y="148"/>
                  </a:lnTo>
                  <a:lnTo>
                    <a:pt x="7" y="152"/>
                  </a:lnTo>
                  <a:lnTo>
                    <a:pt x="10" y="156"/>
                  </a:lnTo>
                  <a:lnTo>
                    <a:pt x="14" y="160"/>
                  </a:lnTo>
                  <a:lnTo>
                    <a:pt x="18" y="164"/>
                  </a:lnTo>
                  <a:lnTo>
                    <a:pt x="22" y="167"/>
                  </a:lnTo>
                  <a:lnTo>
                    <a:pt x="27" y="169"/>
                  </a:lnTo>
                  <a:lnTo>
                    <a:pt x="32" y="171"/>
                  </a:lnTo>
                  <a:lnTo>
                    <a:pt x="37" y="173"/>
                  </a:lnTo>
                  <a:lnTo>
                    <a:pt x="42" y="175"/>
                  </a:lnTo>
                  <a:lnTo>
                    <a:pt x="47" y="176"/>
                  </a:lnTo>
                  <a:lnTo>
                    <a:pt x="59" y="177"/>
                  </a:lnTo>
                  <a:lnTo>
                    <a:pt x="66" y="176"/>
                  </a:lnTo>
                  <a:lnTo>
                    <a:pt x="74" y="175"/>
                  </a:lnTo>
                  <a:lnTo>
                    <a:pt x="81" y="172"/>
                  </a:lnTo>
                  <a:lnTo>
                    <a:pt x="88" y="169"/>
                  </a:lnTo>
                  <a:lnTo>
                    <a:pt x="95" y="165"/>
                  </a:lnTo>
                  <a:lnTo>
                    <a:pt x="98" y="162"/>
                  </a:lnTo>
                  <a:lnTo>
                    <a:pt x="101" y="160"/>
                  </a:lnTo>
                  <a:lnTo>
                    <a:pt x="104" y="157"/>
                  </a:lnTo>
                  <a:lnTo>
                    <a:pt x="106" y="154"/>
                  </a:lnTo>
                  <a:lnTo>
                    <a:pt x="111" y="147"/>
                  </a:lnTo>
                  <a:lnTo>
                    <a:pt x="112" y="159"/>
                  </a:lnTo>
                  <a:lnTo>
                    <a:pt x="112" y="166"/>
                  </a:lnTo>
                  <a:lnTo>
                    <a:pt x="113" y="173"/>
                  </a:lnTo>
                  <a:lnTo>
                    <a:pt x="152" y="173"/>
                  </a:lnTo>
                  <a:lnTo>
                    <a:pt x="151" y="154"/>
                  </a:lnTo>
                  <a:lnTo>
                    <a:pt x="150" y="135"/>
                  </a:lnTo>
                  <a:lnTo>
                    <a:pt x="149" y="116"/>
                  </a:lnTo>
                  <a:lnTo>
                    <a:pt x="149" y="93"/>
                  </a:lnTo>
                  <a:lnTo>
                    <a:pt x="149" y="71"/>
                  </a:lnTo>
                  <a:lnTo>
                    <a:pt x="149" y="62"/>
                  </a:lnTo>
                  <a:lnTo>
                    <a:pt x="148" y="54"/>
                  </a:lnTo>
                  <a:lnTo>
                    <a:pt x="147" y="46"/>
                  </a:lnTo>
                  <a:lnTo>
                    <a:pt x="145" y="39"/>
                  </a:lnTo>
                  <a:lnTo>
                    <a:pt x="143" y="33"/>
                  </a:lnTo>
                  <a:lnTo>
                    <a:pt x="141" y="30"/>
                  </a:lnTo>
                  <a:lnTo>
                    <a:pt x="140" y="27"/>
                  </a:lnTo>
                  <a:lnTo>
                    <a:pt x="136" y="22"/>
                  </a:lnTo>
                  <a:lnTo>
                    <a:pt x="132" y="17"/>
                  </a:lnTo>
                  <a:lnTo>
                    <a:pt x="127" y="13"/>
                  </a:lnTo>
                  <a:lnTo>
                    <a:pt x="122" y="9"/>
                  </a:lnTo>
                  <a:lnTo>
                    <a:pt x="116" y="7"/>
                  </a:lnTo>
                  <a:lnTo>
                    <a:pt x="113" y="5"/>
                  </a:lnTo>
                  <a:lnTo>
                    <a:pt x="110" y="4"/>
                  </a:lnTo>
                  <a:lnTo>
                    <a:pt x="102" y="2"/>
                  </a:lnTo>
                  <a:lnTo>
                    <a:pt x="94" y="1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9" y="0"/>
                  </a:lnTo>
                  <a:lnTo>
                    <a:pt x="62" y="1"/>
                  </a:lnTo>
                  <a:lnTo>
                    <a:pt x="54" y="2"/>
                  </a:lnTo>
                  <a:lnTo>
                    <a:pt x="47" y="4"/>
                  </a:lnTo>
                  <a:lnTo>
                    <a:pt x="39" y="5"/>
                  </a:lnTo>
                  <a:lnTo>
                    <a:pt x="32" y="8"/>
                  </a:lnTo>
                  <a:lnTo>
                    <a:pt x="25" y="10"/>
                  </a:lnTo>
                  <a:lnTo>
                    <a:pt x="18" y="13"/>
                  </a:lnTo>
                  <a:lnTo>
                    <a:pt x="19" y="51"/>
                  </a:lnTo>
                  <a:close/>
                  <a:moveTo>
                    <a:pt x="41" y="124"/>
                  </a:moveTo>
                  <a:lnTo>
                    <a:pt x="42" y="119"/>
                  </a:lnTo>
                  <a:lnTo>
                    <a:pt x="43" y="115"/>
                  </a:lnTo>
                  <a:lnTo>
                    <a:pt x="44" y="112"/>
                  </a:lnTo>
                  <a:lnTo>
                    <a:pt x="46" y="108"/>
                  </a:lnTo>
                  <a:lnTo>
                    <a:pt x="49" y="106"/>
                  </a:lnTo>
                  <a:lnTo>
                    <a:pt x="50" y="104"/>
                  </a:lnTo>
                  <a:lnTo>
                    <a:pt x="52" y="103"/>
                  </a:lnTo>
                  <a:lnTo>
                    <a:pt x="55" y="101"/>
                  </a:lnTo>
                  <a:lnTo>
                    <a:pt x="59" y="100"/>
                  </a:lnTo>
                  <a:lnTo>
                    <a:pt x="66" y="97"/>
                  </a:lnTo>
                  <a:lnTo>
                    <a:pt x="74" y="96"/>
                  </a:lnTo>
                  <a:lnTo>
                    <a:pt x="83" y="95"/>
                  </a:lnTo>
                  <a:lnTo>
                    <a:pt x="90" y="95"/>
                  </a:lnTo>
                  <a:lnTo>
                    <a:pt x="109" y="95"/>
                  </a:lnTo>
                  <a:lnTo>
                    <a:pt x="109" y="100"/>
                  </a:lnTo>
                  <a:lnTo>
                    <a:pt x="109" y="104"/>
                  </a:lnTo>
                  <a:lnTo>
                    <a:pt x="108" y="109"/>
                  </a:lnTo>
                  <a:lnTo>
                    <a:pt x="107" y="113"/>
                  </a:lnTo>
                  <a:lnTo>
                    <a:pt x="106" y="118"/>
                  </a:lnTo>
                  <a:lnTo>
                    <a:pt x="105" y="122"/>
                  </a:lnTo>
                  <a:lnTo>
                    <a:pt x="103" y="126"/>
                  </a:lnTo>
                  <a:lnTo>
                    <a:pt x="100" y="129"/>
                  </a:lnTo>
                  <a:lnTo>
                    <a:pt x="97" y="133"/>
                  </a:lnTo>
                  <a:lnTo>
                    <a:pt x="94" y="136"/>
                  </a:lnTo>
                  <a:lnTo>
                    <a:pt x="91" y="138"/>
                  </a:lnTo>
                  <a:lnTo>
                    <a:pt x="87" y="140"/>
                  </a:lnTo>
                  <a:lnTo>
                    <a:pt x="83" y="142"/>
                  </a:lnTo>
                  <a:lnTo>
                    <a:pt x="79" y="143"/>
                  </a:lnTo>
                  <a:lnTo>
                    <a:pt x="74" y="144"/>
                  </a:lnTo>
                  <a:lnTo>
                    <a:pt x="69" y="145"/>
                  </a:lnTo>
                  <a:lnTo>
                    <a:pt x="64" y="144"/>
                  </a:lnTo>
                  <a:lnTo>
                    <a:pt x="58" y="143"/>
                  </a:lnTo>
                  <a:lnTo>
                    <a:pt x="54" y="142"/>
                  </a:lnTo>
                  <a:lnTo>
                    <a:pt x="51" y="141"/>
                  </a:lnTo>
                  <a:lnTo>
                    <a:pt x="50" y="140"/>
                  </a:lnTo>
                  <a:lnTo>
                    <a:pt x="46" y="137"/>
                  </a:lnTo>
                  <a:lnTo>
                    <a:pt x="44" y="133"/>
                  </a:lnTo>
                  <a:lnTo>
                    <a:pt x="43" y="131"/>
                  </a:lnTo>
                  <a:lnTo>
                    <a:pt x="42" y="129"/>
                  </a:lnTo>
                  <a:lnTo>
                    <a:pt x="41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062" name="Freeform 11"/>
            <p:cNvSpPr>
              <a:spLocks/>
            </p:cNvSpPr>
            <p:nvPr userDrawn="1"/>
          </p:nvSpPr>
          <p:spPr bwMode="auto">
            <a:xfrm>
              <a:off x="5412" y="4108"/>
              <a:ext cx="14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063" name="Freeform 12"/>
            <p:cNvSpPr>
              <a:spLocks/>
            </p:cNvSpPr>
            <p:nvPr userDrawn="1"/>
          </p:nvSpPr>
          <p:spPr bwMode="auto">
            <a:xfrm>
              <a:off x="5440" y="4108"/>
              <a:ext cx="14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064" name="Freeform 13"/>
            <p:cNvSpPr>
              <a:spLocks/>
            </p:cNvSpPr>
            <p:nvPr userDrawn="1"/>
          </p:nvSpPr>
          <p:spPr bwMode="auto">
            <a:xfrm>
              <a:off x="5003" y="4103"/>
              <a:ext cx="49" cy="50"/>
            </a:xfrm>
            <a:custGeom>
              <a:avLst/>
              <a:gdLst>
                <a:gd name="T0" fmla="*/ 0 w 160"/>
                <a:gd name="T1" fmla="*/ 0 h 163"/>
                <a:gd name="T2" fmla="*/ 0 w 160"/>
                <a:gd name="T3" fmla="*/ 0 h 163"/>
                <a:gd name="T4" fmla="*/ 0 w 160"/>
                <a:gd name="T5" fmla="*/ 0 h 163"/>
                <a:gd name="T6" fmla="*/ 0 w 160"/>
                <a:gd name="T7" fmla="*/ 0 h 163"/>
                <a:gd name="T8" fmla="*/ 0 w 160"/>
                <a:gd name="T9" fmla="*/ 0 h 163"/>
                <a:gd name="T10" fmla="*/ 0 w 160"/>
                <a:gd name="T11" fmla="*/ 0 h 163"/>
                <a:gd name="T12" fmla="*/ 0 w 160"/>
                <a:gd name="T13" fmla="*/ 0 h 163"/>
                <a:gd name="T14" fmla="*/ 0 w 160"/>
                <a:gd name="T15" fmla="*/ 0 h 163"/>
                <a:gd name="T16" fmla="*/ 0 w 160"/>
                <a:gd name="T17" fmla="*/ 0 h 163"/>
                <a:gd name="T18" fmla="*/ 0 w 160"/>
                <a:gd name="T19" fmla="*/ 0 h 163"/>
                <a:gd name="T20" fmla="*/ 0 w 160"/>
                <a:gd name="T21" fmla="*/ 0 h 163"/>
                <a:gd name="T22" fmla="*/ 0 w 160"/>
                <a:gd name="T23" fmla="*/ 0 h 163"/>
                <a:gd name="T24" fmla="*/ 0 w 160"/>
                <a:gd name="T25" fmla="*/ 0 h 163"/>
                <a:gd name="T26" fmla="*/ 0 w 160"/>
                <a:gd name="T27" fmla="*/ 0 h 163"/>
                <a:gd name="T28" fmla="*/ 0 w 160"/>
                <a:gd name="T29" fmla="*/ 0 h 163"/>
                <a:gd name="T30" fmla="*/ 0 w 160"/>
                <a:gd name="T31" fmla="*/ 0 h 163"/>
                <a:gd name="T32" fmla="*/ 0 w 160"/>
                <a:gd name="T33" fmla="*/ 0 h 163"/>
                <a:gd name="T34" fmla="*/ 0 w 160"/>
                <a:gd name="T35" fmla="*/ 0 h 163"/>
                <a:gd name="T36" fmla="*/ 0 w 160"/>
                <a:gd name="T37" fmla="*/ 0 h 163"/>
                <a:gd name="T38" fmla="*/ 0 w 160"/>
                <a:gd name="T39" fmla="*/ 0 h 163"/>
                <a:gd name="T40" fmla="*/ 0 w 160"/>
                <a:gd name="T41" fmla="*/ 0 h 163"/>
                <a:gd name="T42" fmla="*/ 0 w 160"/>
                <a:gd name="T43" fmla="*/ 0 h 163"/>
                <a:gd name="T44" fmla="*/ 0 w 160"/>
                <a:gd name="T45" fmla="*/ 0 h 163"/>
                <a:gd name="T46" fmla="*/ 0 w 160"/>
                <a:gd name="T47" fmla="*/ 0 h 163"/>
                <a:gd name="T48" fmla="*/ 0 w 160"/>
                <a:gd name="T49" fmla="*/ 0 h 163"/>
                <a:gd name="T50" fmla="*/ 0 w 160"/>
                <a:gd name="T51" fmla="*/ 0 h 163"/>
                <a:gd name="T52" fmla="*/ 0 w 160"/>
                <a:gd name="T53" fmla="*/ 0 h 163"/>
                <a:gd name="T54" fmla="*/ 0 w 160"/>
                <a:gd name="T55" fmla="*/ 0 h 163"/>
                <a:gd name="T56" fmla="*/ 0 w 160"/>
                <a:gd name="T57" fmla="*/ 0 h 163"/>
                <a:gd name="T58" fmla="*/ 0 w 160"/>
                <a:gd name="T59" fmla="*/ 0 h 163"/>
                <a:gd name="T60" fmla="*/ 0 w 160"/>
                <a:gd name="T61" fmla="*/ 0 h 163"/>
                <a:gd name="T62" fmla="*/ 0 w 160"/>
                <a:gd name="T63" fmla="*/ 0 h 163"/>
                <a:gd name="T64" fmla="*/ 0 w 160"/>
                <a:gd name="T65" fmla="*/ 0 h 163"/>
                <a:gd name="T66" fmla="*/ 0 w 160"/>
                <a:gd name="T67" fmla="*/ 0 h 163"/>
                <a:gd name="T68" fmla="*/ 0 w 160"/>
                <a:gd name="T69" fmla="*/ 0 h 163"/>
                <a:gd name="T70" fmla="*/ 0 w 160"/>
                <a:gd name="T71" fmla="*/ 0 h 163"/>
                <a:gd name="T72" fmla="*/ 0 w 160"/>
                <a:gd name="T73" fmla="*/ 0 h 163"/>
                <a:gd name="T74" fmla="*/ 0 w 160"/>
                <a:gd name="T75" fmla="*/ 0 h 163"/>
                <a:gd name="T76" fmla="*/ 0 w 160"/>
                <a:gd name="T77" fmla="*/ 0 h 163"/>
                <a:gd name="T78" fmla="*/ 0 w 160"/>
                <a:gd name="T79" fmla="*/ 0 h 163"/>
                <a:gd name="T80" fmla="*/ 0 w 160"/>
                <a:gd name="T81" fmla="*/ 0 h 163"/>
                <a:gd name="T82" fmla="*/ 0 w 160"/>
                <a:gd name="T83" fmla="*/ 0 h 163"/>
                <a:gd name="T84" fmla="*/ 0 w 160"/>
                <a:gd name="T85" fmla="*/ 0 h 163"/>
                <a:gd name="T86" fmla="*/ 0 w 160"/>
                <a:gd name="T87" fmla="*/ 0 h 163"/>
                <a:gd name="T88" fmla="*/ 0 w 160"/>
                <a:gd name="T89" fmla="*/ 0 h 163"/>
                <a:gd name="T90" fmla="*/ 0 w 160"/>
                <a:gd name="T91" fmla="*/ 0 h 163"/>
                <a:gd name="T92" fmla="*/ 0 w 160"/>
                <a:gd name="T93" fmla="*/ 0 h 163"/>
                <a:gd name="T94" fmla="*/ 0 w 160"/>
                <a:gd name="T95" fmla="*/ 0 h 163"/>
                <a:gd name="T96" fmla="*/ 0 w 160"/>
                <a:gd name="T97" fmla="*/ 0 h 1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60" h="163">
                  <a:moveTo>
                    <a:pt x="3" y="163"/>
                  </a:moveTo>
                  <a:lnTo>
                    <a:pt x="2" y="157"/>
                  </a:lnTo>
                  <a:lnTo>
                    <a:pt x="1" y="150"/>
                  </a:lnTo>
                  <a:lnTo>
                    <a:pt x="0" y="141"/>
                  </a:lnTo>
                  <a:lnTo>
                    <a:pt x="0" y="132"/>
                  </a:lnTo>
                  <a:lnTo>
                    <a:pt x="0" y="123"/>
                  </a:lnTo>
                  <a:lnTo>
                    <a:pt x="1" y="114"/>
                  </a:lnTo>
                  <a:lnTo>
                    <a:pt x="1" y="110"/>
                  </a:lnTo>
                  <a:lnTo>
                    <a:pt x="2" y="106"/>
                  </a:lnTo>
                  <a:lnTo>
                    <a:pt x="3" y="103"/>
                  </a:lnTo>
                  <a:lnTo>
                    <a:pt x="4" y="100"/>
                  </a:lnTo>
                  <a:lnTo>
                    <a:pt x="8" y="95"/>
                  </a:lnTo>
                  <a:lnTo>
                    <a:pt x="11" y="91"/>
                  </a:lnTo>
                  <a:lnTo>
                    <a:pt x="15" y="87"/>
                  </a:lnTo>
                  <a:lnTo>
                    <a:pt x="25" y="77"/>
                  </a:lnTo>
                  <a:lnTo>
                    <a:pt x="32" y="71"/>
                  </a:lnTo>
                  <a:lnTo>
                    <a:pt x="39" y="65"/>
                  </a:lnTo>
                  <a:lnTo>
                    <a:pt x="48" y="59"/>
                  </a:lnTo>
                  <a:lnTo>
                    <a:pt x="57" y="52"/>
                  </a:lnTo>
                  <a:lnTo>
                    <a:pt x="67" y="46"/>
                  </a:lnTo>
                  <a:lnTo>
                    <a:pt x="78" y="39"/>
                  </a:lnTo>
                  <a:lnTo>
                    <a:pt x="89" y="33"/>
                  </a:lnTo>
                  <a:lnTo>
                    <a:pt x="101" y="27"/>
                  </a:lnTo>
                  <a:lnTo>
                    <a:pt x="114" y="21"/>
                  </a:lnTo>
                  <a:lnTo>
                    <a:pt x="128" y="16"/>
                  </a:lnTo>
                  <a:lnTo>
                    <a:pt x="140" y="10"/>
                  </a:lnTo>
                  <a:lnTo>
                    <a:pt x="150" y="5"/>
                  </a:lnTo>
                  <a:lnTo>
                    <a:pt x="157" y="0"/>
                  </a:lnTo>
                  <a:lnTo>
                    <a:pt x="159" y="9"/>
                  </a:lnTo>
                  <a:lnTo>
                    <a:pt x="160" y="17"/>
                  </a:lnTo>
                  <a:lnTo>
                    <a:pt x="160" y="27"/>
                  </a:lnTo>
                  <a:lnTo>
                    <a:pt x="160" y="37"/>
                  </a:lnTo>
                  <a:lnTo>
                    <a:pt x="159" y="41"/>
                  </a:lnTo>
                  <a:lnTo>
                    <a:pt x="158" y="46"/>
                  </a:lnTo>
                  <a:lnTo>
                    <a:pt x="157" y="49"/>
                  </a:lnTo>
                  <a:lnTo>
                    <a:pt x="155" y="53"/>
                  </a:lnTo>
                  <a:lnTo>
                    <a:pt x="153" y="55"/>
                  </a:lnTo>
                  <a:lnTo>
                    <a:pt x="151" y="57"/>
                  </a:lnTo>
                  <a:lnTo>
                    <a:pt x="138" y="62"/>
                  </a:lnTo>
                  <a:lnTo>
                    <a:pt x="119" y="72"/>
                  </a:lnTo>
                  <a:lnTo>
                    <a:pt x="95" y="85"/>
                  </a:lnTo>
                  <a:lnTo>
                    <a:pt x="82" y="93"/>
                  </a:lnTo>
                  <a:lnTo>
                    <a:pt x="68" y="102"/>
                  </a:lnTo>
                  <a:lnTo>
                    <a:pt x="60" y="108"/>
                  </a:lnTo>
                  <a:lnTo>
                    <a:pt x="52" y="114"/>
                  </a:lnTo>
                  <a:lnTo>
                    <a:pt x="44" y="121"/>
                  </a:lnTo>
                  <a:lnTo>
                    <a:pt x="36" y="128"/>
                  </a:lnTo>
                  <a:lnTo>
                    <a:pt x="20" y="144"/>
                  </a:lnTo>
                  <a:lnTo>
                    <a:pt x="3" y="163"/>
                  </a:lnTo>
                  <a:close/>
                </a:path>
              </a:pathLst>
            </a:custGeom>
            <a:solidFill>
              <a:srgbClr val="00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065" name="Freeform 14"/>
            <p:cNvSpPr>
              <a:spLocks/>
            </p:cNvSpPr>
            <p:nvPr userDrawn="1"/>
          </p:nvSpPr>
          <p:spPr bwMode="auto">
            <a:xfrm>
              <a:off x="5003" y="4078"/>
              <a:ext cx="49" cy="42"/>
            </a:xfrm>
            <a:custGeom>
              <a:avLst/>
              <a:gdLst>
                <a:gd name="T0" fmla="*/ 0 w 158"/>
                <a:gd name="T1" fmla="*/ 0 h 135"/>
                <a:gd name="T2" fmla="*/ 0 w 158"/>
                <a:gd name="T3" fmla="*/ 0 h 135"/>
                <a:gd name="T4" fmla="*/ 0 w 158"/>
                <a:gd name="T5" fmla="*/ 0 h 135"/>
                <a:gd name="T6" fmla="*/ 0 w 158"/>
                <a:gd name="T7" fmla="*/ 0 h 135"/>
                <a:gd name="T8" fmla="*/ 0 w 158"/>
                <a:gd name="T9" fmla="*/ 0 h 135"/>
                <a:gd name="T10" fmla="*/ 0 w 158"/>
                <a:gd name="T11" fmla="*/ 0 h 135"/>
                <a:gd name="T12" fmla="*/ 0 w 158"/>
                <a:gd name="T13" fmla="*/ 0 h 135"/>
                <a:gd name="T14" fmla="*/ 0 w 158"/>
                <a:gd name="T15" fmla="*/ 0 h 135"/>
                <a:gd name="T16" fmla="*/ 0 w 158"/>
                <a:gd name="T17" fmla="*/ 0 h 135"/>
                <a:gd name="T18" fmla="*/ 0 w 158"/>
                <a:gd name="T19" fmla="*/ 0 h 135"/>
                <a:gd name="T20" fmla="*/ 0 w 158"/>
                <a:gd name="T21" fmla="*/ 0 h 135"/>
                <a:gd name="T22" fmla="*/ 0 w 158"/>
                <a:gd name="T23" fmla="*/ 0 h 135"/>
                <a:gd name="T24" fmla="*/ 0 w 158"/>
                <a:gd name="T25" fmla="*/ 0 h 135"/>
                <a:gd name="T26" fmla="*/ 0 w 158"/>
                <a:gd name="T27" fmla="*/ 0 h 135"/>
                <a:gd name="T28" fmla="*/ 0 w 158"/>
                <a:gd name="T29" fmla="*/ 0 h 135"/>
                <a:gd name="T30" fmla="*/ 0 w 158"/>
                <a:gd name="T31" fmla="*/ 0 h 135"/>
                <a:gd name="T32" fmla="*/ 0 w 158"/>
                <a:gd name="T33" fmla="*/ 0 h 135"/>
                <a:gd name="T34" fmla="*/ 0 w 158"/>
                <a:gd name="T35" fmla="*/ 0 h 135"/>
                <a:gd name="T36" fmla="*/ 0 w 158"/>
                <a:gd name="T37" fmla="*/ 0 h 135"/>
                <a:gd name="T38" fmla="*/ 0 w 158"/>
                <a:gd name="T39" fmla="*/ 0 h 135"/>
                <a:gd name="T40" fmla="*/ 0 w 158"/>
                <a:gd name="T41" fmla="*/ 0 h 135"/>
                <a:gd name="T42" fmla="*/ 0 w 158"/>
                <a:gd name="T43" fmla="*/ 0 h 135"/>
                <a:gd name="T44" fmla="*/ 0 w 158"/>
                <a:gd name="T45" fmla="*/ 0 h 135"/>
                <a:gd name="T46" fmla="*/ 0 w 158"/>
                <a:gd name="T47" fmla="*/ 0 h 135"/>
                <a:gd name="T48" fmla="*/ 0 w 158"/>
                <a:gd name="T49" fmla="*/ 0 h 135"/>
                <a:gd name="T50" fmla="*/ 0 w 158"/>
                <a:gd name="T51" fmla="*/ 0 h 135"/>
                <a:gd name="T52" fmla="*/ 0 w 158"/>
                <a:gd name="T53" fmla="*/ 0 h 135"/>
                <a:gd name="T54" fmla="*/ 0 w 158"/>
                <a:gd name="T55" fmla="*/ 0 h 135"/>
                <a:gd name="T56" fmla="*/ 0 w 158"/>
                <a:gd name="T57" fmla="*/ 0 h 135"/>
                <a:gd name="T58" fmla="*/ 0 w 158"/>
                <a:gd name="T59" fmla="*/ 0 h 135"/>
                <a:gd name="T60" fmla="*/ 0 w 158"/>
                <a:gd name="T61" fmla="*/ 0 h 135"/>
                <a:gd name="T62" fmla="*/ 0 w 158"/>
                <a:gd name="T63" fmla="*/ 0 h 135"/>
                <a:gd name="T64" fmla="*/ 0 w 158"/>
                <a:gd name="T65" fmla="*/ 0 h 135"/>
                <a:gd name="T66" fmla="*/ 0 w 158"/>
                <a:gd name="T67" fmla="*/ 0 h 135"/>
                <a:gd name="T68" fmla="*/ 0 w 158"/>
                <a:gd name="T69" fmla="*/ 0 h 135"/>
                <a:gd name="T70" fmla="*/ 0 w 158"/>
                <a:gd name="T71" fmla="*/ 0 h 135"/>
                <a:gd name="T72" fmla="*/ 0 w 158"/>
                <a:gd name="T73" fmla="*/ 0 h 135"/>
                <a:gd name="T74" fmla="*/ 0 w 158"/>
                <a:gd name="T75" fmla="*/ 0 h 135"/>
                <a:gd name="T76" fmla="*/ 0 w 158"/>
                <a:gd name="T77" fmla="*/ 0 h 135"/>
                <a:gd name="T78" fmla="*/ 0 w 158"/>
                <a:gd name="T79" fmla="*/ 0 h 135"/>
                <a:gd name="T80" fmla="*/ 0 w 158"/>
                <a:gd name="T81" fmla="*/ 0 h 135"/>
                <a:gd name="T82" fmla="*/ 0 w 158"/>
                <a:gd name="T83" fmla="*/ 0 h 135"/>
                <a:gd name="T84" fmla="*/ 0 w 158"/>
                <a:gd name="T85" fmla="*/ 0 h 135"/>
                <a:gd name="T86" fmla="*/ 0 w 158"/>
                <a:gd name="T87" fmla="*/ 0 h 135"/>
                <a:gd name="T88" fmla="*/ 0 w 158"/>
                <a:gd name="T89" fmla="*/ 0 h 135"/>
                <a:gd name="T90" fmla="*/ 0 w 158"/>
                <a:gd name="T91" fmla="*/ 0 h 135"/>
                <a:gd name="T92" fmla="*/ 0 w 158"/>
                <a:gd name="T93" fmla="*/ 0 h 135"/>
                <a:gd name="T94" fmla="*/ 0 w 158"/>
                <a:gd name="T95" fmla="*/ 0 h 135"/>
                <a:gd name="T96" fmla="*/ 0 w 158"/>
                <a:gd name="T97" fmla="*/ 0 h 135"/>
                <a:gd name="T98" fmla="*/ 0 w 158"/>
                <a:gd name="T99" fmla="*/ 0 h 1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8" h="135">
                  <a:moveTo>
                    <a:pt x="3" y="135"/>
                  </a:moveTo>
                  <a:lnTo>
                    <a:pt x="1" y="121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1" y="86"/>
                  </a:lnTo>
                  <a:lnTo>
                    <a:pt x="2" y="81"/>
                  </a:lnTo>
                  <a:lnTo>
                    <a:pt x="4" y="77"/>
                  </a:lnTo>
                  <a:lnTo>
                    <a:pt x="5" y="75"/>
                  </a:lnTo>
                  <a:lnTo>
                    <a:pt x="14" y="65"/>
                  </a:lnTo>
                  <a:lnTo>
                    <a:pt x="19" y="61"/>
                  </a:lnTo>
                  <a:lnTo>
                    <a:pt x="24" y="57"/>
                  </a:lnTo>
                  <a:lnTo>
                    <a:pt x="34" y="49"/>
                  </a:lnTo>
                  <a:lnTo>
                    <a:pt x="45" y="41"/>
                  </a:lnTo>
                  <a:lnTo>
                    <a:pt x="56" y="34"/>
                  </a:lnTo>
                  <a:lnTo>
                    <a:pt x="66" y="28"/>
                  </a:lnTo>
                  <a:lnTo>
                    <a:pt x="77" y="22"/>
                  </a:lnTo>
                  <a:lnTo>
                    <a:pt x="88" y="17"/>
                  </a:lnTo>
                  <a:lnTo>
                    <a:pt x="98" y="13"/>
                  </a:lnTo>
                  <a:lnTo>
                    <a:pt x="108" y="9"/>
                  </a:lnTo>
                  <a:lnTo>
                    <a:pt x="126" y="4"/>
                  </a:lnTo>
                  <a:lnTo>
                    <a:pt x="134" y="2"/>
                  </a:lnTo>
                  <a:lnTo>
                    <a:pt x="141" y="0"/>
                  </a:lnTo>
                  <a:lnTo>
                    <a:pt x="147" y="0"/>
                  </a:lnTo>
                  <a:lnTo>
                    <a:pt x="151" y="0"/>
                  </a:lnTo>
                  <a:lnTo>
                    <a:pt x="153" y="0"/>
                  </a:lnTo>
                  <a:lnTo>
                    <a:pt x="155" y="2"/>
                  </a:lnTo>
                  <a:lnTo>
                    <a:pt x="156" y="4"/>
                  </a:lnTo>
                  <a:lnTo>
                    <a:pt x="157" y="8"/>
                  </a:lnTo>
                  <a:lnTo>
                    <a:pt x="158" y="16"/>
                  </a:lnTo>
                  <a:lnTo>
                    <a:pt x="158" y="27"/>
                  </a:lnTo>
                  <a:lnTo>
                    <a:pt x="157" y="34"/>
                  </a:lnTo>
                  <a:lnTo>
                    <a:pt x="156" y="39"/>
                  </a:lnTo>
                  <a:lnTo>
                    <a:pt x="155" y="43"/>
                  </a:lnTo>
                  <a:lnTo>
                    <a:pt x="154" y="45"/>
                  </a:lnTo>
                  <a:lnTo>
                    <a:pt x="152" y="47"/>
                  </a:lnTo>
                  <a:lnTo>
                    <a:pt x="150" y="48"/>
                  </a:lnTo>
                  <a:lnTo>
                    <a:pt x="145" y="49"/>
                  </a:lnTo>
                  <a:lnTo>
                    <a:pt x="124" y="56"/>
                  </a:lnTo>
                  <a:lnTo>
                    <a:pt x="106" y="63"/>
                  </a:lnTo>
                  <a:lnTo>
                    <a:pt x="89" y="70"/>
                  </a:lnTo>
                  <a:lnTo>
                    <a:pt x="81" y="74"/>
                  </a:lnTo>
                  <a:lnTo>
                    <a:pt x="73" y="78"/>
                  </a:lnTo>
                  <a:lnTo>
                    <a:pt x="65" y="83"/>
                  </a:lnTo>
                  <a:lnTo>
                    <a:pt x="57" y="88"/>
                  </a:lnTo>
                  <a:lnTo>
                    <a:pt x="49" y="94"/>
                  </a:lnTo>
                  <a:lnTo>
                    <a:pt x="41" y="101"/>
                  </a:lnTo>
                  <a:lnTo>
                    <a:pt x="32" y="108"/>
                  </a:lnTo>
                  <a:lnTo>
                    <a:pt x="23" y="116"/>
                  </a:lnTo>
                  <a:lnTo>
                    <a:pt x="3" y="135"/>
                  </a:lnTo>
                  <a:close/>
                </a:path>
              </a:pathLst>
            </a:custGeom>
            <a:solidFill>
              <a:srgbClr val="00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066" name="Freeform 15"/>
            <p:cNvSpPr>
              <a:spLocks/>
            </p:cNvSpPr>
            <p:nvPr userDrawn="1"/>
          </p:nvSpPr>
          <p:spPr bwMode="auto">
            <a:xfrm>
              <a:off x="5003" y="4133"/>
              <a:ext cx="49" cy="53"/>
            </a:xfrm>
            <a:custGeom>
              <a:avLst/>
              <a:gdLst>
                <a:gd name="T0" fmla="*/ 0 w 159"/>
                <a:gd name="T1" fmla="*/ 0 h 172"/>
                <a:gd name="T2" fmla="*/ 0 w 159"/>
                <a:gd name="T3" fmla="*/ 0 h 172"/>
                <a:gd name="T4" fmla="*/ 0 w 159"/>
                <a:gd name="T5" fmla="*/ 0 h 172"/>
                <a:gd name="T6" fmla="*/ 0 w 159"/>
                <a:gd name="T7" fmla="*/ 0 h 172"/>
                <a:gd name="T8" fmla="*/ 0 w 159"/>
                <a:gd name="T9" fmla="*/ 0 h 172"/>
                <a:gd name="T10" fmla="*/ 0 w 159"/>
                <a:gd name="T11" fmla="*/ 0 h 172"/>
                <a:gd name="T12" fmla="*/ 0 w 159"/>
                <a:gd name="T13" fmla="*/ 0 h 172"/>
                <a:gd name="T14" fmla="*/ 0 w 159"/>
                <a:gd name="T15" fmla="*/ 0 h 172"/>
                <a:gd name="T16" fmla="*/ 0 w 159"/>
                <a:gd name="T17" fmla="*/ 0 h 172"/>
                <a:gd name="T18" fmla="*/ 0 w 159"/>
                <a:gd name="T19" fmla="*/ 0 h 172"/>
                <a:gd name="T20" fmla="*/ 0 w 159"/>
                <a:gd name="T21" fmla="*/ 0 h 172"/>
                <a:gd name="T22" fmla="*/ 0 w 159"/>
                <a:gd name="T23" fmla="*/ 0 h 172"/>
                <a:gd name="T24" fmla="*/ 0 w 159"/>
                <a:gd name="T25" fmla="*/ 0 h 172"/>
                <a:gd name="T26" fmla="*/ 0 w 159"/>
                <a:gd name="T27" fmla="*/ 0 h 172"/>
                <a:gd name="T28" fmla="*/ 0 w 159"/>
                <a:gd name="T29" fmla="*/ 0 h 172"/>
                <a:gd name="T30" fmla="*/ 0 w 159"/>
                <a:gd name="T31" fmla="*/ 0 h 172"/>
                <a:gd name="T32" fmla="*/ 0 w 159"/>
                <a:gd name="T33" fmla="*/ 0 h 172"/>
                <a:gd name="T34" fmla="*/ 0 w 159"/>
                <a:gd name="T35" fmla="*/ 0 h 172"/>
                <a:gd name="T36" fmla="*/ 0 w 159"/>
                <a:gd name="T37" fmla="*/ 0 h 172"/>
                <a:gd name="T38" fmla="*/ 0 w 159"/>
                <a:gd name="T39" fmla="*/ 0 h 172"/>
                <a:gd name="T40" fmla="*/ 0 w 159"/>
                <a:gd name="T41" fmla="*/ 0 h 172"/>
                <a:gd name="T42" fmla="*/ 0 w 159"/>
                <a:gd name="T43" fmla="*/ 0 h 172"/>
                <a:gd name="T44" fmla="*/ 0 w 159"/>
                <a:gd name="T45" fmla="*/ 0 h 172"/>
                <a:gd name="T46" fmla="*/ 0 w 159"/>
                <a:gd name="T47" fmla="*/ 0 h 172"/>
                <a:gd name="T48" fmla="*/ 0 w 159"/>
                <a:gd name="T49" fmla="*/ 0 h 172"/>
                <a:gd name="T50" fmla="*/ 0 w 159"/>
                <a:gd name="T51" fmla="*/ 0 h 172"/>
                <a:gd name="T52" fmla="*/ 0 w 159"/>
                <a:gd name="T53" fmla="*/ 0 h 172"/>
                <a:gd name="T54" fmla="*/ 0 w 159"/>
                <a:gd name="T55" fmla="*/ 0 h 172"/>
                <a:gd name="T56" fmla="*/ 0 w 159"/>
                <a:gd name="T57" fmla="*/ 0 h 172"/>
                <a:gd name="T58" fmla="*/ 0 w 159"/>
                <a:gd name="T59" fmla="*/ 0 h 172"/>
                <a:gd name="T60" fmla="*/ 0 w 159"/>
                <a:gd name="T61" fmla="*/ 0 h 172"/>
                <a:gd name="T62" fmla="*/ 0 w 159"/>
                <a:gd name="T63" fmla="*/ 0 h 172"/>
                <a:gd name="T64" fmla="*/ 0 w 159"/>
                <a:gd name="T65" fmla="*/ 0 h 172"/>
                <a:gd name="T66" fmla="*/ 0 w 159"/>
                <a:gd name="T67" fmla="*/ 0 h 172"/>
                <a:gd name="T68" fmla="*/ 0 w 159"/>
                <a:gd name="T69" fmla="*/ 0 h 172"/>
                <a:gd name="T70" fmla="*/ 0 w 159"/>
                <a:gd name="T71" fmla="*/ 0 h 172"/>
                <a:gd name="T72" fmla="*/ 0 w 159"/>
                <a:gd name="T73" fmla="*/ 0 h 172"/>
                <a:gd name="T74" fmla="*/ 0 w 159"/>
                <a:gd name="T75" fmla="*/ 0 h 172"/>
                <a:gd name="T76" fmla="*/ 0 w 159"/>
                <a:gd name="T77" fmla="*/ 0 h 172"/>
                <a:gd name="T78" fmla="*/ 0 w 159"/>
                <a:gd name="T79" fmla="*/ 0 h 172"/>
                <a:gd name="T80" fmla="*/ 0 w 159"/>
                <a:gd name="T81" fmla="*/ 0 h 172"/>
                <a:gd name="T82" fmla="*/ 0 w 159"/>
                <a:gd name="T83" fmla="*/ 0 h 172"/>
                <a:gd name="T84" fmla="*/ 0 w 159"/>
                <a:gd name="T85" fmla="*/ 0 h 172"/>
                <a:gd name="T86" fmla="*/ 0 w 159"/>
                <a:gd name="T87" fmla="*/ 0 h 172"/>
                <a:gd name="T88" fmla="*/ 0 w 159"/>
                <a:gd name="T89" fmla="*/ 0 h 172"/>
                <a:gd name="T90" fmla="*/ 0 w 159"/>
                <a:gd name="T91" fmla="*/ 0 h 172"/>
                <a:gd name="T92" fmla="*/ 0 w 159"/>
                <a:gd name="T93" fmla="*/ 0 h 172"/>
                <a:gd name="T94" fmla="*/ 0 w 159"/>
                <a:gd name="T95" fmla="*/ 0 h 172"/>
                <a:gd name="T96" fmla="*/ 0 w 159"/>
                <a:gd name="T97" fmla="*/ 0 h 17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9" h="172">
                  <a:moveTo>
                    <a:pt x="157" y="0"/>
                  </a:moveTo>
                  <a:lnTo>
                    <a:pt x="158" y="14"/>
                  </a:lnTo>
                  <a:lnTo>
                    <a:pt x="159" y="26"/>
                  </a:lnTo>
                  <a:lnTo>
                    <a:pt x="159" y="36"/>
                  </a:lnTo>
                  <a:lnTo>
                    <a:pt x="158" y="44"/>
                  </a:lnTo>
                  <a:lnTo>
                    <a:pt x="157" y="50"/>
                  </a:lnTo>
                  <a:lnTo>
                    <a:pt x="156" y="55"/>
                  </a:lnTo>
                  <a:lnTo>
                    <a:pt x="154" y="58"/>
                  </a:lnTo>
                  <a:lnTo>
                    <a:pt x="151" y="60"/>
                  </a:lnTo>
                  <a:lnTo>
                    <a:pt x="132" y="69"/>
                  </a:lnTo>
                  <a:lnTo>
                    <a:pt x="114" y="79"/>
                  </a:lnTo>
                  <a:lnTo>
                    <a:pt x="98" y="88"/>
                  </a:lnTo>
                  <a:lnTo>
                    <a:pt x="84" y="98"/>
                  </a:lnTo>
                  <a:lnTo>
                    <a:pt x="72" y="107"/>
                  </a:lnTo>
                  <a:lnTo>
                    <a:pt x="61" y="117"/>
                  </a:lnTo>
                  <a:lnTo>
                    <a:pt x="51" y="126"/>
                  </a:lnTo>
                  <a:lnTo>
                    <a:pt x="43" y="134"/>
                  </a:lnTo>
                  <a:lnTo>
                    <a:pt x="36" y="142"/>
                  </a:lnTo>
                  <a:lnTo>
                    <a:pt x="30" y="149"/>
                  </a:lnTo>
                  <a:lnTo>
                    <a:pt x="20" y="161"/>
                  </a:lnTo>
                  <a:lnTo>
                    <a:pt x="17" y="165"/>
                  </a:lnTo>
                  <a:lnTo>
                    <a:pt x="13" y="169"/>
                  </a:lnTo>
                  <a:lnTo>
                    <a:pt x="11" y="171"/>
                  </a:lnTo>
                  <a:lnTo>
                    <a:pt x="9" y="172"/>
                  </a:lnTo>
                  <a:lnTo>
                    <a:pt x="7" y="171"/>
                  </a:lnTo>
                  <a:lnTo>
                    <a:pt x="6" y="170"/>
                  </a:lnTo>
                  <a:lnTo>
                    <a:pt x="5" y="167"/>
                  </a:lnTo>
                  <a:lnTo>
                    <a:pt x="3" y="164"/>
                  </a:lnTo>
                  <a:lnTo>
                    <a:pt x="1" y="156"/>
                  </a:lnTo>
                  <a:lnTo>
                    <a:pt x="0" y="147"/>
                  </a:lnTo>
                  <a:lnTo>
                    <a:pt x="0" y="136"/>
                  </a:lnTo>
                  <a:lnTo>
                    <a:pt x="0" y="126"/>
                  </a:lnTo>
                  <a:lnTo>
                    <a:pt x="1" y="122"/>
                  </a:lnTo>
                  <a:lnTo>
                    <a:pt x="2" y="118"/>
                  </a:lnTo>
                  <a:lnTo>
                    <a:pt x="3" y="114"/>
                  </a:lnTo>
                  <a:lnTo>
                    <a:pt x="5" y="111"/>
                  </a:lnTo>
                  <a:lnTo>
                    <a:pt x="15" y="99"/>
                  </a:lnTo>
                  <a:lnTo>
                    <a:pt x="26" y="87"/>
                  </a:lnTo>
                  <a:lnTo>
                    <a:pt x="31" y="82"/>
                  </a:lnTo>
                  <a:lnTo>
                    <a:pt x="37" y="76"/>
                  </a:lnTo>
                  <a:lnTo>
                    <a:pt x="48" y="67"/>
                  </a:lnTo>
                  <a:lnTo>
                    <a:pt x="59" y="58"/>
                  </a:lnTo>
                  <a:lnTo>
                    <a:pt x="71" y="50"/>
                  </a:lnTo>
                  <a:lnTo>
                    <a:pt x="93" y="36"/>
                  </a:lnTo>
                  <a:lnTo>
                    <a:pt x="114" y="25"/>
                  </a:lnTo>
                  <a:lnTo>
                    <a:pt x="132" y="15"/>
                  </a:lnTo>
                  <a:lnTo>
                    <a:pt x="147" y="7"/>
                  </a:lnTo>
                  <a:lnTo>
                    <a:pt x="153" y="3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2067" name="Freeform 16"/>
            <p:cNvSpPr>
              <a:spLocks/>
            </p:cNvSpPr>
            <p:nvPr userDrawn="1"/>
          </p:nvSpPr>
          <p:spPr bwMode="auto">
            <a:xfrm>
              <a:off x="4971" y="4121"/>
              <a:ext cx="103" cy="96"/>
            </a:xfrm>
            <a:custGeom>
              <a:avLst/>
              <a:gdLst>
                <a:gd name="T0" fmla="*/ 0 w 338"/>
                <a:gd name="T1" fmla="*/ 0 h 315"/>
                <a:gd name="T2" fmla="*/ 0 w 338"/>
                <a:gd name="T3" fmla="*/ 0 h 315"/>
                <a:gd name="T4" fmla="*/ 0 w 338"/>
                <a:gd name="T5" fmla="*/ 0 h 315"/>
                <a:gd name="T6" fmla="*/ 0 w 338"/>
                <a:gd name="T7" fmla="*/ 0 h 315"/>
                <a:gd name="T8" fmla="*/ 0 w 338"/>
                <a:gd name="T9" fmla="*/ 0 h 315"/>
                <a:gd name="T10" fmla="*/ 0 w 338"/>
                <a:gd name="T11" fmla="*/ 0 h 315"/>
                <a:gd name="T12" fmla="*/ 0 w 338"/>
                <a:gd name="T13" fmla="*/ 0 h 315"/>
                <a:gd name="T14" fmla="*/ 0 w 338"/>
                <a:gd name="T15" fmla="*/ 0 h 315"/>
                <a:gd name="T16" fmla="*/ 0 w 338"/>
                <a:gd name="T17" fmla="*/ 0 h 315"/>
                <a:gd name="T18" fmla="*/ 0 w 338"/>
                <a:gd name="T19" fmla="*/ 0 h 315"/>
                <a:gd name="T20" fmla="*/ 0 w 338"/>
                <a:gd name="T21" fmla="*/ 0 h 315"/>
                <a:gd name="T22" fmla="*/ 0 w 338"/>
                <a:gd name="T23" fmla="*/ 0 h 315"/>
                <a:gd name="T24" fmla="*/ 0 w 338"/>
                <a:gd name="T25" fmla="*/ 0 h 315"/>
                <a:gd name="T26" fmla="*/ 0 w 338"/>
                <a:gd name="T27" fmla="*/ 0 h 315"/>
                <a:gd name="T28" fmla="*/ 0 w 338"/>
                <a:gd name="T29" fmla="*/ 0 h 315"/>
                <a:gd name="T30" fmla="*/ 0 w 338"/>
                <a:gd name="T31" fmla="*/ 0 h 315"/>
                <a:gd name="T32" fmla="*/ 0 w 338"/>
                <a:gd name="T33" fmla="*/ 0 h 315"/>
                <a:gd name="T34" fmla="*/ 0 w 338"/>
                <a:gd name="T35" fmla="*/ 0 h 315"/>
                <a:gd name="T36" fmla="*/ 0 w 338"/>
                <a:gd name="T37" fmla="*/ 0 h 315"/>
                <a:gd name="T38" fmla="*/ 0 w 338"/>
                <a:gd name="T39" fmla="*/ 0 h 315"/>
                <a:gd name="T40" fmla="*/ 0 w 338"/>
                <a:gd name="T41" fmla="*/ 0 h 315"/>
                <a:gd name="T42" fmla="*/ 0 w 338"/>
                <a:gd name="T43" fmla="*/ 0 h 315"/>
                <a:gd name="T44" fmla="*/ 0 w 338"/>
                <a:gd name="T45" fmla="*/ 0 h 315"/>
                <a:gd name="T46" fmla="*/ 0 w 338"/>
                <a:gd name="T47" fmla="*/ 0 h 315"/>
                <a:gd name="T48" fmla="*/ 0 w 338"/>
                <a:gd name="T49" fmla="*/ 0 h 315"/>
                <a:gd name="T50" fmla="*/ 0 w 338"/>
                <a:gd name="T51" fmla="*/ 0 h 315"/>
                <a:gd name="T52" fmla="*/ 0 w 338"/>
                <a:gd name="T53" fmla="*/ 0 h 315"/>
                <a:gd name="T54" fmla="*/ 0 w 338"/>
                <a:gd name="T55" fmla="*/ 0 h 315"/>
                <a:gd name="T56" fmla="*/ 0 w 338"/>
                <a:gd name="T57" fmla="*/ 0 h 315"/>
                <a:gd name="T58" fmla="*/ 0 w 338"/>
                <a:gd name="T59" fmla="*/ 0 h 315"/>
                <a:gd name="T60" fmla="*/ 0 w 338"/>
                <a:gd name="T61" fmla="*/ 0 h 315"/>
                <a:gd name="T62" fmla="*/ 0 w 338"/>
                <a:gd name="T63" fmla="*/ 0 h 315"/>
                <a:gd name="T64" fmla="*/ 0 w 338"/>
                <a:gd name="T65" fmla="*/ 0 h 315"/>
                <a:gd name="T66" fmla="*/ 0 w 338"/>
                <a:gd name="T67" fmla="*/ 0 h 315"/>
                <a:gd name="T68" fmla="*/ 0 w 338"/>
                <a:gd name="T69" fmla="*/ 0 h 315"/>
                <a:gd name="T70" fmla="*/ 0 w 338"/>
                <a:gd name="T71" fmla="*/ 0 h 315"/>
                <a:gd name="T72" fmla="*/ 0 w 338"/>
                <a:gd name="T73" fmla="*/ 0 h 315"/>
                <a:gd name="T74" fmla="*/ 0 w 338"/>
                <a:gd name="T75" fmla="*/ 0 h 315"/>
                <a:gd name="T76" fmla="*/ 0 w 338"/>
                <a:gd name="T77" fmla="*/ 0 h 315"/>
                <a:gd name="T78" fmla="*/ 0 w 338"/>
                <a:gd name="T79" fmla="*/ 0 h 315"/>
                <a:gd name="T80" fmla="*/ 0 w 338"/>
                <a:gd name="T81" fmla="*/ 0 h 315"/>
                <a:gd name="T82" fmla="*/ 0 w 338"/>
                <a:gd name="T83" fmla="*/ 0 h 315"/>
                <a:gd name="T84" fmla="*/ 0 w 338"/>
                <a:gd name="T85" fmla="*/ 0 h 315"/>
                <a:gd name="T86" fmla="*/ 0 w 338"/>
                <a:gd name="T87" fmla="*/ 0 h 315"/>
                <a:gd name="T88" fmla="*/ 0 w 338"/>
                <a:gd name="T89" fmla="*/ 0 h 315"/>
                <a:gd name="T90" fmla="*/ 0 w 338"/>
                <a:gd name="T91" fmla="*/ 0 h 315"/>
                <a:gd name="T92" fmla="*/ 0 w 338"/>
                <a:gd name="T93" fmla="*/ 0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38" h="315">
                  <a:moveTo>
                    <a:pt x="325" y="83"/>
                  </a:moveTo>
                  <a:lnTo>
                    <a:pt x="331" y="98"/>
                  </a:lnTo>
                  <a:lnTo>
                    <a:pt x="333" y="106"/>
                  </a:lnTo>
                  <a:lnTo>
                    <a:pt x="334" y="114"/>
                  </a:lnTo>
                  <a:lnTo>
                    <a:pt x="337" y="130"/>
                  </a:lnTo>
                  <a:lnTo>
                    <a:pt x="338" y="146"/>
                  </a:lnTo>
                  <a:lnTo>
                    <a:pt x="337" y="164"/>
                  </a:lnTo>
                  <a:lnTo>
                    <a:pt x="336" y="172"/>
                  </a:lnTo>
                  <a:lnTo>
                    <a:pt x="334" y="180"/>
                  </a:lnTo>
                  <a:lnTo>
                    <a:pt x="332" y="189"/>
                  </a:lnTo>
                  <a:lnTo>
                    <a:pt x="330" y="197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17" y="227"/>
                  </a:lnTo>
                  <a:lnTo>
                    <a:pt x="313" y="234"/>
                  </a:lnTo>
                  <a:lnTo>
                    <a:pt x="309" y="241"/>
                  </a:lnTo>
                  <a:lnTo>
                    <a:pt x="304" y="247"/>
                  </a:lnTo>
                  <a:lnTo>
                    <a:pt x="299" y="254"/>
                  </a:lnTo>
                  <a:lnTo>
                    <a:pt x="294" y="260"/>
                  </a:lnTo>
                  <a:lnTo>
                    <a:pt x="288" y="266"/>
                  </a:lnTo>
                  <a:lnTo>
                    <a:pt x="282" y="271"/>
                  </a:lnTo>
                  <a:lnTo>
                    <a:pt x="276" y="277"/>
                  </a:lnTo>
                  <a:lnTo>
                    <a:pt x="270" y="282"/>
                  </a:lnTo>
                  <a:lnTo>
                    <a:pt x="263" y="286"/>
                  </a:lnTo>
                  <a:lnTo>
                    <a:pt x="249" y="295"/>
                  </a:lnTo>
                  <a:lnTo>
                    <a:pt x="242" y="298"/>
                  </a:lnTo>
                  <a:lnTo>
                    <a:pt x="235" y="302"/>
                  </a:lnTo>
                  <a:lnTo>
                    <a:pt x="227" y="305"/>
                  </a:lnTo>
                  <a:lnTo>
                    <a:pt x="219" y="308"/>
                  </a:lnTo>
                  <a:lnTo>
                    <a:pt x="211" y="310"/>
                  </a:lnTo>
                  <a:lnTo>
                    <a:pt x="203" y="312"/>
                  </a:lnTo>
                  <a:lnTo>
                    <a:pt x="195" y="313"/>
                  </a:lnTo>
                  <a:lnTo>
                    <a:pt x="186" y="314"/>
                  </a:lnTo>
                  <a:lnTo>
                    <a:pt x="169" y="315"/>
                  </a:lnTo>
                  <a:lnTo>
                    <a:pt x="152" y="314"/>
                  </a:lnTo>
                  <a:lnTo>
                    <a:pt x="143" y="313"/>
                  </a:lnTo>
                  <a:lnTo>
                    <a:pt x="135" y="312"/>
                  </a:lnTo>
                  <a:lnTo>
                    <a:pt x="127" y="310"/>
                  </a:lnTo>
                  <a:lnTo>
                    <a:pt x="119" y="308"/>
                  </a:lnTo>
                  <a:lnTo>
                    <a:pt x="111" y="305"/>
                  </a:lnTo>
                  <a:lnTo>
                    <a:pt x="103" y="302"/>
                  </a:lnTo>
                  <a:lnTo>
                    <a:pt x="88" y="295"/>
                  </a:lnTo>
                  <a:lnTo>
                    <a:pt x="81" y="291"/>
                  </a:lnTo>
                  <a:lnTo>
                    <a:pt x="75" y="286"/>
                  </a:lnTo>
                  <a:lnTo>
                    <a:pt x="68" y="282"/>
                  </a:lnTo>
                  <a:lnTo>
                    <a:pt x="62" y="277"/>
                  </a:lnTo>
                  <a:lnTo>
                    <a:pt x="55" y="271"/>
                  </a:lnTo>
                  <a:lnTo>
                    <a:pt x="50" y="266"/>
                  </a:lnTo>
                  <a:lnTo>
                    <a:pt x="44" y="260"/>
                  </a:lnTo>
                  <a:lnTo>
                    <a:pt x="39" y="254"/>
                  </a:lnTo>
                  <a:lnTo>
                    <a:pt x="34" y="247"/>
                  </a:lnTo>
                  <a:lnTo>
                    <a:pt x="29" y="241"/>
                  </a:lnTo>
                  <a:lnTo>
                    <a:pt x="20" y="227"/>
                  </a:lnTo>
                  <a:lnTo>
                    <a:pt x="17" y="220"/>
                  </a:lnTo>
                  <a:lnTo>
                    <a:pt x="13" y="212"/>
                  </a:lnTo>
                  <a:lnTo>
                    <a:pt x="10" y="204"/>
                  </a:lnTo>
                  <a:lnTo>
                    <a:pt x="8" y="197"/>
                  </a:lnTo>
                  <a:lnTo>
                    <a:pt x="5" y="189"/>
                  </a:lnTo>
                  <a:lnTo>
                    <a:pt x="4" y="180"/>
                  </a:lnTo>
                  <a:lnTo>
                    <a:pt x="2" y="172"/>
                  </a:lnTo>
                  <a:lnTo>
                    <a:pt x="1" y="164"/>
                  </a:lnTo>
                  <a:lnTo>
                    <a:pt x="0" y="146"/>
                  </a:lnTo>
                  <a:lnTo>
                    <a:pt x="1" y="135"/>
                  </a:lnTo>
                  <a:lnTo>
                    <a:pt x="2" y="123"/>
                  </a:lnTo>
                  <a:lnTo>
                    <a:pt x="4" y="112"/>
                  </a:lnTo>
                  <a:lnTo>
                    <a:pt x="6" y="101"/>
                  </a:lnTo>
                  <a:lnTo>
                    <a:pt x="10" y="91"/>
                  </a:lnTo>
                  <a:lnTo>
                    <a:pt x="14" y="80"/>
                  </a:lnTo>
                  <a:lnTo>
                    <a:pt x="18" y="70"/>
                  </a:lnTo>
                  <a:lnTo>
                    <a:pt x="23" y="61"/>
                  </a:lnTo>
                  <a:lnTo>
                    <a:pt x="29" y="52"/>
                  </a:lnTo>
                  <a:lnTo>
                    <a:pt x="36" y="43"/>
                  </a:lnTo>
                  <a:lnTo>
                    <a:pt x="39" y="39"/>
                  </a:lnTo>
                  <a:lnTo>
                    <a:pt x="43" y="34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6" y="12"/>
                  </a:lnTo>
                  <a:lnTo>
                    <a:pt x="75" y="6"/>
                  </a:lnTo>
                  <a:lnTo>
                    <a:pt x="84" y="0"/>
                  </a:lnTo>
                  <a:lnTo>
                    <a:pt x="84" y="48"/>
                  </a:lnTo>
                  <a:lnTo>
                    <a:pt x="73" y="58"/>
                  </a:lnTo>
                  <a:lnTo>
                    <a:pt x="69" y="63"/>
                  </a:lnTo>
                  <a:lnTo>
                    <a:pt x="64" y="69"/>
                  </a:lnTo>
                  <a:lnTo>
                    <a:pt x="60" y="74"/>
                  </a:lnTo>
                  <a:lnTo>
                    <a:pt x="56" y="80"/>
                  </a:lnTo>
                  <a:lnTo>
                    <a:pt x="53" y="86"/>
                  </a:lnTo>
                  <a:lnTo>
                    <a:pt x="50" y="93"/>
                  </a:lnTo>
                  <a:lnTo>
                    <a:pt x="48" y="99"/>
                  </a:lnTo>
                  <a:lnTo>
                    <a:pt x="45" y="106"/>
                  </a:lnTo>
                  <a:lnTo>
                    <a:pt x="43" y="113"/>
                  </a:lnTo>
                  <a:lnTo>
                    <a:pt x="42" y="120"/>
                  </a:lnTo>
                  <a:lnTo>
                    <a:pt x="41" y="127"/>
                  </a:lnTo>
                  <a:lnTo>
                    <a:pt x="40" y="135"/>
                  </a:lnTo>
                  <a:lnTo>
                    <a:pt x="40" y="142"/>
                  </a:lnTo>
                  <a:lnTo>
                    <a:pt x="39" y="150"/>
                  </a:lnTo>
                  <a:lnTo>
                    <a:pt x="40" y="162"/>
                  </a:lnTo>
                  <a:lnTo>
                    <a:pt x="42" y="174"/>
                  </a:lnTo>
                  <a:lnTo>
                    <a:pt x="43" y="180"/>
                  </a:lnTo>
                  <a:lnTo>
                    <a:pt x="45" y="186"/>
                  </a:lnTo>
                  <a:lnTo>
                    <a:pt x="49" y="197"/>
                  </a:lnTo>
                  <a:lnTo>
                    <a:pt x="54" y="207"/>
                  </a:lnTo>
                  <a:lnTo>
                    <a:pt x="57" y="212"/>
                  </a:lnTo>
                  <a:lnTo>
                    <a:pt x="60" y="217"/>
                  </a:lnTo>
                  <a:lnTo>
                    <a:pt x="67" y="226"/>
                  </a:lnTo>
                  <a:lnTo>
                    <a:pt x="74" y="235"/>
                  </a:lnTo>
                  <a:lnTo>
                    <a:pt x="83" y="243"/>
                  </a:lnTo>
                  <a:lnTo>
                    <a:pt x="92" y="250"/>
                  </a:lnTo>
                  <a:lnTo>
                    <a:pt x="97" y="253"/>
                  </a:lnTo>
                  <a:lnTo>
                    <a:pt x="102" y="256"/>
                  </a:lnTo>
                  <a:lnTo>
                    <a:pt x="113" y="261"/>
                  </a:lnTo>
                  <a:lnTo>
                    <a:pt x="124" y="265"/>
                  </a:lnTo>
                  <a:lnTo>
                    <a:pt x="129" y="266"/>
                  </a:lnTo>
                  <a:lnTo>
                    <a:pt x="135" y="268"/>
                  </a:lnTo>
                  <a:lnTo>
                    <a:pt x="141" y="269"/>
                  </a:lnTo>
                  <a:lnTo>
                    <a:pt x="147" y="270"/>
                  </a:lnTo>
                  <a:lnTo>
                    <a:pt x="153" y="270"/>
                  </a:lnTo>
                  <a:lnTo>
                    <a:pt x="159" y="270"/>
                  </a:lnTo>
                  <a:lnTo>
                    <a:pt x="172" y="270"/>
                  </a:lnTo>
                  <a:lnTo>
                    <a:pt x="183" y="268"/>
                  </a:lnTo>
                  <a:lnTo>
                    <a:pt x="195" y="265"/>
                  </a:lnTo>
                  <a:lnTo>
                    <a:pt x="206" y="261"/>
                  </a:lnTo>
                  <a:lnTo>
                    <a:pt x="211" y="259"/>
                  </a:lnTo>
                  <a:lnTo>
                    <a:pt x="216" y="256"/>
                  </a:lnTo>
                  <a:lnTo>
                    <a:pt x="226" y="250"/>
                  </a:lnTo>
                  <a:lnTo>
                    <a:pt x="230" y="247"/>
                  </a:lnTo>
                  <a:lnTo>
                    <a:pt x="235" y="244"/>
                  </a:lnTo>
                  <a:lnTo>
                    <a:pt x="243" y="236"/>
                  </a:lnTo>
                  <a:lnTo>
                    <a:pt x="251" y="228"/>
                  </a:lnTo>
                  <a:lnTo>
                    <a:pt x="257" y="219"/>
                  </a:lnTo>
                  <a:lnTo>
                    <a:pt x="263" y="209"/>
                  </a:lnTo>
                  <a:lnTo>
                    <a:pt x="268" y="198"/>
                  </a:lnTo>
                  <a:lnTo>
                    <a:pt x="272" y="188"/>
                  </a:lnTo>
                  <a:lnTo>
                    <a:pt x="274" y="182"/>
                  </a:lnTo>
                  <a:lnTo>
                    <a:pt x="275" y="176"/>
                  </a:lnTo>
                  <a:lnTo>
                    <a:pt x="277" y="164"/>
                  </a:lnTo>
                  <a:lnTo>
                    <a:pt x="277" y="158"/>
                  </a:lnTo>
                  <a:lnTo>
                    <a:pt x="277" y="152"/>
                  </a:lnTo>
                  <a:lnTo>
                    <a:pt x="277" y="146"/>
                  </a:lnTo>
                  <a:lnTo>
                    <a:pt x="276" y="140"/>
                  </a:lnTo>
                  <a:lnTo>
                    <a:pt x="276" y="135"/>
                  </a:lnTo>
                  <a:lnTo>
                    <a:pt x="274" y="131"/>
                  </a:lnTo>
                  <a:lnTo>
                    <a:pt x="325" y="8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</p:grp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0425799" y="6200570"/>
            <a:ext cx="325730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fld id="{1AB02605-1EEE-4A1C-AD7A-C26061B7A995}" type="slidenum">
              <a:rPr lang="es-ES" altLang="en-US" sz="900" b="0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s-ES" altLang="en-US" sz="900" b="0" dirty="0">
              <a:solidFill>
                <a:srgbClr val="000000"/>
              </a:solidFill>
            </a:endParaRPr>
          </a:p>
        </p:txBody>
      </p:sp>
      <p:sp>
        <p:nvSpPr>
          <p:cNvPr id="4102" name="Title Placeholder 5"/>
          <p:cNvSpPr>
            <a:spLocks noGrp="1"/>
          </p:cNvSpPr>
          <p:nvPr>
            <p:ph type="title"/>
          </p:nvPr>
        </p:nvSpPr>
        <p:spPr bwMode="auto">
          <a:xfrm>
            <a:off x="541893" y="258110"/>
            <a:ext cx="9754077" cy="73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4103" name="Text Placeholder 6"/>
          <p:cNvSpPr>
            <a:spLocks noGrp="1"/>
          </p:cNvSpPr>
          <p:nvPr>
            <p:ph type="body" idx="1"/>
          </p:nvPr>
        </p:nvSpPr>
        <p:spPr bwMode="auto">
          <a:xfrm>
            <a:off x="530604" y="1538208"/>
            <a:ext cx="9754077" cy="425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4104" name="Straight Connector 22"/>
          <p:cNvCxnSpPr>
            <a:cxnSpLocks noChangeShapeType="1"/>
          </p:cNvCxnSpPr>
          <p:nvPr/>
        </p:nvCxnSpPr>
        <p:spPr bwMode="auto">
          <a:xfrm>
            <a:off x="1" y="0"/>
            <a:ext cx="10837863" cy="644525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8" r:id="rId1"/>
    <p:sldLayoutId id="2147486177" r:id="rId2"/>
    <p:sldLayoutId id="2147486178" r:id="rId3"/>
    <p:sldLayoutId id="2147486179" r:id="rId4"/>
    <p:sldLayoutId id="2147486180" r:id="rId5"/>
    <p:sldLayoutId id="2147486181" r:id="rId6"/>
    <p:sldLayoutId id="2147486182" r:id="rId7"/>
    <p:sldLayoutId id="2147486183" r:id="rId8"/>
    <p:sldLayoutId id="2147486184" r:id="rId9"/>
    <p:sldLayoutId id="2147486185" r:id="rId10"/>
    <p:sldLayoutId id="2147486186" r:id="rId11"/>
  </p:sldLayoutIdLst>
  <p:transition>
    <p:wipe dir="r"/>
  </p:transition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Font typeface="Wingdings" pitchFamily="2" charset="2"/>
        <a:buChar char="l"/>
        <a:defRPr sz="2400" b="1">
          <a:solidFill>
            <a:srgbClr val="0066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Font typeface="Wingdings" pitchFamily="2" charset="2"/>
        <a:buChar char="¢"/>
        <a:defRPr sz="2000">
          <a:solidFill>
            <a:srgbClr val="0066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Char char="•"/>
        <a:defRPr sz="2000">
          <a:solidFill>
            <a:srgbClr val="0066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Char char="•"/>
        <a:defRPr sz="2000">
          <a:solidFill>
            <a:srgbClr val="0066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2"/>
          <p:cNvSpPr>
            <a:spLocks/>
          </p:cNvSpPr>
          <p:nvPr/>
        </p:nvSpPr>
        <p:spPr bwMode="auto">
          <a:xfrm>
            <a:off x="1" y="5836532"/>
            <a:ext cx="10837863" cy="572911"/>
          </a:xfrm>
          <a:custGeom>
            <a:avLst/>
            <a:gdLst>
              <a:gd name="T0" fmla="*/ 2147483646 w 5760"/>
              <a:gd name="T1" fmla="*/ 2147483646 h 384"/>
              <a:gd name="T2" fmla="*/ 2147483646 w 5760"/>
              <a:gd name="T3" fmla="*/ 0 h 384"/>
              <a:gd name="T4" fmla="*/ 2147483646 w 5760"/>
              <a:gd name="T5" fmla="*/ 2147483646 h 384"/>
              <a:gd name="T6" fmla="*/ 0 w 5760"/>
              <a:gd name="T7" fmla="*/ 2147483646 h 384"/>
              <a:gd name="T8" fmla="*/ 0 w 5760"/>
              <a:gd name="T9" fmla="*/ 2147483646 h 384"/>
              <a:gd name="T10" fmla="*/ 2147483646 w 5760"/>
              <a:gd name="T11" fmla="*/ 2147483646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0" h="384">
                <a:moveTo>
                  <a:pt x="5760" y="364"/>
                </a:moveTo>
                <a:lnTo>
                  <a:pt x="5760" y="0"/>
                </a:lnTo>
                <a:cubicBezTo>
                  <a:pt x="4833" y="94"/>
                  <a:pt x="3861" y="166"/>
                  <a:pt x="2903" y="207"/>
                </a:cubicBezTo>
                <a:cubicBezTo>
                  <a:pt x="1944" y="250"/>
                  <a:pt x="976" y="269"/>
                  <a:pt x="0" y="268"/>
                </a:cubicBezTo>
                <a:lnTo>
                  <a:pt x="0" y="384"/>
                </a:lnTo>
                <a:lnTo>
                  <a:pt x="5760" y="364"/>
                </a:lnTo>
                <a:close/>
              </a:path>
            </a:pathLst>
          </a:custGeom>
          <a:solidFill>
            <a:srgbClr val="FF990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3075" name="Freeform 3"/>
          <p:cNvSpPr>
            <a:spLocks/>
          </p:cNvSpPr>
          <p:nvPr/>
        </p:nvSpPr>
        <p:spPr bwMode="auto">
          <a:xfrm>
            <a:off x="-13170" y="5888753"/>
            <a:ext cx="10851035" cy="556500"/>
          </a:xfrm>
          <a:custGeom>
            <a:avLst/>
            <a:gdLst>
              <a:gd name="T0" fmla="*/ 2147483646 w 5767"/>
              <a:gd name="T1" fmla="*/ 2147483646 h 373"/>
              <a:gd name="T2" fmla="*/ 2147483646 w 5767"/>
              <a:gd name="T3" fmla="*/ 0 h 373"/>
              <a:gd name="T4" fmla="*/ 2147483646 w 5767"/>
              <a:gd name="T5" fmla="*/ 2147483646 h 373"/>
              <a:gd name="T6" fmla="*/ 2147483646 w 5767"/>
              <a:gd name="T7" fmla="*/ 2147483646 h 373"/>
              <a:gd name="T8" fmla="*/ 2147483646 w 5767"/>
              <a:gd name="T9" fmla="*/ 2147483646 h 373"/>
              <a:gd name="T10" fmla="*/ 2147483646 w 5767"/>
              <a:gd name="T11" fmla="*/ 2147483646 h 373"/>
              <a:gd name="T12" fmla="*/ 2147483646 w 5767"/>
              <a:gd name="T13" fmla="*/ 2147483646 h 373"/>
              <a:gd name="T14" fmla="*/ 2147483646 w 5767"/>
              <a:gd name="T15" fmla="*/ 2147483646 h 373"/>
              <a:gd name="T16" fmla="*/ 0 w 5767"/>
              <a:gd name="T17" fmla="*/ 2147483646 h 373"/>
              <a:gd name="T18" fmla="*/ 0 w 5767"/>
              <a:gd name="T19" fmla="*/ 2147483646 h 373"/>
              <a:gd name="T20" fmla="*/ 2147483646 w 5767"/>
              <a:gd name="T21" fmla="*/ 2147483646 h 3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767" h="373">
                <a:moveTo>
                  <a:pt x="5767" y="373"/>
                </a:moveTo>
                <a:lnTo>
                  <a:pt x="5767" y="0"/>
                </a:lnTo>
                <a:cubicBezTo>
                  <a:pt x="5310" y="41"/>
                  <a:pt x="4699" y="85"/>
                  <a:pt x="4342" y="108"/>
                </a:cubicBezTo>
                <a:lnTo>
                  <a:pt x="3628" y="144"/>
                </a:lnTo>
                <a:lnTo>
                  <a:pt x="2907" y="176"/>
                </a:lnTo>
                <a:cubicBezTo>
                  <a:pt x="2673" y="183"/>
                  <a:pt x="2432" y="189"/>
                  <a:pt x="2185" y="194"/>
                </a:cubicBezTo>
                <a:cubicBezTo>
                  <a:pt x="1951" y="198"/>
                  <a:pt x="1709" y="202"/>
                  <a:pt x="1459" y="205"/>
                </a:cubicBezTo>
                <a:lnTo>
                  <a:pt x="731" y="211"/>
                </a:lnTo>
                <a:lnTo>
                  <a:pt x="0" y="211"/>
                </a:lnTo>
                <a:lnTo>
                  <a:pt x="0" y="373"/>
                </a:lnTo>
                <a:lnTo>
                  <a:pt x="5767" y="373"/>
                </a:lnTo>
                <a:close/>
              </a:path>
            </a:pathLst>
          </a:custGeom>
          <a:gradFill rotWithShape="1">
            <a:gsLst>
              <a:gs pos="0">
                <a:srgbClr val="079BCD"/>
              </a:gs>
              <a:gs pos="100000">
                <a:srgbClr val="FFFF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dirty="0"/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9353304" y="6084199"/>
            <a:ext cx="908799" cy="207381"/>
            <a:chOff x="4971" y="4078"/>
            <a:chExt cx="483" cy="139"/>
          </a:xfrm>
        </p:grpSpPr>
        <p:sp>
          <p:nvSpPr>
            <p:cNvPr id="3080" name="Freeform 5"/>
            <p:cNvSpPr>
              <a:spLocks noEditPoints="1"/>
            </p:cNvSpPr>
            <p:nvPr userDrawn="1"/>
          </p:nvSpPr>
          <p:spPr bwMode="auto">
            <a:xfrm>
              <a:off x="5096" y="4114"/>
              <a:ext cx="71" cy="70"/>
            </a:xfrm>
            <a:custGeom>
              <a:avLst/>
              <a:gdLst>
                <a:gd name="T0" fmla="*/ 0 w 231"/>
                <a:gd name="T1" fmla="*/ 0 h 229"/>
                <a:gd name="T2" fmla="*/ 0 w 231"/>
                <a:gd name="T3" fmla="*/ 0 h 229"/>
                <a:gd name="T4" fmla="*/ 0 w 231"/>
                <a:gd name="T5" fmla="*/ 0 h 229"/>
                <a:gd name="T6" fmla="*/ 0 w 231"/>
                <a:gd name="T7" fmla="*/ 0 h 229"/>
                <a:gd name="T8" fmla="*/ 0 w 231"/>
                <a:gd name="T9" fmla="*/ 0 h 229"/>
                <a:gd name="T10" fmla="*/ 0 w 231"/>
                <a:gd name="T11" fmla="*/ 0 h 229"/>
                <a:gd name="T12" fmla="*/ 0 w 231"/>
                <a:gd name="T13" fmla="*/ 0 h 229"/>
                <a:gd name="T14" fmla="*/ 0 w 231"/>
                <a:gd name="T15" fmla="*/ 0 h 229"/>
                <a:gd name="T16" fmla="*/ 0 w 231"/>
                <a:gd name="T17" fmla="*/ 0 h 229"/>
                <a:gd name="T18" fmla="*/ 0 w 231"/>
                <a:gd name="T19" fmla="*/ 0 h 229"/>
                <a:gd name="T20" fmla="*/ 0 w 231"/>
                <a:gd name="T21" fmla="*/ 0 h 229"/>
                <a:gd name="T22" fmla="*/ 0 w 231"/>
                <a:gd name="T23" fmla="*/ 0 h 229"/>
                <a:gd name="T24" fmla="*/ 0 w 231"/>
                <a:gd name="T25" fmla="*/ 0 h 229"/>
                <a:gd name="T26" fmla="*/ 0 w 231"/>
                <a:gd name="T27" fmla="*/ 0 h 2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1" h="229">
                  <a:moveTo>
                    <a:pt x="148" y="140"/>
                  </a:moveTo>
                  <a:lnTo>
                    <a:pt x="81" y="140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48" y="140"/>
                  </a:lnTo>
                  <a:close/>
                  <a:moveTo>
                    <a:pt x="0" y="229"/>
                  </a:moveTo>
                  <a:lnTo>
                    <a:pt x="48" y="229"/>
                  </a:lnTo>
                  <a:lnTo>
                    <a:pt x="68" y="176"/>
                  </a:lnTo>
                  <a:lnTo>
                    <a:pt x="160" y="176"/>
                  </a:lnTo>
                  <a:lnTo>
                    <a:pt x="180" y="229"/>
                  </a:lnTo>
                  <a:lnTo>
                    <a:pt x="231" y="229"/>
                  </a:lnTo>
                  <a:lnTo>
                    <a:pt x="141" y="0"/>
                  </a:lnTo>
                  <a:lnTo>
                    <a:pt x="89" y="0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081" name="Freeform 6"/>
            <p:cNvSpPr>
              <a:spLocks/>
            </p:cNvSpPr>
            <p:nvPr userDrawn="1"/>
          </p:nvSpPr>
          <p:spPr bwMode="auto">
            <a:xfrm>
              <a:off x="5175" y="4108"/>
              <a:ext cx="13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082" name="Freeform 7"/>
            <p:cNvSpPr>
              <a:spLocks/>
            </p:cNvSpPr>
            <p:nvPr userDrawn="1"/>
          </p:nvSpPr>
          <p:spPr bwMode="auto">
            <a:xfrm>
              <a:off x="5201" y="4131"/>
              <a:ext cx="76" cy="53"/>
            </a:xfrm>
            <a:custGeom>
              <a:avLst/>
              <a:gdLst>
                <a:gd name="T0" fmla="*/ 0 w 248"/>
                <a:gd name="T1" fmla="*/ 0 h 173"/>
                <a:gd name="T2" fmla="*/ 0 w 248"/>
                <a:gd name="T3" fmla="*/ 0 h 173"/>
                <a:gd name="T4" fmla="*/ 0 w 248"/>
                <a:gd name="T5" fmla="*/ 0 h 173"/>
                <a:gd name="T6" fmla="*/ 0 w 248"/>
                <a:gd name="T7" fmla="*/ 0 h 173"/>
                <a:gd name="T8" fmla="*/ 0 w 248"/>
                <a:gd name="T9" fmla="*/ 0 h 173"/>
                <a:gd name="T10" fmla="*/ 0 w 248"/>
                <a:gd name="T11" fmla="*/ 0 h 173"/>
                <a:gd name="T12" fmla="*/ 0 w 248"/>
                <a:gd name="T13" fmla="*/ 0 h 173"/>
                <a:gd name="T14" fmla="*/ 0 w 248"/>
                <a:gd name="T15" fmla="*/ 0 h 173"/>
                <a:gd name="T16" fmla="*/ 0 w 248"/>
                <a:gd name="T17" fmla="*/ 0 h 173"/>
                <a:gd name="T18" fmla="*/ 0 w 248"/>
                <a:gd name="T19" fmla="*/ 0 h 173"/>
                <a:gd name="T20" fmla="*/ 0 w 248"/>
                <a:gd name="T21" fmla="*/ 0 h 173"/>
                <a:gd name="T22" fmla="*/ 0 w 248"/>
                <a:gd name="T23" fmla="*/ 0 h 173"/>
                <a:gd name="T24" fmla="*/ 0 w 248"/>
                <a:gd name="T25" fmla="*/ 0 h 173"/>
                <a:gd name="T26" fmla="*/ 0 w 248"/>
                <a:gd name="T27" fmla="*/ 0 h 173"/>
                <a:gd name="T28" fmla="*/ 0 w 248"/>
                <a:gd name="T29" fmla="*/ 0 h 173"/>
                <a:gd name="T30" fmla="*/ 0 w 248"/>
                <a:gd name="T31" fmla="*/ 0 h 173"/>
                <a:gd name="T32" fmla="*/ 0 w 248"/>
                <a:gd name="T33" fmla="*/ 0 h 173"/>
                <a:gd name="T34" fmla="*/ 0 w 248"/>
                <a:gd name="T35" fmla="*/ 0 h 173"/>
                <a:gd name="T36" fmla="*/ 0 w 248"/>
                <a:gd name="T37" fmla="*/ 0 h 173"/>
                <a:gd name="T38" fmla="*/ 0 w 248"/>
                <a:gd name="T39" fmla="*/ 0 h 173"/>
                <a:gd name="T40" fmla="*/ 0 w 248"/>
                <a:gd name="T41" fmla="*/ 0 h 173"/>
                <a:gd name="T42" fmla="*/ 0 w 248"/>
                <a:gd name="T43" fmla="*/ 0 h 173"/>
                <a:gd name="T44" fmla="*/ 0 w 248"/>
                <a:gd name="T45" fmla="*/ 0 h 173"/>
                <a:gd name="T46" fmla="*/ 0 w 248"/>
                <a:gd name="T47" fmla="*/ 0 h 173"/>
                <a:gd name="T48" fmla="*/ 0 w 248"/>
                <a:gd name="T49" fmla="*/ 0 h 173"/>
                <a:gd name="T50" fmla="*/ 0 w 248"/>
                <a:gd name="T51" fmla="*/ 0 h 173"/>
                <a:gd name="T52" fmla="*/ 0 w 248"/>
                <a:gd name="T53" fmla="*/ 0 h 173"/>
                <a:gd name="T54" fmla="*/ 0 w 248"/>
                <a:gd name="T55" fmla="*/ 0 h 173"/>
                <a:gd name="T56" fmla="*/ 0 w 248"/>
                <a:gd name="T57" fmla="*/ 0 h 173"/>
                <a:gd name="T58" fmla="*/ 0 w 248"/>
                <a:gd name="T59" fmla="*/ 0 h 173"/>
                <a:gd name="T60" fmla="*/ 0 w 248"/>
                <a:gd name="T61" fmla="*/ 0 h 173"/>
                <a:gd name="T62" fmla="*/ 0 w 248"/>
                <a:gd name="T63" fmla="*/ 0 h 173"/>
                <a:gd name="T64" fmla="*/ 0 w 248"/>
                <a:gd name="T65" fmla="*/ 0 h 173"/>
                <a:gd name="T66" fmla="*/ 0 w 248"/>
                <a:gd name="T67" fmla="*/ 0 h 173"/>
                <a:gd name="T68" fmla="*/ 0 w 248"/>
                <a:gd name="T69" fmla="*/ 0 h 173"/>
                <a:gd name="T70" fmla="*/ 0 w 248"/>
                <a:gd name="T71" fmla="*/ 0 h 173"/>
                <a:gd name="T72" fmla="*/ 0 w 248"/>
                <a:gd name="T73" fmla="*/ 0 h 173"/>
                <a:gd name="T74" fmla="*/ 0 w 248"/>
                <a:gd name="T75" fmla="*/ 0 h 173"/>
                <a:gd name="T76" fmla="*/ 0 w 248"/>
                <a:gd name="T77" fmla="*/ 0 h 173"/>
                <a:gd name="T78" fmla="*/ 0 w 248"/>
                <a:gd name="T79" fmla="*/ 0 h 173"/>
                <a:gd name="T80" fmla="*/ 0 w 248"/>
                <a:gd name="T81" fmla="*/ 0 h 173"/>
                <a:gd name="T82" fmla="*/ 0 w 248"/>
                <a:gd name="T83" fmla="*/ 0 h 173"/>
                <a:gd name="T84" fmla="*/ 0 w 248"/>
                <a:gd name="T85" fmla="*/ 0 h 173"/>
                <a:gd name="T86" fmla="*/ 0 w 248"/>
                <a:gd name="T87" fmla="*/ 0 h 173"/>
                <a:gd name="T88" fmla="*/ 0 w 248"/>
                <a:gd name="T89" fmla="*/ 0 h 173"/>
                <a:gd name="T90" fmla="*/ 0 w 248"/>
                <a:gd name="T91" fmla="*/ 0 h 173"/>
                <a:gd name="T92" fmla="*/ 0 w 248"/>
                <a:gd name="T93" fmla="*/ 0 h 173"/>
                <a:gd name="T94" fmla="*/ 0 w 248"/>
                <a:gd name="T95" fmla="*/ 0 h 173"/>
                <a:gd name="T96" fmla="*/ 0 w 248"/>
                <a:gd name="T97" fmla="*/ 0 h 173"/>
                <a:gd name="T98" fmla="*/ 0 w 248"/>
                <a:gd name="T99" fmla="*/ 0 h 173"/>
                <a:gd name="T100" fmla="*/ 0 w 248"/>
                <a:gd name="T101" fmla="*/ 0 h 173"/>
                <a:gd name="T102" fmla="*/ 0 w 248"/>
                <a:gd name="T103" fmla="*/ 0 h 173"/>
                <a:gd name="T104" fmla="*/ 0 w 248"/>
                <a:gd name="T105" fmla="*/ 0 h 17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8" h="173">
                  <a:moveTo>
                    <a:pt x="0" y="173"/>
                  </a:moveTo>
                  <a:lnTo>
                    <a:pt x="44" y="173"/>
                  </a:lnTo>
                  <a:lnTo>
                    <a:pt x="44" y="91"/>
                  </a:lnTo>
                  <a:lnTo>
                    <a:pt x="45" y="82"/>
                  </a:lnTo>
                  <a:lnTo>
                    <a:pt x="45" y="73"/>
                  </a:lnTo>
                  <a:lnTo>
                    <a:pt x="47" y="63"/>
                  </a:lnTo>
                  <a:lnTo>
                    <a:pt x="50" y="54"/>
                  </a:lnTo>
                  <a:lnTo>
                    <a:pt x="52" y="50"/>
                  </a:lnTo>
                  <a:lnTo>
                    <a:pt x="54" y="46"/>
                  </a:lnTo>
                  <a:lnTo>
                    <a:pt x="57" y="43"/>
                  </a:lnTo>
                  <a:lnTo>
                    <a:pt x="60" y="40"/>
                  </a:lnTo>
                  <a:lnTo>
                    <a:pt x="63" y="37"/>
                  </a:lnTo>
                  <a:lnTo>
                    <a:pt x="67" y="36"/>
                  </a:lnTo>
                  <a:lnTo>
                    <a:pt x="72" y="35"/>
                  </a:lnTo>
                  <a:lnTo>
                    <a:pt x="77" y="34"/>
                  </a:lnTo>
                  <a:lnTo>
                    <a:pt x="82" y="34"/>
                  </a:lnTo>
                  <a:lnTo>
                    <a:pt x="86" y="35"/>
                  </a:lnTo>
                  <a:lnTo>
                    <a:pt x="89" y="36"/>
                  </a:lnTo>
                  <a:lnTo>
                    <a:pt x="92" y="38"/>
                  </a:lnTo>
                  <a:lnTo>
                    <a:pt x="94" y="40"/>
                  </a:lnTo>
                  <a:lnTo>
                    <a:pt x="96" y="42"/>
                  </a:lnTo>
                  <a:lnTo>
                    <a:pt x="98" y="45"/>
                  </a:lnTo>
                  <a:lnTo>
                    <a:pt x="99" y="47"/>
                  </a:lnTo>
                  <a:lnTo>
                    <a:pt x="100" y="50"/>
                  </a:lnTo>
                  <a:lnTo>
                    <a:pt x="101" y="53"/>
                  </a:lnTo>
                  <a:lnTo>
                    <a:pt x="102" y="60"/>
                  </a:lnTo>
                  <a:lnTo>
                    <a:pt x="102" y="66"/>
                  </a:lnTo>
                  <a:lnTo>
                    <a:pt x="102" y="72"/>
                  </a:lnTo>
                  <a:lnTo>
                    <a:pt x="102" y="173"/>
                  </a:lnTo>
                  <a:lnTo>
                    <a:pt x="146" y="173"/>
                  </a:lnTo>
                  <a:lnTo>
                    <a:pt x="146" y="91"/>
                  </a:lnTo>
                  <a:lnTo>
                    <a:pt x="147" y="82"/>
                  </a:lnTo>
                  <a:lnTo>
                    <a:pt x="147" y="73"/>
                  </a:lnTo>
                  <a:lnTo>
                    <a:pt x="149" y="63"/>
                  </a:lnTo>
                  <a:lnTo>
                    <a:pt x="152" y="54"/>
                  </a:lnTo>
                  <a:lnTo>
                    <a:pt x="154" y="50"/>
                  </a:lnTo>
                  <a:lnTo>
                    <a:pt x="156" y="46"/>
                  </a:lnTo>
                  <a:lnTo>
                    <a:pt x="159" y="43"/>
                  </a:lnTo>
                  <a:lnTo>
                    <a:pt x="162" y="40"/>
                  </a:lnTo>
                  <a:lnTo>
                    <a:pt x="165" y="37"/>
                  </a:lnTo>
                  <a:lnTo>
                    <a:pt x="169" y="36"/>
                  </a:lnTo>
                  <a:lnTo>
                    <a:pt x="174" y="35"/>
                  </a:lnTo>
                  <a:lnTo>
                    <a:pt x="179" y="34"/>
                  </a:lnTo>
                  <a:lnTo>
                    <a:pt x="184" y="34"/>
                  </a:lnTo>
                  <a:lnTo>
                    <a:pt x="187" y="35"/>
                  </a:lnTo>
                  <a:lnTo>
                    <a:pt x="191" y="36"/>
                  </a:lnTo>
                  <a:lnTo>
                    <a:pt x="194" y="38"/>
                  </a:lnTo>
                  <a:lnTo>
                    <a:pt x="196" y="40"/>
                  </a:lnTo>
                  <a:lnTo>
                    <a:pt x="198" y="42"/>
                  </a:lnTo>
                  <a:lnTo>
                    <a:pt x="200" y="45"/>
                  </a:lnTo>
                  <a:lnTo>
                    <a:pt x="201" y="47"/>
                  </a:lnTo>
                  <a:lnTo>
                    <a:pt x="202" y="50"/>
                  </a:lnTo>
                  <a:lnTo>
                    <a:pt x="203" y="53"/>
                  </a:lnTo>
                  <a:lnTo>
                    <a:pt x="204" y="60"/>
                  </a:lnTo>
                  <a:lnTo>
                    <a:pt x="204" y="66"/>
                  </a:lnTo>
                  <a:lnTo>
                    <a:pt x="204" y="72"/>
                  </a:lnTo>
                  <a:lnTo>
                    <a:pt x="204" y="173"/>
                  </a:lnTo>
                  <a:lnTo>
                    <a:pt x="248" y="173"/>
                  </a:lnTo>
                  <a:lnTo>
                    <a:pt x="248" y="66"/>
                  </a:lnTo>
                  <a:lnTo>
                    <a:pt x="248" y="53"/>
                  </a:lnTo>
                  <a:lnTo>
                    <a:pt x="247" y="46"/>
                  </a:lnTo>
                  <a:lnTo>
                    <a:pt x="246" y="40"/>
                  </a:lnTo>
                  <a:lnTo>
                    <a:pt x="244" y="34"/>
                  </a:lnTo>
                  <a:lnTo>
                    <a:pt x="242" y="29"/>
                  </a:lnTo>
                  <a:lnTo>
                    <a:pt x="240" y="24"/>
                  </a:lnTo>
                  <a:lnTo>
                    <a:pt x="237" y="19"/>
                  </a:lnTo>
                  <a:lnTo>
                    <a:pt x="234" y="15"/>
                  </a:lnTo>
                  <a:lnTo>
                    <a:pt x="230" y="11"/>
                  </a:lnTo>
                  <a:lnTo>
                    <a:pt x="226" y="8"/>
                  </a:lnTo>
                  <a:lnTo>
                    <a:pt x="221" y="5"/>
                  </a:lnTo>
                  <a:lnTo>
                    <a:pt x="215" y="3"/>
                  </a:lnTo>
                  <a:lnTo>
                    <a:pt x="212" y="2"/>
                  </a:lnTo>
                  <a:lnTo>
                    <a:pt x="209" y="1"/>
                  </a:lnTo>
                  <a:lnTo>
                    <a:pt x="202" y="0"/>
                  </a:lnTo>
                  <a:lnTo>
                    <a:pt x="195" y="0"/>
                  </a:lnTo>
                  <a:lnTo>
                    <a:pt x="187" y="1"/>
                  </a:lnTo>
                  <a:lnTo>
                    <a:pt x="179" y="2"/>
                  </a:lnTo>
                  <a:lnTo>
                    <a:pt x="172" y="4"/>
                  </a:lnTo>
                  <a:lnTo>
                    <a:pt x="165" y="7"/>
                  </a:lnTo>
                  <a:lnTo>
                    <a:pt x="158" y="12"/>
                  </a:lnTo>
                  <a:lnTo>
                    <a:pt x="155" y="14"/>
                  </a:lnTo>
                  <a:lnTo>
                    <a:pt x="152" y="17"/>
                  </a:lnTo>
                  <a:lnTo>
                    <a:pt x="149" y="20"/>
                  </a:lnTo>
                  <a:lnTo>
                    <a:pt x="146" y="23"/>
                  </a:lnTo>
                  <a:lnTo>
                    <a:pt x="142" y="30"/>
                  </a:lnTo>
                  <a:lnTo>
                    <a:pt x="138" y="23"/>
                  </a:lnTo>
                  <a:lnTo>
                    <a:pt x="134" y="16"/>
                  </a:lnTo>
                  <a:lnTo>
                    <a:pt x="128" y="11"/>
                  </a:lnTo>
                  <a:lnTo>
                    <a:pt x="125" y="9"/>
                  </a:lnTo>
                  <a:lnTo>
                    <a:pt x="122" y="7"/>
                  </a:lnTo>
                  <a:lnTo>
                    <a:pt x="116" y="4"/>
                  </a:lnTo>
                  <a:lnTo>
                    <a:pt x="112" y="3"/>
                  </a:lnTo>
                  <a:lnTo>
                    <a:pt x="109" y="2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79" y="1"/>
                  </a:lnTo>
                  <a:lnTo>
                    <a:pt x="73" y="3"/>
                  </a:lnTo>
                  <a:lnTo>
                    <a:pt x="66" y="6"/>
                  </a:lnTo>
                  <a:lnTo>
                    <a:pt x="60" y="10"/>
                  </a:lnTo>
                  <a:lnTo>
                    <a:pt x="54" y="15"/>
                  </a:lnTo>
                  <a:lnTo>
                    <a:pt x="48" y="20"/>
                  </a:lnTo>
                  <a:lnTo>
                    <a:pt x="42" y="28"/>
                  </a:lnTo>
                  <a:lnTo>
                    <a:pt x="42" y="4"/>
                  </a:lnTo>
                  <a:lnTo>
                    <a:pt x="0" y="4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083" name="Freeform 8"/>
            <p:cNvSpPr>
              <a:spLocks noEditPoints="1"/>
            </p:cNvSpPr>
            <p:nvPr userDrawn="1"/>
          </p:nvSpPr>
          <p:spPr bwMode="auto">
            <a:xfrm>
              <a:off x="5290" y="4110"/>
              <a:ext cx="14" cy="74"/>
            </a:xfrm>
            <a:custGeom>
              <a:avLst/>
              <a:gdLst>
                <a:gd name="T0" fmla="*/ 0 w 44"/>
                <a:gd name="T1" fmla="*/ 0 h 242"/>
                <a:gd name="T2" fmla="*/ 0 w 44"/>
                <a:gd name="T3" fmla="*/ 0 h 242"/>
                <a:gd name="T4" fmla="*/ 0 w 44"/>
                <a:gd name="T5" fmla="*/ 0 h 242"/>
                <a:gd name="T6" fmla="*/ 0 w 44"/>
                <a:gd name="T7" fmla="*/ 0 h 242"/>
                <a:gd name="T8" fmla="*/ 0 w 44"/>
                <a:gd name="T9" fmla="*/ 0 h 242"/>
                <a:gd name="T10" fmla="*/ 0 w 44"/>
                <a:gd name="T11" fmla="*/ 0 h 242"/>
                <a:gd name="T12" fmla="*/ 0 w 44"/>
                <a:gd name="T13" fmla="*/ 0 h 242"/>
                <a:gd name="T14" fmla="*/ 0 w 44"/>
                <a:gd name="T15" fmla="*/ 0 h 242"/>
                <a:gd name="T16" fmla="*/ 0 w 44"/>
                <a:gd name="T17" fmla="*/ 0 h 242"/>
                <a:gd name="T18" fmla="*/ 0 w 44"/>
                <a:gd name="T19" fmla="*/ 0 h 2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" h="242">
                  <a:moveTo>
                    <a:pt x="0" y="242"/>
                  </a:moveTo>
                  <a:lnTo>
                    <a:pt x="44" y="241"/>
                  </a:lnTo>
                  <a:lnTo>
                    <a:pt x="44" y="72"/>
                  </a:lnTo>
                  <a:lnTo>
                    <a:pt x="0" y="73"/>
                  </a:lnTo>
                  <a:lnTo>
                    <a:pt x="0" y="242"/>
                  </a:lnTo>
                  <a:close/>
                  <a:moveTo>
                    <a:pt x="0" y="42"/>
                  </a:moveTo>
                  <a:lnTo>
                    <a:pt x="44" y="42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084" name="Freeform 9"/>
            <p:cNvSpPr>
              <a:spLocks/>
            </p:cNvSpPr>
            <p:nvPr userDrawn="1"/>
          </p:nvSpPr>
          <p:spPr bwMode="auto">
            <a:xfrm>
              <a:off x="5318" y="4131"/>
              <a:ext cx="30" cy="53"/>
            </a:xfrm>
            <a:custGeom>
              <a:avLst/>
              <a:gdLst>
                <a:gd name="T0" fmla="*/ 0 w 99"/>
                <a:gd name="T1" fmla="*/ 0 h 173"/>
                <a:gd name="T2" fmla="*/ 0 w 99"/>
                <a:gd name="T3" fmla="*/ 0 h 173"/>
                <a:gd name="T4" fmla="*/ 0 w 99"/>
                <a:gd name="T5" fmla="*/ 0 h 173"/>
                <a:gd name="T6" fmla="*/ 0 w 99"/>
                <a:gd name="T7" fmla="*/ 0 h 173"/>
                <a:gd name="T8" fmla="*/ 0 w 99"/>
                <a:gd name="T9" fmla="*/ 0 h 173"/>
                <a:gd name="T10" fmla="*/ 0 w 99"/>
                <a:gd name="T11" fmla="*/ 0 h 173"/>
                <a:gd name="T12" fmla="*/ 0 w 99"/>
                <a:gd name="T13" fmla="*/ 0 h 173"/>
                <a:gd name="T14" fmla="*/ 0 w 99"/>
                <a:gd name="T15" fmla="*/ 0 h 173"/>
                <a:gd name="T16" fmla="*/ 0 w 99"/>
                <a:gd name="T17" fmla="*/ 0 h 173"/>
                <a:gd name="T18" fmla="*/ 0 w 99"/>
                <a:gd name="T19" fmla="*/ 0 h 173"/>
                <a:gd name="T20" fmla="*/ 0 w 99"/>
                <a:gd name="T21" fmla="*/ 0 h 173"/>
                <a:gd name="T22" fmla="*/ 0 w 99"/>
                <a:gd name="T23" fmla="*/ 0 h 173"/>
                <a:gd name="T24" fmla="*/ 0 w 99"/>
                <a:gd name="T25" fmla="*/ 0 h 173"/>
                <a:gd name="T26" fmla="*/ 0 w 99"/>
                <a:gd name="T27" fmla="*/ 0 h 173"/>
                <a:gd name="T28" fmla="*/ 0 w 99"/>
                <a:gd name="T29" fmla="*/ 0 h 173"/>
                <a:gd name="T30" fmla="*/ 0 w 99"/>
                <a:gd name="T31" fmla="*/ 0 h 173"/>
                <a:gd name="T32" fmla="*/ 0 w 99"/>
                <a:gd name="T33" fmla="*/ 0 h 173"/>
                <a:gd name="T34" fmla="*/ 0 w 99"/>
                <a:gd name="T35" fmla="*/ 0 h 173"/>
                <a:gd name="T36" fmla="*/ 0 w 99"/>
                <a:gd name="T37" fmla="*/ 0 h 173"/>
                <a:gd name="T38" fmla="*/ 0 w 99"/>
                <a:gd name="T39" fmla="*/ 0 h 173"/>
                <a:gd name="T40" fmla="*/ 0 w 99"/>
                <a:gd name="T41" fmla="*/ 0 h 173"/>
                <a:gd name="T42" fmla="*/ 0 w 99"/>
                <a:gd name="T43" fmla="*/ 0 h 173"/>
                <a:gd name="T44" fmla="*/ 0 w 99"/>
                <a:gd name="T45" fmla="*/ 0 h 173"/>
                <a:gd name="T46" fmla="*/ 0 w 99"/>
                <a:gd name="T47" fmla="*/ 0 h 173"/>
                <a:gd name="T48" fmla="*/ 0 w 99"/>
                <a:gd name="T49" fmla="*/ 0 h 173"/>
                <a:gd name="T50" fmla="*/ 0 w 99"/>
                <a:gd name="T51" fmla="*/ 0 h 173"/>
                <a:gd name="T52" fmla="*/ 0 w 99"/>
                <a:gd name="T53" fmla="*/ 0 h 173"/>
                <a:gd name="T54" fmla="*/ 0 w 99"/>
                <a:gd name="T55" fmla="*/ 0 h 173"/>
                <a:gd name="T56" fmla="*/ 0 w 99"/>
                <a:gd name="T57" fmla="*/ 0 h 173"/>
                <a:gd name="T58" fmla="*/ 0 w 99"/>
                <a:gd name="T59" fmla="*/ 0 h 173"/>
                <a:gd name="T60" fmla="*/ 0 w 99"/>
                <a:gd name="T61" fmla="*/ 0 h 173"/>
                <a:gd name="T62" fmla="*/ 0 w 99"/>
                <a:gd name="T63" fmla="*/ 0 h 173"/>
                <a:gd name="T64" fmla="*/ 0 w 99"/>
                <a:gd name="T65" fmla="*/ 0 h 173"/>
                <a:gd name="T66" fmla="*/ 0 w 99"/>
                <a:gd name="T67" fmla="*/ 0 h 173"/>
                <a:gd name="T68" fmla="*/ 0 w 99"/>
                <a:gd name="T69" fmla="*/ 0 h 173"/>
                <a:gd name="T70" fmla="*/ 0 w 99"/>
                <a:gd name="T71" fmla="*/ 0 h 173"/>
                <a:gd name="T72" fmla="*/ 0 w 99"/>
                <a:gd name="T73" fmla="*/ 0 h 173"/>
                <a:gd name="T74" fmla="*/ 0 w 99"/>
                <a:gd name="T75" fmla="*/ 0 h 173"/>
                <a:gd name="T76" fmla="*/ 0 w 99"/>
                <a:gd name="T77" fmla="*/ 0 h 173"/>
                <a:gd name="T78" fmla="*/ 0 w 99"/>
                <a:gd name="T79" fmla="*/ 0 h 173"/>
                <a:gd name="T80" fmla="*/ 0 w 99"/>
                <a:gd name="T81" fmla="*/ 0 h 173"/>
                <a:gd name="T82" fmla="*/ 0 w 99"/>
                <a:gd name="T83" fmla="*/ 0 h 1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9" h="173">
                  <a:moveTo>
                    <a:pt x="0" y="173"/>
                  </a:moveTo>
                  <a:lnTo>
                    <a:pt x="44" y="173"/>
                  </a:lnTo>
                  <a:lnTo>
                    <a:pt x="44" y="111"/>
                  </a:lnTo>
                  <a:lnTo>
                    <a:pt x="44" y="101"/>
                  </a:lnTo>
                  <a:lnTo>
                    <a:pt x="44" y="90"/>
                  </a:lnTo>
                  <a:lnTo>
                    <a:pt x="46" y="78"/>
                  </a:lnTo>
                  <a:lnTo>
                    <a:pt x="48" y="67"/>
                  </a:lnTo>
                  <a:lnTo>
                    <a:pt x="50" y="62"/>
                  </a:lnTo>
                  <a:lnTo>
                    <a:pt x="53" y="57"/>
                  </a:lnTo>
                  <a:lnTo>
                    <a:pt x="54" y="55"/>
                  </a:lnTo>
                  <a:lnTo>
                    <a:pt x="56" y="53"/>
                  </a:lnTo>
                  <a:lnTo>
                    <a:pt x="59" y="49"/>
                  </a:lnTo>
                  <a:lnTo>
                    <a:pt x="61" y="48"/>
                  </a:lnTo>
                  <a:lnTo>
                    <a:pt x="63" y="46"/>
                  </a:lnTo>
                  <a:lnTo>
                    <a:pt x="65" y="45"/>
                  </a:lnTo>
                  <a:lnTo>
                    <a:pt x="68" y="44"/>
                  </a:lnTo>
                  <a:lnTo>
                    <a:pt x="73" y="43"/>
                  </a:lnTo>
                  <a:lnTo>
                    <a:pt x="80" y="42"/>
                  </a:lnTo>
                  <a:lnTo>
                    <a:pt x="85" y="42"/>
                  </a:lnTo>
                  <a:lnTo>
                    <a:pt x="91" y="43"/>
                  </a:lnTo>
                  <a:lnTo>
                    <a:pt x="96" y="44"/>
                  </a:lnTo>
                  <a:lnTo>
                    <a:pt x="99" y="46"/>
                  </a:lnTo>
                  <a:lnTo>
                    <a:pt x="99" y="1"/>
                  </a:lnTo>
                  <a:lnTo>
                    <a:pt x="96" y="1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81" y="0"/>
                  </a:lnTo>
                  <a:lnTo>
                    <a:pt x="76" y="1"/>
                  </a:lnTo>
                  <a:lnTo>
                    <a:pt x="72" y="3"/>
                  </a:lnTo>
                  <a:lnTo>
                    <a:pt x="68" y="4"/>
                  </a:lnTo>
                  <a:lnTo>
                    <a:pt x="64" y="7"/>
                  </a:lnTo>
                  <a:lnTo>
                    <a:pt x="60" y="9"/>
                  </a:lnTo>
                  <a:lnTo>
                    <a:pt x="57" y="12"/>
                  </a:lnTo>
                  <a:lnTo>
                    <a:pt x="54" y="15"/>
                  </a:lnTo>
                  <a:lnTo>
                    <a:pt x="48" y="22"/>
                  </a:lnTo>
                  <a:lnTo>
                    <a:pt x="44" y="29"/>
                  </a:lnTo>
                  <a:lnTo>
                    <a:pt x="41" y="36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9" y="4"/>
                  </a:lnTo>
                  <a:lnTo>
                    <a:pt x="0" y="4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085" name="Freeform 10"/>
            <p:cNvSpPr>
              <a:spLocks noEditPoints="1"/>
            </p:cNvSpPr>
            <p:nvPr userDrawn="1"/>
          </p:nvSpPr>
          <p:spPr bwMode="auto">
            <a:xfrm>
              <a:off x="5353" y="4131"/>
              <a:ext cx="47" cy="54"/>
            </a:xfrm>
            <a:custGeom>
              <a:avLst/>
              <a:gdLst>
                <a:gd name="T0" fmla="*/ 0 w 152"/>
                <a:gd name="T1" fmla="*/ 0 h 177"/>
                <a:gd name="T2" fmla="*/ 0 w 152"/>
                <a:gd name="T3" fmla="*/ 0 h 177"/>
                <a:gd name="T4" fmla="*/ 0 w 152"/>
                <a:gd name="T5" fmla="*/ 0 h 177"/>
                <a:gd name="T6" fmla="*/ 0 w 152"/>
                <a:gd name="T7" fmla="*/ 0 h 177"/>
                <a:gd name="T8" fmla="*/ 0 w 152"/>
                <a:gd name="T9" fmla="*/ 0 h 177"/>
                <a:gd name="T10" fmla="*/ 0 w 152"/>
                <a:gd name="T11" fmla="*/ 0 h 177"/>
                <a:gd name="T12" fmla="*/ 0 w 152"/>
                <a:gd name="T13" fmla="*/ 0 h 177"/>
                <a:gd name="T14" fmla="*/ 0 w 152"/>
                <a:gd name="T15" fmla="*/ 0 h 177"/>
                <a:gd name="T16" fmla="*/ 0 w 152"/>
                <a:gd name="T17" fmla="*/ 0 h 177"/>
                <a:gd name="T18" fmla="*/ 0 w 152"/>
                <a:gd name="T19" fmla="*/ 0 h 177"/>
                <a:gd name="T20" fmla="*/ 0 w 152"/>
                <a:gd name="T21" fmla="*/ 0 h 177"/>
                <a:gd name="T22" fmla="*/ 0 w 152"/>
                <a:gd name="T23" fmla="*/ 0 h 177"/>
                <a:gd name="T24" fmla="*/ 0 w 152"/>
                <a:gd name="T25" fmla="*/ 0 h 177"/>
                <a:gd name="T26" fmla="*/ 0 w 152"/>
                <a:gd name="T27" fmla="*/ 0 h 177"/>
                <a:gd name="T28" fmla="*/ 0 w 152"/>
                <a:gd name="T29" fmla="*/ 0 h 177"/>
                <a:gd name="T30" fmla="*/ 0 w 152"/>
                <a:gd name="T31" fmla="*/ 0 h 177"/>
                <a:gd name="T32" fmla="*/ 0 w 152"/>
                <a:gd name="T33" fmla="*/ 0 h 177"/>
                <a:gd name="T34" fmla="*/ 0 w 152"/>
                <a:gd name="T35" fmla="*/ 0 h 177"/>
                <a:gd name="T36" fmla="*/ 0 w 152"/>
                <a:gd name="T37" fmla="*/ 0 h 177"/>
                <a:gd name="T38" fmla="*/ 0 w 152"/>
                <a:gd name="T39" fmla="*/ 0 h 177"/>
                <a:gd name="T40" fmla="*/ 0 w 152"/>
                <a:gd name="T41" fmla="*/ 0 h 177"/>
                <a:gd name="T42" fmla="*/ 0 w 152"/>
                <a:gd name="T43" fmla="*/ 0 h 177"/>
                <a:gd name="T44" fmla="*/ 0 w 152"/>
                <a:gd name="T45" fmla="*/ 0 h 177"/>
                <a:gd name="T46" fmla="*/ 0 w 152"/>
                <a:gd name="T47" fmla="*/ 0 h 177"/>
                <a:gd name="T48" fmla="*/ 0 w 152"/>
                <a:gd name="T49" fmla="*/ 0 h 177"/>
                <a:gd name="T50" fmla="*/ 0 w 152"/>
                <a:gd name="T51" fmla="*/ 0 h 177"/>
                <a:gd name="T52" fmla="*/ 0 w 152"/>
                <a:gd name="T53" fmla="*/ 0 h 177"/>
                <a:gd name="T54" fmla="*/ 0 w 152"/>
                <a:gd name="T55" fmla="*/ 0 h 177"/>
                <a:gd name="T56" fmla="*/ 0 w 152"/>
                <a:gd name="T57" fmla="*/ 0 h 177"/>
                <a:gd name="T58" fmla="*/ 0 w 152"/>
                <a:gd name="T59" fmla="*/ 0 h 177"/>
                <a:gd name="T60" fmla="*/ 0 w 152"/>
                <a:gd name="T61" fmla="*/ 0 h 177"/>
                <a:gd name="T62" fmla="*/ 0 w 152"/>
                <a:gd name="T63" fmla="*/ 0 h 177"/>
                <a:gd name="T64" fmla="*/ 0 w 152"/>
                <a:gd name="T65" fmla="*/ 0 h 177"/>
                <a:gd name="T66" fmla="*/ 0 w 152"/>
                <a:gd name="T67" fmla="*/ 0 h 177"/>
                <a:gd name="T68" fmla="*/ 0 w 152"/>
                <a:gd name="T69" fmla="*/ 0 h 177"/>
                <a:gd name="T70" fmla="*/ 0 w 152"/>
                <a:gd name="T71" fmla="*/ 0 h 177"/>
                <a:gd name="T72" fmla="*/ 0 w 152"/>
                <a:gd name="T73" fmla="*/ 0 h 177"/>
                <a:gd name="T74" fmla="*/ 0 w 152"/>
                <a:gd name="T75" fmla="*/ 0 h 177"/>
                <a:gd name="T76" fmla="*/ 0 w 152"/>
                <a:gd name="T77" fmla="*/ 0 h 177"/>
                <a:gd name="T78" fmla="*/ 0 w 152"/>
                <a:gd name="T79" fmla="*/ 0 h 177"/>
                <a:gd name="T80" fmla="*/ 0 w 152"/>
                <a:gd name="T81" fmla="*/ 0 h 177"/>
                <a:gd name="T82" fmla="*/ 0 w 152"/>
                <a:gd name="T83" fmla="*/ 0 h 177"/>
                <a:gd name="T84" fmla="*/ 0 w 152"/>
                <a:gd name="T85" fmla="*/ 0 h 177"/>
                <a:gd name="T86" fmla="*/ 0 w 152"/>
                <a:gd name="T87" fmla="*/ 0 h 177"/>
                <a:gd name="T88" fmla="*/ 0 w 152"/>
                <a:gd name="T89" fmla="*/ 0 h 177"/>
                <a:gd name="T90" fmla="*/ 0 w 152"/>
                <a:gd name="T91" fmla="*/ 0 h 177"/>
                <a:gd name="T92" fmla="*/ 0 w 152"/>
                <a:gd name="T93" fmla="*/ 0 h 17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52" h="177">
                  <a:moveTo>
                    <a:pt x="19" y="51"/>
                  </a:moveTo>
                  <a:lnTo>
                    <a:pt x="25" y="47"/>
                  </a:lnTo>
                  <a:lnTo>
                    <a:pt x="31" y="43"/>
                  </a:lnTo>
                  <a:lnTo>
                    <a:pt x="37" y="40"/>
                  </a:lnTo>
                  <a:lnTo>
                    <a:pt x="44" y="37"/>
                  </a:lnTo>
                  <a:lnTo>
                    <a:pt x="57" y="33"/>
                  </a:lnTo>
                  <a:lnTo>
                    <a:pt x="64" y="33"/>
                  </a:lnTo>
                  <a:lnTo>
                    <a:pt x="71" y="32"/>
                  </a:lnTo>
                  <a:lnTo>
                    <a:pt x="80" y="33"/>
                  </a:lnTo>
                  <a:lnTo>
                    <a:pt x="84" y="33"/>
                  </a:lnTo>
                  <a:lnTo>
                    <a:pt x="88" y="34"/>
                  </a:lnTo>
                  <a:lnTo>
                    <a:pt x="95" y="37"/>
                  </a:lnTo>
                  <a:lnTo>
                    <a:pt x="97" y="38"/>
                  </a:lnTo>
                  <a:lnTo>
                    <a:pt x="100" y="40"/>
                  </a:lnTo>
                  <a:lnTo>
                    <a:pt x="102" y="42"/>
                  </a:lnTo>
                  <a:lnTo>
                    <a:pt x="104" y="45"/>
                  </a:lnTo>
                  <a:lnTo>
                    <a:pt x="106" y="48"/>
                  </a:lnTo>
                  <a:lnTo>
                    <a:pt x="107" y="51"/>
                  </a:lnTo>
                  <a:lnTo>
                    <a:pt x="109" y="59"/>
                  </a:lnTo>
                  <a:lnTo>
                    <a:pt x="109" y="64"/>
                  </a:lnTo>
                  <a:lnTo>
                    <a:pt x="109" y="69"/>
                  </a:lnTo>
                  <a:lnTo>
                    <a:pt x="85" y="69"/>
                  </a:lnTo>
                  <a:lnTo>
                    <a:pt x="78" y="69"/>
                  </a:lnTo>
                  <a:lnTo>
                    <a:pt x="71" y="69"/>
                  </a:lnTo>
                  <a:lnTo>
                    <a:pt x="56" y="70"/>
                  </a:lnTo>
                  <a:lnTo>
                    <a:pt x="49" y="72"/>
                  </a:lnTo>
                  <a:lnTo>
                    <a:pt x="42" y="73"/>
                  </a:lnTo>
                  <a:lnTo>
                    <a:pt x="35" y="76"/>
                  </a:lnTo>
                  <a:lnTo>
                    <a:pt x="28" y="78"/>
                  </a:lnTo>
                  <a:lnTo>
                    <a:pt x="22" y="82"/>
                  </a:lnTo>
                  <a:lnTo>
                    <a:pt x="17" y="86"/>
                  </a:lnTo>
                  <a:lnTo>
                    <a:pt x="12" y="91"/>
                  </a:lnTo>
                  <a:lnTo>
                    <a:pt x="8" y="96"/>
                  </a:lnTo>
                  <a:lnTo>
                    <a:pt x="4" y="102"/>
                  </a:lnTo>
                  <a:lnTo>
                    <a:pt x="2" y="109"/>
                  </a:lnTo>
                  <a:lnTo>
                    <a:pt x="1" y="113"/>
                  </a:lnTo>
                  <a:lnTo>
                    <a:pt x="0" y="118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1" y="138"/>
                  </a:lnTo>
                  <a:lnTo>
                    <a:pt x="2" y="143"/>
                  </a:lnTo>
                  <a:lnTo>
                    <a:pt x="3" y="145"/>
                  </a:lnTo>
                  <a:lnTo>
                    <a:pt x="5" y="148"/>
                  </a:lnTo>
                  <a:lnTo>
                    <a:pt x="7" y="152"/>
                  </a:lnTo>
                  <a:lnTo>
                    <a:pt x="10" y="156"/>
                  </a:lnTo>
                  <a:lnTo>
                    <a:pt x="14" y="160"/>
                  </a:lnTo>
                  <a:lnTo>
                    <a:pt x="18" y="164"/>
                  </a:lnTo>
                  <a:lnTo>
                    <a:pt x="22" y="167"/>
                  </a:lnTo>
                  <a:lnTo>
                    <a:pt x="27" y="169"/>
                  </a:lnTo>
                  <a:lnTo>
                    <a:pt x="32" y="171"/>
                  </a:lnTo>
                  <a:lnTo>
                    <a:pt x="37" y="173"/>
                  </a:lnTo>
                  <a:lnTo>
                    <a:pt x="42" y="175"/>
                  </a:lnTo>
                  <a:lnTo>
                    <a:pt x="47" y="176"/>
                  </a:lnTo>
                  <a:lnTo>
                    <a:pt x="59" y="177"/>
                  </a:lnTo>
                  <a:lnTo>
                    <a:pt x="66" y="176"/>
                  </a:lnTo>
                  <a:lnTo>
                    <a:pt x="74" y="175"/>
                  </a:lnTo>
                  <a:lnTo>
                    <a:pt x="81" y="172"/>
                  </a:lnTo>
                  <a:lnTo>
                    <a:pt x="88" y="169"/>
                  </a:lnTo>
                  <a:lnTo>
                    <a:pt x="95" y="165"/>
                  </a:lnTo>
                  <a:lnTo>
                    <a:pt x="98" y="162"/>
                  </a:lnTo>
                  <a:lnTo>
                    <a:pt x="101" y="160"/>
                  </a:lnTo>
                  <a:lnTo>
                    <a:pt x="104" y="157"/>
                  </a:lnTo>
                  <a:lnTo>
                    <a:pt x="106" y="154"/>
                  </a:lnTo>
                  <a:lnTo>
                    <a:pt x="111" y="147"/>
                  </a:lnTo>
                  <a:lnTo>
                    <a:pt x="112" y="159"/>
                  </a:lnTo>
                  <a:lnTo>
                    <a:pt x="112" y="166"/>
                  </a:lnTo>
                  <a:lnTo>
                    <a:pt x="113" y="173"/>
                  </a:lnTo>
                  <a:lnTo>
                    <a:pt x="152" y="173"/>
                  </a:lnTo>
                  <a:lnTo>
                    <a:pt x="151" y="154"/>
                  </a:lnTo>
                  <a:lnTo>
                    <a:pt x="150" y="135"/>
                  </a:lnTo>
                  <a:lnTo>
                    <a:pt x="149" y="116"/>
                  </a:lnTo>
                  <a:lnTo>
                    <a:pt x="149" y="93"/>
                  </a:lnTo>
                  <a:lnTo>
                    <a:pt x="149" y="71"/>
                  </a:lnTo>
                  <a:lnTo>
                    <a:pt x="149" y="62"/>
                  </a:lnTo>
                  <a:lnTo>
                    <a:pt x="148" y="54"/>
                  </a:lnTo>
                  <a:lnTo>
                    <a:pt x="147" y="46"/>
                  </a:lnTo>
                  <a:lnTo>
                    <a:pt x="145" y="39"/>
                  </a:lnTo>
                  <a:lnTo>
                    <a:pt x="143" y="33"/>
                  </a:lnTo>
                  <a:lnTo>
                    <a:pt x="141" y="30"/>
                  </a:lnTo>
                  <a:lnTo>
                    <a:pt x="140" y="27"/>
                  </a:lnTo>
                  <a:lnTo>
                    <a:pt x="136" y="22"/>
                  </a:lnTo>
                  <a:lnTo>
                    <a:pt x="132" y="17"/>
                  </a:lnTo>
                  <a:lnTo>
                    <a:pt x="127" y="13"/>
                  </a:lnTo>
                  <a:lnTo>
                    <a:pt x="122" y="9"/>
                  </a:lnTo>
                  <a:lnTo>
                    <a:pt x="116" y="7"/>
                  </a:lnTo>
                  <a:lnTo>
                    <a:pt x="113" y="5"/>
                  </a:lnTo>
                  <a:lnTo>
                    <a:pt x="110" y="4"/>
                  </a:lnTo>
                  <a:lnTo>
                    <a:pt x="102" y="2"/>
                  </a:lnTo>
                  <a:lnTo>
                    <a:pt x="94" y="1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9" y="0"/>
                  </a:lnTo>
                  <a:lnTo>
                    <a:pt x="62" y="1"/>
                  </a:lnTo>
                  <a:lnTo>
                    <a:pt x="54" y="2"/>
                  </a:lnTo>
                  <a:lnTo>
                    <a:pt x="47" y="4"/>
                  </a:lnTo>
                  <a:lnTo>
                    <a:pt x="39" y="5"/>
                  </a:lnTo>
                  <a:lnTo>
                    <a:pt x="32" y="8"/>
                  </a:lnTo>
                  <a:lnTo>
                    <a:pt x="25" y="10"/>
                  </a:lnTo>
                  <a:lnTo>
                    <a:pt x="18" y="13"/>
                  </a:lnTo>
                  <a:lnTo>
                    <a:pt x="19" y="51"/>
                  </a:lnTo>
                  <a:close/>
                  <a:moveTo>
                    <a:pt x="41" y="124"/>
                  </a:moveTo>
                  <a:lnTo>
                    <a:pt x="42" y="119"/>
                  </a:lnTo>
                  <a:lnTo>
                    <a:pt x="43" y="115"/>
                  </a:lnTo>
                  <a:lnTo>
                    <a:pt x="44" y="112"/>
                  </a:lnTo>
                  <a:lnTo>
                    <a:pt x="46" y="108"/>
                  </a:lnTo>
                  <a:lnTo>
                    <a:pt x="49" y="106"/>
                  </a:lnTo>
                  <a:lnTo>
                    <a:pt x="50" y="104"/>
                  </a:lnTo>
                  <a:lnTo>
                    <a:pt x="52" y="103"/>
                  </a:lnTo>
                  <a:lnTo>
                    <a:pt x="55" y="101"/>
                  </a:lnTo>
                  <a:lnTo>
                    <a:pt x="59" y="100"/>
                  </a:lnTo>
                  <a:lnTo>
                    <a:pt x="66" y="97"/>
                  </a:lnTo>
                  <a:lnTo>
                    <a:pt x="74" y="96"/>
                  </a:lnTo>
                  <a:lnTo>
                    <a:pt x="83" y="95"/>
                  </a:lnTo>
                  <a:lnTo>
                    <a:pt x="90" y="95"/>
                  </a:lnTo>
                  <a:lnTo>
                    <a:pt x="109" y="95"/>
                  </a:lnTo>
                  <a:lnTo>
                    <a:pt x="109" y="100"/>
                  </a:lnTo>
                  <a:lnTo>
                    <a:pt x="109" y="104"/>
                  </a:lnTo>
                  <a:lnTo>
                    <a:pt x="108" y="109"/>
                  </a:lnTo>
                  <a:lnTo>
                    <a:pt x="107" y="113"/>
                  </a:lnTo>
                  <a:lnTo>
                    <a:pt x="106" y="118"/>
                  </a:lnTo>
                  <a:lnTo>
                    <a:pt x="105" y="122"/>
                  </a:lnTo>
                  <a:lnTo>
                    <a:pt x="103" y="126"/>
                  </a:lnTo>
                  <a:lnTo>
                    <a:pt x="100" y="129"/>
                  </a:lnTo>
                  <a:lnTo>
                    <a:pt x="97" y="133"/>
                  </a:lnTo>
                  <a:lnTo>
                    <a:pt x="94" y="136"/>
                  </a:lnTo>
                  <a:lnTo>
                    <a:pt x="91" y="138"/>
                  </a:lnTo>
                  <a:lnTo>
                    <a:pt x="87" y="140"/>
                  </a:lnTo>
                  <a:lnTo>
                    <a:pt x="83" y="142"/>
                  </a:lnTo>
                  <a:lnTo>
                    <a:pt x="79" y="143"/>
                  </a:lnTo>
                  <a:lnTo>
                    <a:pt x="74" y="144"/>
                  </a:lnTo>
                  <a:lnTo>
                    <a:pt x="69" y="145"/>
                  </a:lnTo>
                  <a:lnTo>
                    <a:pt x="64" y="144"/>
                  </a:lnTo>
                  <a:lnTo>
                    <a:pt x="58" y="143"/>
                  </a:lnTo>
                  <a:lnTo>
                    <a:pt x="54" y="142"/>
                  </a:lnTo>
                  <a:lnTo>
                    <a:pt x="51" y="141"/>
                  </a:lnTo>
                  <a:lnTo>
                    <a:pt x="50" y="140"/>
                  </a:lnTo>
                  <a:lnTo>
                    <a:pt x="46" y="137"/>
                  </a:lnTo>
                  <a:lnTo>
                    <a:pt x="44" y="133"/>
                  </a:lnTo>
                  <a:lnTo>
                    <a:pt x="43" y="131"/>
                  </a:lnTo>
                  <a:lnTo>
                    <a:pt x="42" y="129"/>
                  </a:lnTo>
                  <a:lnTo>
                    <a:pt x="41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086" name="Freeform 11"/>
            <p:cNvSpPr>
              <a:spLocks/>
            </p:cNvSpPr>
            <p:nvPr userDrawn="1"/>
          </p:nvSpPr>
          <p:spPr bwMode="auto">
            <a:xfrm>
              <a:off x="5412" y="4108"/>
              <a:ext cx="14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087" name="Freeform 12"/>
            <p:cNvSpPr>
              <a:spLocks/>
            </p:cNvSpPr>
            <p:nvPr userDrawn="1"/>
          </p:nvSpPr>
          <p:spPr bwMode="auto">
            <a:xfrm>
              <a:off x="5440" y="4108"/>
              <a:ext cx="14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088" name="Freeform 13"/>
            <p:cNvSpPr>
              <a:spLocks/>
            </p:cNvSpPr>
            <p:nvPr userDrawn="1"/>
          </p:nvSpPr>
          <p:spPr bwMode="auto">
            <a:xfrm>
              <a:off x="5003" y="4103"/>
              <a:ext cx="49" cy="50"/>
            </a:xfrm>
            <a:custGeom>
              <a:avLst/>
              <a:gdLst>
                <a:gd name="T0" fmla="*/ 0 w 160"/>
                <a:gd name="T1" fmla="*/ 0 h 163"/>
                <a:gd name="T2" fmla="*/ 0 w 160"/>
                <a:gd name="T3" fmla="*/ 0 h 163"/>
                <a:gd name="T4" fmla="*/ 0 w 160"/>
                <a:gd name="T5" fmla="*/ 0 h 163"/>
                <a:gd name="T6" fmla="*/ 0 w 160"/>
                <a:gd name="T7" fmla="*/ 0 h 163"/>
                <a:gd name="T8" fmla="*/ 0 w 160"/>
                <a:gd name="T9" fmla="*/ 0 h 163"/>
                <a:gd name="T10" fmla="*/ 0 w 160"/>
                <a:gd name="T11" fmla="*/ 0 h 163"/>
                <a:gd name="T12" fmla="*/ 0 w 160"/>
                <a:gd name="T13" fmla="*/ 0 h 163"/>
                <a:gd name="T14" fmla="*/ 0 w 160"/>
                <a:gd name="T15" fmla="*/ 0 h 163"/>
                <a:gd name="T16" fmla="*/ 0 w 160"/>
                <a:gd name="T17" fmla="*/ 0 h 163"/>
                <a:gd name="T18" fmla="*/ 0 w 160"/>
                <a:gd name="T19" fmla="*/ 0 h 163"/>
                <a:gd name="T20" fmla="*/ 0 w 160"/>
                <a:gd name="T21" fmla="*/ 0 h 163"/>
                <a:gd name="T22" fmla="*/ 0 w 160"/>
                <a:gd name="T23" fmla="*/ 0 h 163"/>
                <a:gd name="T24" fmla="*/ 0 w 160"/>
                <a:gd name="T25" fmla="*/ 0 h 163"/>
                <a:gd name="T26" fmla="*/ 0 w 160"/>
                <a:gd name="T27" fmla="*/ 0 h 163"/>
                <a:gd name="T28" fmla="*/ 0 w 160"/>
                <a:gd name="T29" fmla="*/ 0 h 163"/>
                <a:gd name="T30" fmla="*/ 0 w 160"/>
                <a:gd name="T31" fmla="*/ 0 h 163"/>
                <a:gd name="T32" fmla="*/ 0 w 160"/>
                <a:gd name="T33" fmla="*/ 0 h 163"/>
                <a:gd name="T34" fmla="*/ 0 w 160"/>
                <a:gd name="T35" fmla="*/ 0 h 163"/>
                <a:gd name="T36" fmla="*/ 0 w 160"/>
                <a:gd name="T37" fmla="*/ 0 h 163"/>
                <a:gd name="T38" fmla="*/ 0 w 160"/>
                <a:gd name="T39" fmla="*/ 0 h 163"/>
                <a:gd name="T40" fmla="*/ 0 w 160"/>
                <a:gd name="T41" fmla="*/ 0 h 163"/>
                <a:gd name="T42" fmla="*/ 0 w 160"/>
                <a:gd name="T43" fmla="*/ 0 h 163"/>
                <a:gd name="T44" fmla="*/ 0 w 160"/>
                <a:gd name="T45" fmla="*/ 0 h 163"/>
                <a:gd name="T46" fmla="*/ 0 w 160"/>
                <a:gd name="T47" fmla="*/ 0 h 163"/>
                <a:gd name="T48" fmla="*/ 0 w 160"/>
                <a:gd name="T49" fmla="*/ 0 h 163"/>
                <a:gd name="T50" fmla="*/ 0 w 160"/>
                <a:gd name="T51" fmla="*/ 0 h 163"/>
                <a:gd name="T52" fmla="*/ 0 w 160"/>
                <a:gd name="T53" fmla="*/ 0 h 163"/>
                <a:gd name="T54" fmla="*/ 0 w 160"/>
                <a:gd name="T55" fmla="*/ 0 h 163"/>
                <a:gd name="T56" fmla="*/ 0 w 160"/>
                <a:gd name="T57" fmla="*/ 0 h 163"/>
                <a:gd name="T58" fmla="*/ 0 w 160"/>
                <a:gd name="T59" fmla="*/ 0 h 163"/>
                <a:gd name="T60" fmla="*/ 0 w 160"/>
                <a:gd name="T61" fmla="*/ 0 h 163"/>
                <a:gd name="T62" fmla="*/ 0 w 160"/>
                <a:gd name="T63" fmla="*/ 0 h 163"/>
                <a:gd name="T64" fmla="*/ 0 w 160"/>
                <a:gd name="T65" fmla="*/ 0 h 163"/>
                <a:gd name="T66" fmla="*/ 0 w 160"/>
                <a:gd name="T67" fmla="*/ 0 h 163"/>
                <a:gd name="T68" fmla="*/ 0 w 160"/>
                <a:gd name="T69" fmla="*/ 0 h 163"/>
                <a:gd name="T70" fmla="*/ 0 w 160"/>
                <a:gd name="T71" fmla="*/ 0 h 163"/>
                <a:gd name="T72" fmla="*/ 0 w 160"/>
                <a:gd name="T73" fmla="*/ 0 h 163"/>
                <a:gd name="T74" fmla="*/ 0 w 160"/>
                <a:gd name="T75" fmla="*/ 0 h 163"/>
                <a:gd name="T76" fmla="*/ 0 w 160"/>
                <a:gd name="T77" fmla="*/ 0 h 163"/>
                <a:gd name="T78" fmla="*/ 0 w 160"/>
                <a:gd name="T79" fmla="*/ 0 h 163"/>
                <a:gd name="T80" fmla="*/ 0 w 160"/>
                <a:gd name="T81" fmla="*/ 0 h 163"/>
                <a:gd name="T82" fmla="*/ 0 w 160"/>
                <a:gd name="T83" fmla="*/ 0 h 163"/>
                <a:gd name="T84" fmla="*/ 0 w 160"/>
                <a:gd name="T85" fmla="*/ 0 h 163"/>
                <a:gd name="T86" fmla="*/ 0 w 160"/>
                <a:gd name="T87" fmla="*/ 0 h 163"/>
                <a:gd name="T88" fmla="*/ 0 w 160"/>
                <a:gd name="T89" fmla="*/ 0 h 163"/>
                <a:gd name="T90" fmla="*/ 0 w 160"/>
                <a:gd name="T91" fmla="*/ 0 h 163"/>
                <a:gd name="T92" fmla="*/ 0 w 160"/>
                <a:gd name="T93" fmla="*/ 0 h 163"/>
                <a:gd name="T94" fmla="*/ 0 w 160"/>
                <a:gd name="T95" fmla="*/ 0 h 163"/>
                <a:gd name="T96" fmla="*/ 0 w 160"/>
                <a:gd name="T97" fmla="*/ 0 h 1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60" h="163">
                  <a:moveTo>
                    <a:pt x="3" y="163"/>
                  </a:moveTo>
                  <a:lnTo>
                    <a:pt x="2" y="157"/>
                  </a:lnTo>
                  <a:lnTo>
                    <a:pt x="1" y="150"/>
                  </a:lnTo>
                  <a:lnTo>
                    <a:pt x="0" y="141"/>
                  </a:lnTo>
                  <a:lnTo>
                    <a:pt x="0" y="132"/>
                  </a:lnTo>
                  <a:lnTo>
                    <a:pt x="0" y="123"/>
                  </a:lnTo>
                  <a:lnTo>
                    <a:pt x="1" y="114"/>
                  </a:lnTo>
                  <a:lnTo>
                    <a:pt x="1" y="110"/>
                  </a:lnTo>
                  <a:lnTo>
                    <a:pt x="2" y="106"/>
                  </a:lnTo>
                  <a:lnTo>
                    <a:pt x="3" y="103"/>
                  </a:lnTo>
                  <a:lnTo>
                    <a:pt x="4" y="100"/>
                  </a:lnTo>
                  <a:lnTo>
                    <a:pt x="8" y="95"/>
                  </a:lnTo>
                  <a:lnTo>
                    <a:pt x="11" y="91"/>
                  </a:lnTo>
                  <a:lnTo>
                    <a:pt x="15" y="87"/>
                  </a:lnTo>
                  <a:lnTo>
                    <a:pt x="25" y="77"/>
                  </a:lnTo>
                  <a:lnTo>
                    <a:pt x="32" y="71"/>
                  </a:lnTo>
                  <a:lnTo>
                    <a:pt x="39" y="65"/>
                  </a:lnTo>
                  <a:lnTo>
                    <a:pt x="48" y="59"/>
                  </a:lnTo>
                  <a:lnTo>
                    <a:pt x="57" y="52"/>
                  </a:lnTo>
                  <a:lnTo>
                    <a:pt x="67" y="46"/>
                  </a:lnTo>
                  <a:lnTo>
                    <a:pt x="78" y="39"/>
                  </a:lnTo>
                  <a:lnTo>
                    <a:pt x="89" y="33"/>
                  </a:lnTo>
                  <a:lnTo>
                    <a:pt x="101" y="27"/>
                  </a:lnTo>
                  <a:lnTo>
                    <a:pt x="114" y="21"/>
                  </a:lnTo>
                  <a:lnTo>
                    <a:pt x="128" y="16"/>
                  </a:lnTo>
                  <a:lnTo>
                    <a:pt x="140" y="10"/>
                  </a:lnTo>
                  <a:lnTo>
                    <a:pt x="150" y="5"/>
                  </a:lnTo>
                  <a:lnTo>
                    <a:pt x="157" y="0"/>
                  </a:lnTo>
                  <a:lnTo>
                    <a:pt x="159" y="9"/>
                  </a:lnTo>
                  <a:lnTo>
                    <a:pt x="160" y="17"/>
                  </a:lnTo>
                  <a:lnTo>
                    <a:pt x="160" y="27"/>
                  </a:lnTo>
                  <a:lnTo>
                    <a:pt x="160" y="37"/>
                  </a:lnTo>
                  <a:lnTo>
                    <a:pt x="159" y="41"/>
                  </a:lnTo>
                  <a:lnTo>
                    <a:pt x="158" y="46"/>
                  </a:lnTo>
                  <a:lnTo>
                    <a:pt x="157" y="49"/>
                  </a:lnTo>
                  <a:lnTo>
                    <a:pt x="155" y="53"/>
                  </a:lnTo>
                  <a:lnTo>
                    <a:pt x="153" y="55"/>
                  </a:lnTo>
                  <a:lnTo>
                    <a:pt x="151" y="57"/>
                  </a:lnTo>
                  <a:lnTo>
                    <a:pt x="138" y="62"/>
                  </a:lnTo>
                  <a:lnTo>
                    <a:pt x="119" y="72"/>
                  </a:lnTo>
                  <a:lnTo>
                    <a:pt x="95" y="85"/>
                  </a:lnTo>
                  <a:lnTo>
                    <a:pt x="82" y="93"/>
                  </a:lnTo>
                  <a:lnTo>
                    <a:pt x="68" y="102"/>
                  </a:lnTo>
                  <a:lnTo>
                    <a:pt x="60" y="108"/>
                  </a:lnTo>
                  <a:lnTo>
                    <a:pt x="52" y="114"/>
                  </a:lnTo>
                  <a:lnTo>
                    <a:pt x="44" y="121"/>
                  </a:lnTo>
                  <a:lnTo>
                    <a:pt x="36" y="128"/>
                  </a:lnTo>
                  <a:lnTo>
                    <a:pt x="20" y="144"/>
                  </a:lnTo>
                  <a:lnTo>
                    <a:pt x="3" y="163"/>
                  </a:lnTo>
                  <a:close/>
                </a:path>
              </a:pathLst>
            </a:custGeom>
            <a:solidFill>
              <a:srgbClr val="00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089" name="Freeform 14"/>
            <p:cNvSpPr>
              <a:spLocks/>
            </p:cNvSpPr>
            <p:nvPr userDrawn="1"/>
          </p:nvSpPr>
          <p:spPr bwMode="auto">
            <a:xfrm>
              <a:off x="5003" y="4078"/>
              <a:ext cx="49" cy="42"/>
            </a:xfrm>
            <a:custGeom>
              <a:avLst/>
              <a:gdLst>
                <a:gd name="T0" fmla="*/ 0 w 158"/>
                <a:gd name="T1" fmla="*/ 0 h 135"/>
                <a:gd name="T2" fmla="*/ 0 w 158"/>
                <a:gd name="T3" fmla="*/ 0 h 135"/>
                <a:gd name="T4" fmla="*/ 0 w 158"/>
                <a:gd name="T5" fmla="*/ 0 h 135"/>
                <a:gd name="T6" fmla="*/ 0 w 158"/>
                <a:gd name="T7" fmla="*/ 0 h 135"/>
                <a:gd name="T8" fmla="*/ 0 w 158"/>
                <a:gd name="T9" fmla="*/ 0 h 135"/>
                <a:gd name="T10" fmla="*/ 0 w 158"/>
                <a:gd name="T11" fmla="*/ 0 h 135"/>
                <a:gd name="T12" fmla="*/ 0 w 158"/>
                <a:gd name="T13" fmla="*/ 0 h 135"/>
                <a:gd name="T14" fmla="*/ 0 w 158"/>
                <a:gd name="T15" fmla="*/ 0 h 135"/>
                <a:gd name="T16" fmla="*/ 0 w 158"/>
                <a:gd name="T17" fmla="*/ 0 h 135"/>
                <a:gd name="T18" fmla="*/ 0 w 158"/>
                <a:gd name="T19" fmla="*/ 0 h 135"/>
                <a:gd name="T20" fmla="*/ 0 w 158"/>
                <a:gd name="T21" fmla="*/ 0 h 135"/>
                <a:gd name="T22" fmla="*/ 0 w 158"/>
                <a:gd name="T23" fmla="*/ 0 h 135"/>
                <a:gd name="T24" fmla="*/ 0 w 158"/>
                <a:gd name="T25" fmla="*/ 0 h 135"/>
                <a:gd name="T26" fmla="*/ 0 w 158"/>
                <a:gd name="T27" fmla="*/ 0 h 135"/>
                <a:gd name="T28" fmla="*/ 0 w 158"/>
                <a:gd name="T29" fmla="*/ 0 h 135"/>
                <a:gd name="T30" fmla="*/ 0 w 158"/>
                <a:gd name="T31" fmla="*/ 0 h 135"/>
                <a:gd name="T32" fmla="*/ 0 w 158"/>
                <a:gd name="T33" fmla="*/ 0 h 135"/>
                <a:gd name="T34" fmla="*/ 0 w 158"/>
                <a:gd name="T35" fmla="*/ 0 h 135"/>
                <a:gd name="T36" fmla="*/ 0 w 158"/>
                <a:gd name="T37" fmla="*/ 0 h 135"/>
                <a:gd name="T38" fmla="*/ 0 w 158"/>
                <a:gd name="T39" fmla="*/ 0 h 135"/>
                <a:gd name="T40" fmla="*/ 0 w 158"/>
                <a:gd name="T41" fmla="*/ 0 h 135"/>
                <a:gd name="T42" fmla="*/ 0 w 158"/>
                <a:gd name="T43" fmla="*/ 0 h 135"/>
                <a:gd name="T44" fmla="*/ 0 w 158"/>
                <a:gd name="T45" fmla="*/ 0 h 135"/>
                <a:gd name="T46" fmla="*/ 0 w 158"/>
                <a:gd name="T47" fmla="*/ 0 h 135"/>
                <a:gd name="T48" fmla="*/ 0 w 158"/>
                <a:gd name="T49" fmla="*/ 0 h 135"/>
                <a:gd name="T50" fmla="*/ 0 w 158"/>
                <a:gd name="T51" fmla="*/ 0 h 135"/>
                <a:gd name="T52" fmla="*/ 0 w 158"/>
                <a:gd name="T53" fmla="*/ 0 h 135"/>
                <a:gd name="T54" fmla="*/ 0 w 158"/>
                <a:gd name="T55" fmla="*/ 0 h 135"/>
                <a:gd name="T56" fmla="*/ 0 w 158"/>
                <a:gd name="T57" fmla="*/ 0 h 135"/>
                <a:gd name="T58" fmla="*/ 0 w 158"/>
                <a:gd name="T59" fmla="*/ 0 h 135"/>
                <a:gd name="T60" fmla="*/ 0 w 158"/>
                <a:gd name="T61" fmla="*/ 0 h 135"/>
                <a:gd name="T62" fmla="*/ 0 w 158"/>
                <a:gd name="T63" fmla="*/ 0 h 135"/>
                <a:gd name="T64" fmla="*/ 0 w 158"/>
                <a:gd name="T65" fmla="*/ 0 h 135"/>
                <a:gd name="T66" fmla="*/ 0 w 158"/>
                <a:gd name="T67" fmla="*/ 0 h 135"/>
                <a:gd name="T68" fmla="*/ 0 w 158"/>
                <a:gd name="T69" fmla="*/ 0 h 135"/>
                <a:gd name="T70" fmla="*/ 0 w 158"/>
                <a:gd name="T71" fmla="*/ 0 h 135"/>
                <a:gd name="T72" fmla="*/ 0 w 158"/>
                <a:gd name="T73" fmla="*/ 0 h 135"/>
                <a:gd name="T74" fmla="*/ 0 w 158"/>
                <a:gd name="T75" fmla="*/ 0 h 135"/>
                <a:gd name="T76" fmla="*/ 0 w 158"/>
                <a:gd name="T77" fmla="*/ 0 h 135"/>
                <a:gd name="T78" fmla="*/ 0 w 158"/>
                <a:gd name="T79" fmla="*/ 0 h 135"/>
                <a:gd name="T80" fmla="*/ 0 w 158"/>
                <a:gd name="T81" fmla="*/ 0 h 135"/>
                <a:gd name="T82" fmla="*/ 0 w 158"/>
                <a:gd name="T83" fmla="*/ 0 h 135"/>
                <a:gd name="T84" fmla="*/ 0 w 158"/>
                <a:gd name="T85" fmla="*/ 0 h 135"/>
                <a:gd name="T86" fmla="*/ 0 w 158"/>
                <a:gd name="T87" fmla="*/ 0 h 135"/>
                <a:gd name="T88" fmla="*/ 0 w 158"/>
                <a:gd name="T89" fmla="*/ 0 h 135"/>
                <a:gd name="T90" fmla="*/ 0 w 158"/>
                <a:gd name="T91" fmla="*/ 0 h 135"/>
                <a:gd name="T92" fmla="*/ 0 w 158"/>
                <a:gd name="T93" fmla="*/ 0 h 135"/>
                <a:gd name="T94" fmla="*/ 0 w 158"/>
                <a:gd name="T95" fmla="*/ 0 h 135"/>
                <a:gd name="T96" fmla="*/ 0 w 158"/>
                <a:gd name="T97" fmla="*/ 0 h 135"/>
                <a:gd name="T98" fmla="*/ 0 w 158"/>
                <a:gd name="T99" fmla="*/ 0 h 1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8" h="135">
                  <a:moveTo>
                    <a:pt x="3" y="135"/>
                  </a:moveTo>
                  <a:lnTo>
                    <a:pt x="1" y="121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1" y="86"/>
                  </a:lnTo>
                  <a:lnTo>
                    <a:pt x="2" y="81"/>
                  </a:lnTo>
                  <a:lnTo>
                    <a:pt x="4" y="77"/>
                  </a:lnTo>
                  <a:lnTo>
                    <a:pt x="5" y="75"/>
                  </a:lnTo>
                  <a:lnTo>
                    <a:pt x="14" y="65"/>
                  </a:lnTo>
                  <a:lnTo>
                    <a:pt x="19" y="61"/>
                  </a:lnTo>
                  <a:lnTo>
                    <a:pt x="24" y="57"/>
                  </a:lnTo>
                  <a:lnTo>
                    <a:pt x="34" y="49"/>
                  </a:lnTo>
                  <a:lnTo>
                    <a:pt x="45" y="41"/>
                  </a:lnTo>
                  <a:lnTo>
                    <a:pt x="56" y="34"/>
                  </a:lnTo>
                  <a:lnTo>
                    <a:pt x="66" y="28"/>
                  </a:lnTo>
                  <a:lnTo>
                    <a:pt x="77" y="22"/>
                  </a:lnTo>
                  <a:lnTo>
                    <a:pt x="88" y="17"/>
                  </a:lnTo>
                  <a:lnTo>
                    <a:pt x="98" y="13"/>
                  </a:lnTo>
                  <a:lnTo>
                    <a:pt x="108" y="9"/>
                  </a:lnTo>
                  <a:lnTo>
                    <a:pt x="126" y="4"/>
                  </a:lnTo>
                  <a:lnTo>
                    <a:pt x="134" y="2"/>
                  </a:lnTo>
                  <a:lnTo>
                    <a:pt x="141" y="0"/>
                  </a:lnTo>
                  <a:lnTo>
                    <a:pt x="147" y="0"/>
                  </a:lnTo>
                  <a:lnTo>
                    <a:pt x="151" y="0"/>
                  </a:lnTo>
                  <a:lnTo>
                    <a:pt x="153" y="0"/>
                  </a:lnTo>
                  <a:lnTo>
                    <a:pt x="155" y="2"/>
                  </a:lnTo>
                  <a:lnTo>
                    <a:pt x="156" y="4"/>
                  </a:lnTo>
                  <a:lnTo>
                    <a:pt x="157" y="8"/>
                  </a:lnTo>
                  <a:lnTo>
                    <a:pt x="158" y="16"/>
                  </a:lnTo>
                  <a:lnTo>
                    <a:pt x="158" y="27"/>
                  </a:lnTo>
                  <a:lnTo>
                    <a:pt x="157" y="34"/>
                  </a:lnTo>
                  <a:lnTo>
                    <a:pt x="156" y="39"/>
                  </a:lnTo>
                  <a:lnTo>
                    <a:pt x="155" y="43"/>
                  </a:lnTo>
                  <a:lnTo>
                    <a:pt x="154" y="45"/>
                  </a:lnTo>
                  <a:lnTo>
                    <a:pt x="152" y="47"/>
                  </a:lnTo>
                  <a:lnTo>
                    <a:pt x="150" y="48"/>
                  </a:lnTo>
                  <a:lnTo>
                    <a:pt x="145" y="49"/>
                  </a:lnTo>
                  <a:lnTo>
                    <a:pt x="124" y="56"/>
                  </a:lnTo>
                  <a:lnTo>
                    <a:pt x="106" y="63"/>
                  </a:lnTo>
                  <a:lnTo>
                    <a:pt x="89" y="70"/>
                  </a:lnTo>
                  <a:lnTo>
                    <a:pt x="81" y="74"/>
                  </a:lnTo>
                  <a:lnTo>
                    <a:pt x="73" y="78"/>
                  </a:lnTo>
                  <a:lnTo>
                    <a:pt x="65" y="83"/>
                  </a:lnTo>
                  <a:lnTo>
                    <a:pt x="57" y="88"/>
                  </a:lnTo>
                  <a:lnTo>
                    <a:pt x="49" y="94"/>
                  </a:lnTo>
                  <a:lnTo>
                    <a:pt x="41" y="101"/>
                  </a:lnTo>
                  <a:lnTo>
                    <a:pt x="32" y="108"/>
                  </a:lnTo>
                  <a:lnTo>
                    <a:pt x="23" y="116"/>
                  </a:lnTo>
                  <a:lnTo>
                    <a:pt x="3" y="135"/>
                  </a:lnTo>
                  <a:close/>
                </a:path>
              </a:pathLst>
            </a:custGeom>
            <a:solidFill>
              <a:srgbClr val="00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090" name="Freeform 15"/>
            <p:cNvSpPr>
              <a:spLocks/>
            </p:cNvSpPr>
            <p:nvPr userDrawn="1"/>
          </p:nvSpPr>
          <p:spPr bwMode="auto">
            <a:xfrm>
              <a:off x="5003" y="4133"/>
              <a:ext cx="49" cy="53"/>
            </a:xfrm>
            <a:custGeom>
              <a:avLst/>
              <a:gdLst>
                <a:gd name="T0" fmla="*/ 0 w 159"/>
                <a:gd name="T1" fmla="*/ 0 h 172"/>
                <a:gd name="T2" fmla="*/ 0 w 159"/>
                <a:gd name="T3" fmla="*/ 0 h 172"/>
                <a:gd name="T4" fmla="*/ 0 w 159"/>
                <a:gd name="T5" fmla="*/ 0 h 172"/>
                <a:gd name="T6" fmla="*/ 0 w 159"/>
                <a:gd name="T7" fmla="*/ 0 h 172"/>
                <a:gd name="T8" fmla="*/ 0 w 159"/>
                <a:gd name="T9" fmla="*/ 0 h 172"/>
                <a:gd name="T10" fmla="*/ 0 w 159"/>
                <a:gd name="T11" fmla="*/ 0 h 172"/>
                <a:gd name="T12" fmla="*/ 0 w 159"/>
                <a:gd name="T13" fmla="*/ 0 h 172"/>
                <a:gd name="T14" fmla="*/ 0 w 159"/>
                <a:gd name="T15" fmla="*/ 0 h 172"/>
                <a:gd name="T16" fmla="*/ 0 w 159"/>
                <a:gd name="T17" fmla="*/ 0 h 172"/>
                <a:gd name="T18" fmla="*/ 0 w 159"/>
                <a:gd name="T19" fmla="*/ 0 h 172"/>
                <a:gd name="T20" fmla="*/ 0 w 159"/>
                <a:gd name="T21" fmla="*/ 0 h 172"/>
                <a:gd name="T22" fmla="*/ 0 w 159"/>
                <a:gd name="T23" fmla="*/ 0 h 172"/>
                <a:gd name="T24" fmla="*/ 0 w 159"/>
                <a:gd name="T25" fmla="*/ 0 h 172"/>
                <a:gd name="T26" fmla="*/ 0 w 159"/>
                <a:gd name="T27" fmla="*/ 0 h 172"/>
                <a:gd name="T28" fmla="*/ 0 w 159"/>
                <a:gd name="T29" fmla="*/ 0 h 172"/>
                <a:gd name="T30" fmla="*/ 0 w 159"/>
                <a:gd name="T31" fmla="*/ 0 h 172"/>
                <a:gd name="T32" fmla="*/ 0 w 159"/>
                <a:gd name="T33" fmla="*/ 0 h 172"/>
                <a:gd name="T34" fmla="*/ 0 w 159"/>
                <a:gd name="T35" fmla="*/ 0 h 172"/>
                <a:gd name="T36" fmla="*/ 0 w 159"/>
                <a:gd name="T37" fmla="*/ 0 h 172"/>
                <a:gd name="T38" fmla="*/ 0 w 159"/>
                <a:gd name="T39" fmla="*/ 0 h 172"/>
                <a:gd name="T40" fmla="*/ 0 w 159"/>
                <a:gd name="T41" fmla="*/ 0 h 172"/>
                <a:gd name="T42" fmla="*/ 0 w 159"/>
                <a:gd name="T43" fmla="*/ 0 h 172"/>
                <a:gd name="T44" fmla="*/ 0 w 159"/>
                <a:gd name="T45" fmla="*/ 0 h 172"/>
                <a:gd name="T46" fmla="*/ 0 w 159"/>
                <a:gd name="T47" fmla="*/ 0 h 172"/>
                <a:gd name="T48" fmla="*/ 0 w 159"/>
                <a:gd name="T49" fmla="*/ 0 h 172"/>
                <a:gd name="T50" fmla="*/ 0 w 159"/>
                <a:gd name="T51" fmla="*/ 0 h 172"/>
                <a:gd name="T52" fmla="*/ 0 w 159"/>
                <a:gd name="T53" fmla="*/ 0 h 172"/>
                <a:gd name="T54" fmla="*/ 0 w 159"/>
                <a:gd name="T55" fmla="*/ 0 h 172"/>
                <a:gd name="T56" fmla="*/ 0 w 159"/>
                <a:gd name="T57" fmla="*/ 0 h 172"/>
                <a:gd name="T58" fmla="*/ 0 w 159"/>
                <a:gd name="T59" fmla="*/ 0 h 172"/>
                <a:gd name="T60" fmla="*/ 0 w 159"/>
                <a:gd name="T61" fmla="*/ 0 h 172"/>
                <a:gd name="T62" fmla="*/ 0 w 159"/>
                <a:gd name="T63" fmla="*/ 0 h 172"/>
                <a:gd name="T64" fmla="*/ 0 w 159"/>
                <a:gd name="T65" fmla="*/ 0 h 172"/>
                <a:gd name="T66" fmla="*/ 0 w 159"/>
                <a:gd name="T67" fmla="*/ 0 h 172"/>
                <a:gd name="T68" fmla="*/ 0 w 159"/>
                <a:gd name="T69" fmla="*/ 0 h 172"/>
                <a:gd name="T70" fmla="*/ 0 w 159"/>
                <a:gd name="T71" fmla="*/ 0 h 172"/>
                <a:gd name="T72" fmla="*/ 0 w 159"/>
                <a:gd name="T73" fmla="*/ 0 h 172"/>
                <a:gd name="T74" fmla="*/ 0 w 159"/>
                <a:gd name="T75" fmla="*/ 0 h 172"/>
                <a:gd name="T76" fmla="*/ 0 w 159"/>
                <a:gd name="T77" fmla="*/ 0 h 172"/>
                <a:gd name="T78" fmla="*/ 0 w 159"/>
                <a:gd name="T79" fmla="*/ 0 h 172"/>
                <a:gd name="T80" fmla="*/ 0 w 159"/>
                <a:gd name="T81" fmla="*/ 0 h 172"/>
                <a:gd name="T82" fmla="*/ 0 w 159"/>
                <a:gd name="T83" fmla="*/ 0 h 172"/>
                <a:gd name="T84" fmla="*/ 0 w 159"/>
                <a:gd name="T85" fmla="*/ 0 h 172"/>
                <a:gd name="T86" fmla="*/ 0 w 159"/>
                <a:gd name="T87" fmla="*/ 0 h 172"/>
                <a:gd name="T88" fmla="*/ 0 w 159"/>
                <a:gd name="T89" fmla="*/ 0 h 172"/>
                <a:gd name="T90" fmla="*/ 0 w 159"/>
                <a:gd name="T91" fmla="*/ 0 h 172"/>
                <a:gd name="T92" fmla="*/ 0 w 159"/>
                <a:gd name="T93" fmla="*/ 0 h 172"/>
                <a:gd name="T94" fmla="*/ 0 w 159"/>
                <a:gd name="T95" fmla="*/ 0 h 172"/>
                <a:gd name="T96" fmla="*/ 0 w 159"/>
                <a:gd name="T97" fmla="*/ 0 h 17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9" h="172">
                  <a:moveTo>
                    <a:pt x="157" y="0"/>
                  </a:moveTo>
                  <a:lnTo>
                    <a:pt x="158" y="14"/>
                  </a:lnTo>
                  <a:lnTo>
                    <a:pt x="159" y="26"/>
                  </a:lnTo>
                  <a:lnTo>
                    <a:pt x="159" y="36"/>
                  </a:lnTo>
                  <a:lnTo>
                    <a:pt x="158" y="44"/>
                  </a:lnTo>
                  <a:lnTo>
                    <a:pt x="157" y="50"/>
                  </a:lnTo>
                  <a:lnTo>
                    <a:pt x="156" y="55"/>
                  </a:lnTo>
                  <a:lnTo>
                    <a:pt x="154" y="58"/>
                  </a:lnTo>
                  <a:lnTo>
                    <a:pt x="151" y="60"/>
                  </a:lnTo>
                  <a:lnTo>
                    <a:pt x="132" y="69"/>
                  </a:lnTo>
                  <a:lnTo>
                    <a:pt x="114" y="79"/>
                  </a:lnTo>
                  <a:lnTo>
                    <a:pt x="98" y="88"/>
                  </a:lnTo>
                  <a:lnTo>
                    <a:pt x="84" y="98"/>
                  </a:lnTo>
                  <a:lnTo>
                    <a:pt x="72" y="107"/>
                  </a:lnTo>
                  <a:lnTo>
                    <a:pt x="61" y="117"/>
                  </a:lnTo>
                  <a:lnTo>
                    <a:pt x="51" y="126"/>
                  </a:lnTo>
                  <a:lnTo>
                    <a:pt x="43" y="134"/>
                  </a:lnTo>
                  <a:lnTo>
                    <a:pt x="36" y="142"/>
                  </a:lnTo>
                  <a:lnTo>
                    <a:pt x="30" y="149"/>
                  </a:lnTo>
                  <a:lnTo>
                    <a:pt x="20" y="161"/>
                  </a:lnTo>
                  <a:lnTo>
                    <a:pt x="17" y="165"/>
                  </a:lnTo>
                  <a:lnTo>
                    <a:pt x="13" y="169"/>
                  </a:lnTo>
                  <a:lnTo>
                    <a:pt x="11" y="171"/>
                  </a:lnTo>
                  <a:lnTo>
                    <a:pt x="9" y="172"/>
                  </a:lnTo>
                  <a:lnTo>
                    <a:pt x="7" y="171"/>
                  </a:lnTo>
                  <a:lnTo>
                    <a:pt x="6" y="170"/>
                  </a:lnTo>
                  <a:lnTo>
                    <a:pt x="5" y="167"/>
                  </a:lnTo>
                  <a:lnTo>
                    <a:pt x="3" y="164"/>
                  </a:lnTo>
                  <a:lnTo>
                    <a:pt x="1" y="156"/>
                  </a:lnTo>
                  <a:lnTo>
                    <a:pt x="0" y="147"/>
                  </a:lnTo>
                  <a:lnTo>
                    <a:pt x="0" y="136"/>
                  </a:lnTo>
                  <a:lnTo>
                    <a:pt x="0" y="126"/>
                  </a:lnTo>
                  <a:lnTo>
                    <a:pt x="1" y="122"/>
                  </a:lnTo>
                  <a:lnTo>
                    <a:pt x="2" y="118"/>
                  </a:lnTo>
                  <a:lnTo>
                    <a:pt x="3" y="114"/>
                  </a:lnTo>
                  <a:lnTo>
                    <a:pt x="5" y="111"/>
                  </a:lnTo>
                  <a:lnTo>
                    <a:pt x="15" y="99"/>
                  </a:lnTo>
                  <a:lnTo>
                    <a:pt x="26" y="87"/>
                  </a:lnTo>
                  <a:lnTo>
                    <a:pt x="31" y="82"/>
                  </a:lnTo>
                  <a:lnTo>
                    <a:pt x="37" y="76"/>
                  </a:lnTo>
                  <a:lnTo>
                    <a:pt x="48" y="67"/>
                  </a:lnTo>
                  <a:lnTo>
                    <a:pt x="59" y="58"/>
                  </a:lnTo>
                  <a:lnTo>
                    <a:pt x="71" y="50"/>
                  </a:lnTo>
                  <a:lnTo>
                    <a:pt x="93" y="36"/>
                  </a:lnTo>
                  <a:lnTo>
                    <a:pt x="114" y="25"/>
                  </a:lnTo>
                  <a:lnTo>
                    <a:pt x="132" y="15"/>
                  </a:lnTo>
                  <a:lnTo>
                    <a:pt x="147" y="7"/>
                  </a:lnTo>
                  <a:lnTo>
                    <a:pt x="153" y="3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3091" name="Freeform 16"/>
            <p:cNvSpPr>
              <a:spLocks/>
            </p:cNvSpPr>
            <p:nvPr userDrawn="1"/>
          </p:nvSpPr>
          <p:spPr bwMode="auto">
            <a:xfrm>
              <a:off x="4971" y="4121"/>
              <a:ext cx="103" cy="96"/>
            </a:xfrm>
            <a:custGeom>
              <a:avLst/>
              <a:gdLst>
                <a:gd name="T0" fmla="*/ 0 w 338"/>
                <a:gd name="T1" fmla="*/ 0 h 315"/>
                <a:gd name="T2" fmla="*/ 0 w 338"/>
                <a:gd name="T3" fmla="*/ 0 h 315"/>
                <a:gd name="T4" fmla="*/ 0 w 338"/>
                <a:gd name="T5" fmla="*/ 0 h 315"/>
                <a:gd name="T6" fmla="*/ 0 w 338"/>
                <a:gd name="T7" fmla="*/ 0 h 315"/>
                <a:gd name="T8" fmla="*/ 0 w 338"/>
                <a:gd name="T9" fmla="*/ 0 h 315"/>
                <a:gd name="T10" fmla="*/ 0 w 338"/>
                <a:gd name="T11" fmla="*/ 0 h 315"/>
                <a:gd name="T12" fmla="*/ 0 w 338"/>
                <a:gd name="T13" fmla="*/ 0 h 315"/>
                <a:gd name="T14" fmla="*/ 0 w 338"/>
                <a:gd name="T15" fmla="*/ 0 h 315"/>
                <a:gd name="T16" fmla="*/ 0 w 338"/>
                <a:gd name="T17" fmla="*/ 0 h 315"/>
                <a:gd name="T18" fmla="*/ 0 w 338"/>
                <a:gd name="T19" fmla="*/ 0 h 315"/>
                <a:gd name="T20" fmla="*/ 0 w 338"/>
                <a:gd name="T21" fmla="*/ 0 h 315"/>
                <a:gd name="T22" fmla="*/ 0 w 338"/>
                <a:gd name="T23" fmla="*/ 0 h 315"/>
                <a:gd name="T24" fmla="*/ 0 w 338"/>
                <a:gd name="T25" fmla="*/ 0 h 315"/>
                <a:gd name="T26" fmla="*/ 0 w 338"/>
                <a:gd name="T27" fmla="*/ 0 h 315"/>
                <a:gd name="T28" fmla="*/ 0 w 338"/>
                <a:gd name="T29" fmla="*/ 0 h 315"/>
                <a:gd name="T30" fmla="*/ 0 w 338"/>
                <a:gd name="T31" fmla="*/ 0 h 315"/>
                <a:gd name="T32" fmla="*/ 0 w 338"/>
                <a:gd name="T33" fmla="*/ 0 h 315"/>
                <a:gd name="T34" fmla="*/ 0 w 338"/>
                <a:gd name="T35" fmla="*/ 0 h 315"/>
                <a:gd name="T36" fmla="*/ 0 w 338"/>
                <a:gd name="T37" fmla="*/ 0 h 315"/>
                <a:gd name="T38" fmla="*/ 0 w 338"/>
                <a:gd name="T39" fmla="*/ 0 h 315"/>
                <a:gd name="T40" fmla="*/ 0 w 338"/>
                <a:gd name="T41" fmla="*/ 0 h 315"/>
                <a:gd name="T42" fmla="*/ 0 w 338"/>
                <a:gd name="T43" fmla="*/ 0 h 315"/>
                <a:gd name="T44" fmla="*/ 0 w 338"/>
                <a:gd name="T45" fmla="*/ 0 h 315"/>
                <a:gd name="T46" fmla="*/ 0 w 338"/>
                <a:gd name="T47" fmla="*/ 0 h 315"/>
                <a:gd name="T48" fmla="*/ 0 w 338"/>
                <a:gd name="T49" fmla="*/ 0 h 315"/>
                <a:gd name="T50" fmla="*/ 0 w 338"/>
                <a:gd name="T51" fmla="*/ 0 h 315"/>
                <a:gd name="T52" fmla="*/ 0 w 338"/>
                <a:gd name="T53" fmla="*/ 0 h 315"/>
                <a:gd name="T54" fmla="*/ 0 w 338"/>
                <a:gd name="T55" fmla="*/ 0 h 315"/>
                <a:gd name="T56" fmla="*/ 0 w 338"/>
                <a:gd name="T57" fmla="*/ 0 h 315"/>
                <a:gd name="T58" fmla="*/ 0 w 338"/>
                <a:gd name="T59" fmla="*/ 0 h 315"/>
                <a:gd name="T60" fmla="*/ 0 w 338"/>
                <a:gd name="T61" fmla="*/ 0 h 315"/>
                <a:gd name="T62" fmla="*/ 0 w 338"/>
                <a:gd name="T63" fmla="*/ 0 h 315"/>
                <a:gd name="T64" fmla="*/ 0 w 338"/>
                <a:gd name="T65" fmla="*/ 0 h 315"/>
                <a:gd name="T66" fmla="*/ 0 w 338"/>
                <a:gd name="T67" fmla="*/ 0 h 315"/>
                <a:gd name="T68" fmla="*/ 0 w 338"/>
                <a:gd name="T69" fmla="*/ 0 h 315"/>
                <a:gd name="T70" fmla="*/ 0 w 338"/>
                <a:gd name="T71" fmla="*/ 0 h 315"/>
                <a:gd name="T72" fmla="*/ 0 w 338"/>
                <a:gd name="T73" fmla="*/ 0 h 315"/>
                <a:gd name="T74" fmla="*/ 0 w 338"/>
                <a:gd name="T75" fmla="*/ 0 h 315"/>
                <a:gd name="T76" fmla="*/ 0 w 338"/>
                <a:gd name="T77" fmla="*/ 0 h 315"/>
                <a:gd name="T78" fmla="*/ 0 w 338"/>
                <a:gd name="T79" fmla="*/ 0 h 315"/>
                <a:gd name="T80" fmla="*/ 0 w 338"/>
                <a:gd name="T81" fmla="*/ 0 h 315"/>
                <a:gd name="T82" fmla="*/ 0 w 338"/>
                <a:gd name="T83" fmla="*/ 0 h 315"/>
                <a:gd name="T84" fmla="*/ 0 w 338"/>
                <a:gd name="T85" fmla="*/ 0 h 315"/>
                <a:gd name="T86" fmla="*/ 0 w 338"/>
                <a:gd name="T87" fmla="*/ 0 h 315"/>
                <a:gd name="T88" fmla="*/ 0 w 338"/>
                <a:gd name="T89" fmla="*/ 0 h 315"/>
                <a:gd name="T90" fmla="*/ 0 w 338"/>
                <a:gd name="T91" fmla="*/ 0 h 315"/>
                <a:gd name="T92" fmla="*/ 0 w 338"/>
                <a:gd name="T93" fmla="*/ 0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38" h="315">
                  <a:moveTo>
                    <a:pt x="325" y="83"/>
                  </a:moveTo>
                  <a:lnTo>
                    <a:pt x="331" y="98"/>
                  </a:lnTo>
                  <a:lnTo>
                    <a:pt x="333" y="106"/>
                  </a:lnTo>
                  <a:lnTo>
                    <a:pt x="334" y="114"/>
                  </a:lnTo>
                  <a:lnTo>
                    <a:pt x="337" y="130"/>
                  </a:lnTo>
                  <a:lnTo>
                    <a:pt x="338" y="146"/>
                  </a:lnTo>
                  <a:lnTo>
                    <a:pt x="337" y="164"/>
                  </a:lnTo>
                  <a:lnTo>
                    <a:pt x="336" y="172"/>
                  </a:lnTo>
                  <a:lnTo>
                    <a:pt x="334" y="180"/>
                  </a:lnTo>
                  <a:lnTo>
                    <a:pt x="332" y="189"/>
                  </a:lnTo>
                  <a:lnTo>
                    <a:pt x="330" y="197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17" y="227"/>
                  </a:lnTo>
                  <a:lnTo>
                    <a:pt x="313" y="234"/>
                  </a:lnTo>
                  <a:lnTo>
                    <a:pt x="309" y="241"/>
                  </a:lnTo>
                  <a:lnTo>
                    <a:pt x="304" y="247"/>
                  </a:lnTo>
                  <a:lnTo>
                    <a:pt x="299" y="254"/>
                  </a:lnTo>
                  <a:lnTo>
                    <a:pt x="294" y="260"/>
                  </a:lnTo>
                  <a:lnTo>
                    <a:pt x="288" y="266"/>
                  </a:lnTo>
                  <a:lnTo>
                    <a:pt x="282" y="271"/>
                  </a:lnTo>
                  <a:lnTo>
                    <a:pt x="276" y="277"/>
                  </a:lnTo>
                  <a:lnTo>
                    <a:pt x="270" y="282"/>
                  </a:lnTo>
                  <a:lnTo>
                    <a:pt x="263" y="286"/>
                  </a:lnTo>
                  <a:lnTo>
                    <a:pt x="249" y="295"/>
                  </a:lnTo>
                  <a:lnTo>
                    <a:pt x="242" y="298"/>
                  </a:lnTo>
                  <a:lnTo>
                    <a:pt x="235" y="302"/>
                  </a:lnTo>
                  <a:lnTo>
                    <a:pt x="227" y="305"/>
                  </a:lnTo>
                  <a:lnTo>
                    <a:pt x="219" y="308"/>
                  </a:lnTo>
                  <a:lnTo>
                    <a:pt x="211" y="310"/>
                  </a:lnTo>
                  <a:lnTo>
                    <a:pt x="203" y="312"/>
                  </a:lnTo>
                  <a:lnTo>
                    <a:pt x="195" y="313"/>
                  </a:lnTo>
                  <a:lnTo>
                    <a:pt x="186" y="314"/>
                  </a:lnTo>
                  <a:lnTo>
                    <a:pt x="169" y="315"/>
                  </a:lnTo>
                  <a:lnTo>
                    <a:pt x="152" y="314"/>
                  </a:lnTo>
                  <a:lnTo>
                    <a:pt x="143" y="313"/>
                  </a:lnTo>
                  <a:lnTo>
                    <a:pt x="135" y="312"/>
                  </a:lnTo>
                  <a:lnTo>
                    <a:pt x="127" y="310"/>
                  </a:lnTo>
                  <a:lnTo>
                    <a:pt x="119" y="308"/>
                  </a:lnTo>
                  <a:lnTo>
                    <a:pt x="111" y="305"/>
                  </a:lnTo>
                  <a:lnTo>
                    <a:pt x="103" y="302"/>
                  </a:lnTo>
                  <a:lnTo>
                    <a:pt x="88" y="295"/>
                  </a:lnTo>
                  <a:lnTo>
                    <a:pt x="81" y="291"/>
                  </a:lnTo>
                  <a:lnTo>
                    <a:pt x="75" y="286"/>
                  </a:lnTo>
                  <a:lnTo>
                    <a:pt x="68" y="282"/>
                  </a:lnTo>
                  <a:lnTo>
                    <a:pt x="62" y="277"/>
                  </a:lnTo>
                  <a:lnTo>
                    <a:pt x="55" y="271"/>
                  </a:lnTo>
                  <a:lnTo>
                    <a:pt x="50" y="266"/>
                  </a:lnTo>
                  <a:lnTo>
                    <a:pt x="44" y="260"/>
                  </a:lnTo>
                  <a:lnTo>
                    <a:pt x="39" y="254"/>
                  </a:lnTo>
                  <a:lnTo>
                    <a:pt x="34" y="247"/>
                  </a:lnTo>
                  <a:lnTo>
                    <a:pt x="29" y="241"/>
                  </a:lnTo>
                  <a:lnTo>
                    <a:pt x="20" y="227"/>
                  </a:lnTo>
                  <a:lnTo>
                    <a:pt x="17" y="220"/>
                  </a:lnTo>
                  <a:lnTo>
                    <a:pt x="13" y="212"/>
                  </a:lnTo>
                  <a:lnTo>
                    <a:pt x="10" y="204"/>
                  </a:lnTo>
                  <a:lnTo>
                    <a:pt x="8" y="197"/>
                  </a:lnTo>
                  <a:lnTo>
                    <a:pt x="5" y="189"/>
                  </a:lnTo>
                  <a:lnTo>
                    <a:pt x="4" y="180"/>
                  </a:lnTo>
                  <a:lnTo>
                    <a:pt x="2" y="172"/>
                  </a:lnTo>
                  <a:lnTo>
                    <a:pt x="1" y="164"/>
                  </a:lnTo>
                  <a:lnTo>
                    <a:pt x="0" y="146"/>
                  </a:lnTo>
                  <a:lnTo>
                    <a:pt x="1" y="135"/>
                  </a:lnTo>
                  <a:lnTo>
                    <a:pt x="2" y="123"/>
                  </a:lnTo>
                  <a:lnTo>
                    <a:pt x="4" y="112"/>
                  </a:lnTo>
                  <a:lnTo>
                    <a:pt x="6" y="101"/>
                  </a:lnTo>
                  <a:lnTo>
                    <a:pt x="10" y="91"/>
                  </a:lnTo>
                  <a:lnTo>
                    <a:pt x="14" y="80"/>
                  </a:lnTo>
                  <a:lnTo>
                    <a:pt x="18" y="70"/>
                  </a:lnTo>
                  <a:lnTo>
                    <a:pt x="23" y="61"/>
                  </a:lnTo>
                  <a:lnTo>
                    <a:pt x="29" y="52"/>
                  </a:lnTo>
                  <a:lnTo>
                    <a:pt x="36" y="43"/>
                  </a:lnTo>
                  <a:lnTo>
                    <a:pt x="39" y="39"/>
                  </a:lnTo>
                  <a:lnTo>
                    <a:pt x="43" y="34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6" y="12"/>
                  </a:lnTo>
                  <a:lnTo>
                    <a:pt x="75" y="6"/>
                  </a:lnTo>
                  <a:lnTo>
                    <a:pt x="84" y="0"/>
                  </a:lnTo>
                  <a:lnTo>
                    <a:pt x="84" y="48"/>
                  </a:lnTo>
                  <a:lnTo>
                    <a:pt x="73" y="58"/>
                  </a:lnTo>
                  <a:lnTo>
                    <a:pt x="69" y="63"/>
                  </a:lnTo>
                  <a:lnTo>
                    <a:pt x="64" y="69"/>
                  </a:lnTo>
                  <a:lnTo>
                    <a:pt x="60" y="74"/>
                  </a:lnTo>
                  <a:lnTo>
                    <a:pt x="56" y="80"/>
                  </a:lnTo>
                  <a:lnTo>
                    <a:pt x="53" y="86"/>
                  </a:lnTo>
                  <a:lnTo>
                    <a:pt x="50" y="93"/>
                  </a:lnTo>
                  <a:lnTo>
                    <a:pt x="48" y="99"/>
                  </a:lnTo>
                  <a:lnTo>
                    <a:pt x="45" y="106"/>
                  </a:lnTo>
                  <a:lnTo>
                    <a:pt x="43" y="113"/>
                  </a:lnTo>
                  <a:lnTo>
                    <a:pt x="42" y="120"/>
                  </a:lnTo>
                  <a:lnTo>
                    <a:pt x="41" y="127"/>
                  </a:lnTo>
                  <a:lnTo>
                    <a:pt x="40" y="135"/>
                  </a:lnTo>
                  <a:lnTo>
                    <a:pt x="40" y="142"/>
                  </a:lnTo>
                  <a:lnTo>
                    <a:pt x="39" y="150"/>
                  </a:lnTo>
                  <a:lnTo>
                    <a:pt x="40" y="162"/>
                  </a:lnTo>
                  <a:lnTo>
                    <a:pt x="42" y="174"/>
                  </a:lnTo>
                  <a:lnTo>
                    <a:pt x="43" y="180"/>
                  </a:lnTo>
                  <a:lnTo>
                    <a:pt x="45" y="186"/>
                  </a:lnTo>
                  <a:lnTo>
                    <a:pt x="49" y="197"/>
                  </a:lnTo>
                  <a:lnTo>
                    <a:pt x="54" y="207"/>
                  </a:lnTo>
                  <a:lnTo>
                    <a:pt x="57" y="212"/>
                  </a:lnTo>
                  <a:lnTo>
                    <a:pt x="60" y="217"/>
                  </a:lnTo>
                  <a:lnTo>
                    <a:pt x="67" y="226"/>
                  </a:lnTo>
                  <a:lnTo>
                    <a:pt x="74" y="235"/>
                  </a:lnTo>
                  <a:lnTo>
                    <a:pt x="83" y="243"/>
                  </a:lnTo>
                  <a:lnTo>
                    <a:pt x="92" y="250"/>
                  </a:lnTo>
                  <a:lnTo>
                    <a:pt x="97" y="253"/>
                  </a:lnTo>
                  <a:lnTo>
                    <a:pt x="102" y="256"/>
                  </a:lnTo>
                  <a:lnTo>
                    <a:pt x="113" y="261"/>
                  </a:lnTo>
                  <a:lnTo>
                    <a:pt x="124" y="265"/>
                  </a:lnTo>
                  <a:lnTo>
                    <a:pt x="129" y="266"/>
                  </a:lnTo>
                  <a:lnTo>
                    <a:pt x="135" y="268"/>
                  </a:lnTo>
                  <a:lnTo>
                    <a:pt x="141" y="269"/>
                  </a:lnTo>
                  <a:lnTo>
                    <a:pt x="147" y="270"/>
                  </a:lnTo>
                  <a:lnTo>
                    <a:pt x="153" y="270"/>
                  </a:lnTo>
                  <a:lnTo>
                    <a:pt x="159" y="270"/>
                  </a:lnTo>
                  <a:lnTo>
                    <a:pt x="172" y="270"/>
                  </a:lnTo>
                  <a:lnTo>
                    <a:pt x="183" y="268"/>
                  </a:lnTo>
                  <a:lnTo>
                    <a:pt x="195" y="265"/>
                  </a:lnTo>
                  <a:lnTo>
                    <a:pt x="206" y="261"/>
                  </a:lnTo>
                  <a:lnTo>
                    <a:pt x="211" y="259"/>
                  </a:lnTo>
                  <a:lnTo>
                    <a:pt x="216" y="256"/>
                  </a:lnTo>
                  <a:lnTo>
                    <a:pt x="226" y="250"/>
                  </a:lnTo>
                  <a:lnTo>
                    <a:pt x="230" y="247"/>
                  </a:lnTo>
                  <a:lnTo>
                    <a:pt x="235" y="244"/>
                  </a:lnTo>
                  <a:lnTo>
                    <a:pt x="243" y="236"/>
                  </a:lnTo>
                  <a:lnTo>
                    <a:pt x="251" y="228"/>
                  </a:lnTo>
                  <a:lnTo>
                    <a:pt x="257" y="219"/>
                  </a:lnTo>
                  <a:lnTo>
                    <a:pt x="263" y="209"/>
                  </a:lnTo>
                  <a:lnTo>
                    <a:pt x="268" y="198"/>
                  </a:lnTo>
                  <a:lnTo>
                    <a:pt x="272" y="188"/>
                  </a:lnTo>
                  <a:lnTo>
                    <a:pt x="274" y="182"/>
                  </a:lnTo>
                  <a:lnTo>
                    <a:pt x="275" y="176"/>
                  </a:lnTo>
                  <a:lnTo>
                    <a:pt x="277" y="164"/>
                  </a:lnTo>
                  <a:lnTo>
                    <a:pt x="277" y="158"/>
                  </a:lnTo>
                  <a:lnTo>
                    <a:pt x="277" y="152"/>
                  </a:lnTo>
                  <a:lnTo>
                    <a:pt x="277" y="146"/>
                  </a:lnTo>
                  <a:lnTo>
                    <a:pt x="276" y="140"/>
                  </a:lnTo>
                  <a:lnTo>
                    <a:pt x="276" y="135"/>
                  </a:lnTo>
                  <a:lnTo>
                    <a:pt x="274" y="131"/>
                  </a:lnTo>
                  <a:lnTo>
                    <a:pt x="325" y="8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</p:grp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0425799" y="6200570"/>
            <a:ext cx="325730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fld id="{D292690C-C662-4B81-AA91-342CA92B5708}" type="slidenum">
              <a:rPr lang="es-ES" altLang="en-US" sz="900" b="0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s-ES" altLang="en-US" sz="900" b="0" dirty="0">
              <a:solidFill>
                <a:srgbClr val="000000"/>
              </a:solidFill>
            </a:endParaRPr>
          </a:p>
        </p:txBody>
      </p:sp>
      <p:sp>
        <p:nvSpPr>
          <p:cNvPr id="5126" name="Title Placeholder 5"/>
          <p:cNvSpPr>
            <a:spLocks noGrp="1"/>
          </p:cNvSpPr>
          <p:nvPr>
            <p:ph type="title"/>
          </p:nvPr>
        </p:nvSpPr>
        <p:spPr bwMode="auto">
          <a:xfrm>
            <a:off x="541893" y="258110"/>
            <a:ext cx="9754077" cy="73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5127" name="Text Placeholder 6"/>
          <p:cNvSpPr>
            <a:spLocks noGrp="1"/>
          </p:cNvSpPr>
          <p:nvPr>
            <p:ph type="body" idx="1"/>
          </p:nvPr>
        </p:nvSpPr>
        <p:spPr bwMode="auto">
          <a:xfrm>
            <a:off x="530604" y="1538208"/>
            <a:ext cx="9754077" cy="425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5128" name="Straight Connector 19"/>
          <p:cNvCxnSpPr>
            <a:cxnSpLocks noChangeShapeType="1"/>
          </p:cNvCxnSpPr>
          <p:nvPr/>
        </p:nvCxnSpPr>
        <p:spPr bwMode="auto">
          <a:xfrm>
            <a:off x="1" y="0"/>
            <a:ext cx="10837863" cy="644525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9" r:id="rId1"/>
    <p:sldLayoutId id="2147486187" r:id="rId2"/>
    <p:sldLayoutId id="2147486188" r:id="rId3"/>
    <p:sldLayoutId id="2147486189" r:id="rId4"/>
    <p:sldLayoutId id="2147486190" r:id="rId5"/>
    <p:sldLayoutId id="2147486191" r:id="rId6"/>
    <p:sldLayoutId id="2147486192" r:id="rId7"/>
    <p:sldLayoutId id="2147486193" r:id="rId8"/>
    <p:sldLayoutId id="2147486194" r:id="rId9"/>
    <p:sldLayoutId id="2147486195" r:id="rId10"/>
    <p:sldLayoutId id="2147486196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Font typeface="Wingdings" pitchFamily="2" charset="2"/>
        <a:buChar char="l"/>
        <a:defRPr sz="2400" b="1">
          <a:solidFill>
            <a:srgbClr val="0066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Font typeface="Wingdings" pitchFamily="2" charset="2"/>
        <a:buChar char="¢"/>
        <a:defRPr sz="2000">
          <a:solidFill>
            <a:srgbClr val="0066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Char char="•"/>
        <a:defRPr sz="2000">
          <a:solidFill>
            <a:srgbClr val="0066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Char char="•"/>
        <a:defRPr sz="2000">
          <a:solidFill>
            <a:srgbClr val="0066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/>
          <p:cNvSpPr>
            <a:spLocks/>
          </p:cNvSpPr>
          <p:nvPr/>
        </p:nvSpPr>
        <p:spPr bwMode="auto">
          <a:xfrm>
            <a:off x="1" y="5836532"/>
            <a:ext cx="10837863" cy="572911"/>
          </a:xfrm>
          <a:custGeom>
            <a:avLst/>
            <a:gdLst>
              <a:gd name="T0" fmla="*/ 2147483646 w 5760"/>
              <a:gd name="T1" fmla="*/ 2147483646 h 384"/>
              <a:gd name="T2" fmla="*/ 2147483646 w 5760"/>
              <a:gd name="T3" fmla="*/ 0 h 384"/>
              <a:gd name="T4" fmla="*/ 2147483646 w 5760"/>
              <a:gd name="T5" fmla="*/ 2147483646 h 384"/>
              <a:gd name="T6" fmla="*/ 0 w 5760"/>
              <a:gd name="T7" fmla="*/ 2147483646 h 384"/>
              <a:gd name="T8" fmla="*/ 0 w 5760"/>
              <a:gd name="T9" fmla="*/ 2147483646 h 384"/>
              <a:gd name="T10" fmla="*/ 2147483646 w 5760"/>
              <a:gd name="T11" fmla="*/ 2147483646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0" h="384">
                <a:moveTo>
                  <a:pt x="5760" y="364"/>
                </a:moveTo>
                <a:lnTo>
                  <a:pt x="5760" y="0"/>
                </a:lnTo>
                <a:cubicBezTo>
                  <a:pt x="4833" y="94"/>
                  <a:pt x="3861" y="166"/>
                  <a:pt x="2903" y="207"/>
                </a:cubicBezTo>
                <a:cubicBezTo>
                  <a:pt x="1944" y="250"/>
                  <a:pt x="976" y="269"/>
                  <a:pt x="0" y="268"/>
                </a:cubicBezTo>
                <a:lnTo>
                  <a:pt x="0" y="384"/>
                </a:lnTo>
                <a:lnTo>
                  <a:pt x="5760" y="364"/>
                </a:lnTo>
                <a:close/>
              </a:path>
            </a:pathLst>
          </a:custGeom>
          <a:solidFill>
            <a:srgbClr val="FF990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099" name="Freeform 3"/>
          <p:cNvSpPr>
            <a:spLocks/>
          </p:cNvSpPr>
          <p:nvPr/>
        </p:nvSpPr>
        <p:spPr bwMode="auto">
          <a:xfrm>
            <a:off x="-13170" y="5888753"/>
            <a:ext cx="10851035" cy="556500"/>
          </a:xfrm>
          <a:custGeom>
            <a:avLst/>
            <a:gdLst>
              <a:gd name="T0" fmla="*/ 2147483646 w 5767"/>
              <a:gd name="T1" fmla="*/ 2147483646 h 373"/>
              <a:gd name="T2" fmla="*/ 2147483646 w 5767"/>
              <a:gd name="T3" fmla="*/ 0 h 373"/>
              <a:gd name="T4" fmla="*/ 2147483646 w 5767"/>
              <a:gd name="T5" fmla="*/ 2147483646 h 373"/>
              <a:gd name="T6" fmla="*/ 2147483646 w 5767"/>
              <a:gd name="T7" fmla="*/ 2147483646 h 373"/>
              <a:gd name="T8" fmla="*/ 2147483646 w 5767"/>
              <a:gd name="T9" fmla="*/ 2147483646 h 373"/>
              <a:gd name="T10" fmla="*/ 2147483646 w 5767"/>
              <a:gd name="T11" fmla="*/ 2147483646 h 373"/>
              <a:gd name="T12" fmla="*/ 2147483646 w 5767"/>
              <a:gd name="T13" fmla="*/ 2147483646 h 373"/>
              <a:gd name="T14" fmla="*/ 2147483646 w 5767"/>
              <a:gd name="T15" fmla="*/ 2147483646 h 373"/>
              <a:gd name="T16" fmla="*/ 0 w 5767"/>
              <a:gd name="T17" fmla="*/ 2147483646 h 373"/>
              <a:gd name="T18" fmla="*/ 0 w 5767"/>
              <a:gd name="T19" fmla="*/ 2147483646 h 373"/>
              <a:gd name="T20" fmla="*/ 2147483646 w 5767"/>
              <a:gd name="T21" fmla="*/ 2147483646 h 3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767" h="373">
                <a:moveTo>
                  <a:pt x="5767" y="373"/>
                </a:moveTo>
                <a:lnTo>
                  <a:pt x="5767" y="0"/>
                </a:lnTo>
                <a:cubicBezTo>
                  <a:pt x="5310" y="41"/>
                  <a:pt x="4699" y="85"/>
                  <a:pt x="4342" y="108"/>
                </a:cubicBezTo>
                <a:lnTo>
                  <a:pt x="3628" y="144"/>
                </a:lnTo>
                <a:lnTo>
                  <a:pt x="2907" y="176"/>
                </a:lnTo>
                <a:cubicBezTo>
                  <a:pt x="2673" y="183"/>
                  <a:pt x="2432" y="189"/>
                  <a:pt x="2185" y="194"/>
                </a:cubicBezTo>
                <a:cubicBezTo>
                  <a:pt x="1951" y="198"/>
                  <a:pt x="1709" y="202"/>
                  <a:pt x="1459" y="205"/>
                </a:cubicBezTo>
                <a:lnTo>
                  <a:pt x="731" y="211"/>
                </a:lnTo>
                <a:lnTo>
                  <a:pt x="0" y="211"/>
                </a:lnTo>
                <a:lnTo>
                  <a:pt x="0" y="373"/>
                </a:lnTo>
                <a:lnTo>
                  <a:pt x="5767" y="373"/>
                </a:lnTo>
                <a:close/>
              </a:path>
            </a:pathLst>
          </a:custGeom>
          <a:gradFill rotWithShape="1">
            <a:gsLst>
              <a:gs pos="0">
                <a:srgbClr val="079BCD"/>
              </a:gs>
              <a:gs pos="100000">
                <a:srgbClr val="FFFF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 dirty="0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9353304" y="6084199"/>
            <a:ext cx="908799" cy="207381"/>
            <a:chOff x="4971" y="4078"/>
            <a:chExt cx="483" cy="139"/>
          </a:xfrm>
        </p:grpSpPr>
        <p:sp>
          <p:nvSpPr>
            <p:cNvPr id="4104" name="Freeform 5"/>
            <p:cNvSpPr>
              <a:spLocks noEditPoints="1"/>
            </p:cNvSpPr>
            <p:nvPr userDrawn="1"/>
          </p:nvSpPr>
          <p:spPr bwMode="auto">
            <a:xfrm>
              <a:off x="5096" y="4114"/>
              <a:ext cx="71" cy="70"/>
            </a:xfrm>
            <a:custGeom>
              <a:avLst/>
              <a:gdLst>
                <a:gd name="T0" fmla="*/ 0 w 231"/>
                <a:gd name="T1" fmla="*/ 0 h 229"/>
                <a:gd name="T2" fmla="*/ 0 w 231"/>
                <a:gd name="T3" fmla="*/ 0 h 229"/>
                <a:gd name="T4" fmla="*/ 0 w 231"/>
                <a:gd name="T5" fmla="*/ 0 h 229"/>
                <a:gd name="T6" fmla="*/ 0 w 231"/>
                <a:gd name="T7" fmla="*/ 0 h 229"/>
                <a:gd name="T8" fmla="*/ 0 w 231"/>
                <a:gd name="T9" fmla="*/ 0 h 229"/>
                <a:gd name="T10" fmla="*/ 0 w 231"/>
                <a:gd name="T11" fmla="*/ 0 h 229"/>
                <a:gd name="T12" fmla="*/ 0 w 231"/>
                <a:gd name="T13" fmla="*/ 0 h 229"/>
                <a:gd name="T14" fmla="*/ 0 w 231"/>
                <a:gd name="T15" fmla="*/ 0 h 229"/>
                <a:gd name="T16" fmla="*/ 0 w 231"/>
                <a:gd name="T17" fmla="*/ 0 h 229"/>
                <a:gd name="T18" fmla="*/ 0 w 231"/>
                <a:gd name="T19" fmla="*/ 0 h 229"/>
                <a:gd name="T20" fmla="*/ 0 w 231"/>
                <a:gd name="T21" fmla="*/ 0 h 229"/>
                <a:gd name="T22" fmla="*/ 0 w 231"/>
                <a:gd name="T23" fmla="*/ 0 h 229"/>
                <a:gd name="T24" fmla="*/ 0 w 231"/>
                <a:gd name="T25" fmla="*/ 0 h 229"/>
                <a:gd name="T26" fmla="*/ 0 w 231"/>
                <a:gd name="T27" fmla="*/ 0 h 2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1" h="229">
                  <a:moveTo>
                    <a:pt x="148" y="140"/>
                  </a:moveTo>
                  <a:lnTo>
                    <a:pt x="81" y="140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48" y="140"/>
                  </a:lnTo>
                  <a:close/>
                  <a:moveTo>
                    <a:pt x="0" y="229"/>
                  </a:moveTo>
                  <a:lnTo>
                    <a:pt x="48" y="229"/>
                  </a:lnTo>
                  <a:lnTo>
                    <a:pt x="68" y="176"/>
                  </a:lnTo>
                  <a:lnTo>
                    <a:pt x="160" y="176"/>
                  </a:lnTo>
                  <a:lnTo>
                    <a:pt x="180" y="229"/>
                  </a:lnTo>
                  <a:lnTo>
                    <a:pt x="231" y="229"/>
                  </a:lnTo>
                  <a:lnTo>
                    <a:pt x="141" y="0"/>
                  </a:lnTo>
                  <a:lnTo>
                    <a:pt x="89" y="0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105" name="Freeform 6"/>
            <p:cNvSpPr>
              <a:spLocks/>
            </p:cNvSpPr>
            <p:nvPr userDrawn="1"/>
          </p:nvSpPr>
          <p:spPr bwMode="auto">
            <a:xfrm>
              <a:off x="5175" y="4108"/>
              <a:ext cx="13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106" name="Freeform 7"/>
            <p:cNvSpPr>
              <a:spLocks/>
            </p:cNvSpPr>
            <p:nvPr userDrawn="1"/>
          </p:nvSpPr>
          <p:spPr bwMode="auto">
            <a:xfrm>
              <a:off x="5201" y="4131"/>
              <a:ext cx="76" cy="53"/>
            </a:xfrm>
            <a:custGeom>
              <a:avLst/>
              <a:gdLst>
                <a:gd name="T0" fmla="*/ 0 w 248"/>
                <a:gd name="T1" fmla="*/ 0 h 173"/>
                <a:gd name="T2" fmla="*/ 0 w 248"/>
                <a:gd name="T3" fmla="*/ 0 h 173"/>
                <a:gd name="T4" fmla="*/ 0 w 248"/>
                <a:gd name="T5" fmla="*/ 0 h 173"/>
                <a:gd name="T6" fmla="*/ 0 w 248"/>
                <a:gd name="T7" fmla="*/ 0 h 173"/>
                <a:gd name="T8" fmla="*/ 0 w 248"/>
                <a:gd name="T9" fmla="*/ 0 h 173"/>
                <a:gd name="T10" fmla="*/ 0 w 248"/>
                <a:gd name="T11" fmla="*/ 0 h 173"/>
                <a:gd name="T12" fmla="*/ 0 w 248"/>
                <a:gd name="T13" fmla="*/ 0 h 173"/>
                <a:gd name="T14" fmla="*/ 0 w 248"/>
                <a:gd name="T15" fmla="*/ 0 h 173"/>
                <a:gd name="T16" fmla="*/ 0 w 248"/>
                <a:gd name="T17" fmla="*/ 0 h 173"/>
                <a:gd name="T18" fmla="*/ 0 w 248"/>
                <a:gd name="T19" fmla="*/ 0 h 173"/>
                <a:gd name="T20" fmla="*/ 0 w 248"/>
                <a:gd name="T21" fmla="*/ 0 h 173"/>
                <a:gd name="T22" fmla="*/ 0 w 248"/>
                <a:gd name="T23" fmla="*/ 0 h 173"/>
                <a:gd name="T24" fmla="*/ 0 w 248"/>
                <a:gd name="T25" fmla="*/ 0 h 173"/>
                <a:gd name="T26" fmla="*/ 0 w 248"/>
                <a:gd name="T27" fmla="*/ 0 h 173"/>
                <a:gd name="T28" fmla="*/ 0 w 248"/>
                <a:gd name="T29" fmla="*/ 0 h 173"/>
                <a:gd name="T30" fmla="*/ 0 w 248"/>
                <a:gd name="T31" fmla="*/ 0 h 173"/>
                <a:gd name="T32" fmla="*/ 0 w 248"/>
                <a:gd name="T33" fmla="*/ 0 h 173"/>
                <a:gd name="T34" fmla="*/ 0 w 248"/>
                <a:gd name="T35" fmla="*/ 0 h 173"/>
                <a:gd name="T36" fmla="*/ 0 w 248"/>
                <a:gd name="T37" fmla="*/ 0 h 173"/>
                <a:gd name="T38" fmla="*/ 0 w 248"/>
                <a:gd name="T39" fmla="*/ 0 h 173"/>
                <a:gd name="T40" fmla="*/ 0 w 248"/>
                <a:gd name="T41" fmla="*/ 0 h 173"/>
                <a:gd name="T42" fmla="*/ 0 w 248"/>
                <a:gd name="T43" fmla="*/ 0 h 173"/>
                <a:gd name="T44" fmla="*/ 0 w 248"/>
                <a:gd name="T45" fmla="*/ 0 h 173"/>
                <a:gd name="T46" fmla="*/ 0 w 248"/>
                <a:gd name="T47" fmla="*/ 0 h 173"/>
                <a:gd name="T48" fmla="*/ 0 w 248"/>
                <a:gd name="T49" fmla="*/ 0 h 173"/>
                <a:gd name="T50" fmla="*/ 0 w 248"/>
                <a:gd name="T51" fmla="*/ 0 h 173"/>
                <a:gd name="T52" fmla="*/ 0 w 248"/>
                <a:gd name="T53" fmla="*/ 0 h 173"/>
                <a:gd name="T54" fmla="*/ 0 w 248"/>
                <a:gd name="T55" fmla="*/ 0 h 173"/>
                <a:gd name="T56" fmla="*/ 0 w 248"/>
                <a:gd name="T57" fmla="*/ 0 h 173"/>
                <a:gd name="T58" fmla="*/ 0 w 248"/>
                <a:gd name="T59" fmla="*/ 0 h 173"/>
                <a:gd name="T60" fmla="*/ 0 w 248"/>
                <a:gd name="T61" fmla="*/ 0 h 173"/>
                <a:gd name="T62" fmla="*/ 0 w 248"/>
                <a:gd name="T63" fmla="*/ 0 h 173"/>
                <a:gd name="T64" fmla="*/ 0 w 248"/>
                <a:gd name="T65" fmla="*/ 0 h 173"/>
                <a:gd name="T66" fmla="*/ 0 w 248"/>
                <a:gd name="T67" fmla="*/ 0 h 173"/>
                <a:gd name="T68" fmla="*/ 0 w 248"/>
                <a:gd name="T69" fmla="*/ 0 h 173"/>
                <a:gd name="T70" fmla="*/ 0 w 248"/>
                <a:gd name="T71" fmla="*/ 0 h 173"/>
                <a:gd name="T72" fmla="*/ 0 w 248"/>
                <a:gd name="T73" fmla="*/ 0 h 173"/>
                <a:gd name="T74" fmla="*/ 0 w 248"/>
                <a:gd name="T75" fmla="*/ 0 h 173"/>
                <a:gd name="T76" fmla="*/ 0 w 248"/>
                <a:gd name="T77" fmla="*/ 0 h 173"/>
                <a:gd name="T78" fmla="*/ 0 w 248"/>
                <a:gd name="T79" fmla="*/ 0 h 173"/>
                <a:gd name="T80" fmla="*/ 0 w 248"/>
                <a:gd name="T81" fmla="*/ 0 h 173"/>
                <a:gd name="T82" fmla="*/ 0 w 248"/>
                <a:gd name="T83" fmla="*/ 0 h 173"/>
                <a:gd name="T84" fmla="*/ 0 w 248"/>
                <a:gd name="T85" fmla="*/ 0 h 173"/>
                <a:gd name="T86" fmla="*/ 0 w 248"/>
                <a:gd name="T87" fmla="*/ 0 h 173"/>
                <a:gd name="T88" fmla="*/ 0 w 248"/>
                <a:gd name="T89" fmla="*/ 0 h 173"/>
                <a:gd name="T90" fmla="*/ 0 w 248"/>
                <a:gd name="T91" fmla="*/ 0 h 173"/>
                <a:gd name="T92" fmla="*/ 0 w 248"/>
                <a:gd name="T93" fmla="*/ 0 h 173"/>
                <a:gd name="T94" fmla="*/ 0 w 248"/>
                <a:gd name="T95" fmla="*/ 0 h 173"/>
                <a:gd name="T96" fmla="*/ 0 w 248"/>
                <a:gd name="T97" fmla="*/ 0 h 173"/>
                <a:gd name="T98" fmla="*/ 0 w 248"/>
                <a:gd name="T99" fmla="*/ 0 h 173"/>
                <a:gd name="T100" fmla="*/ 0 w 248"/>
                <a:gd name="T101" fmla="*/ 0 h 173"/>
                <a:gd name="T102" fmla="*/ 0 w 248"/>
                <a:gd name="T103" fmla="*/ 0 h 173"/>
                <a:gd name="T104" fmla="*/ 0 w 248"/>
                <a:gd name="T105" fmla="*/ 0 h 17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8" h="173">
                  <a:moveTo>
                    <a:pt x="0" y="173"/>
                  </a:moveTo>
                  <a:lnTo>
                    <a:pt x="44" y="173"/>
                  </a:lnTo>
                  <a:lnTo>
                    <a:pt x="44" y="91"/>
                  </a:lnTo>
                  <a:lnTo>
                    <a:pt x="45" y="82"/>
                  </a:lnTo>
                  <a:lnTo>
                    <a:pt x="45" y="73"/>
                  </a:lnTo>
                  <a:lnTo>
                    <a:pt x="47" y="63"/>
                  </a:lnTo>
                  <a:lnTo>
                    <a:pt x="50" y="54"/>
                  </a:lnTo>
                  <a:lnTo>
                    <a:pt x="52" y="50"/>
                  </a:lnTo>
                  <a:lnTo>
                    <a:pt x="54" y="46"/>
                  </a:lnTo>
                  <a:lnTo>
                    <a:pt x="57" y="43"/>
                  </a:lnTo>
                  <a:lnTo>
                    <a:pt x="60" y="40"/>
                  </a:lnTo>
                  <a:lnTo>
                    <a:pt x="63" y="37"/>
                  </a:lnTo>
                  <a:lnTo>
                    <a:pt x="67" y="36"/>
                  </a:lnTo>
                  <a:lnTo>
                    <a:pt x="72" y="35"/>
                  </a:lnTo>
                  <a:lnTo>
                    <a:pt x="77" y="34"/>
                  </a:lnTo>
                  <a:lnTo>
                    <a:pt x="82" y="34"/>
                  </a:lnTo>
                  <a:lnTo>
                    <a:pt x="86" y="35"/>
                  </a:lnTo>
                  <a:lnTo>
                    <a:pt x="89" y="36"/>
                  </a:lnTo>
                  <a:lnTo>
                    <a:pt x="92" y="38"/>
                  </a:lnTo>
                  <a:lnTo>
                    <a:pt x="94" y="40"/>
                  </a:lnTo>
                  <a:lnTo>
                    <a:pt x="96" y="42"/>
                  </a:lnTo>
                  <a:lnTo>
                    <a:pt x="98" y="45"/>
                  </a:lnTo>
                  <a:lnTo>
                    <a:pt x="99" y="47"/>
                  </a:lnTo>
                  <a:lnTo>
                    <a:pt x="100" y="50"/>
                  </a:lnTo>
                  <a:lnTo>
                    <a:pt x="101" y="53"/>
                  </a:lnTo>
                  <a:lnTo>
                    <a:pt x="102" y="60"/>
                  </a:lnTo>
                  <a:lnTo>
                    <a:pt x="102" y="66"/>
                  </a:lnTo>
                  <a:lnTo>
                    <a:pt x="102" y="72"/>
                  </a:lnTo>
                  <a:lnTo>
                    <a:pt x="102" y="173"/>
                  </a:lnTo>
                  <a:lnTo>
                    <a:pt x="146" y="173"/>
                  </a:lnTo>
                  <a:lnTo>
                    <a:pt x="146" y="91"/>
                  </a:lnTo>
                  <a:lnTo>
                    <a:pt x="147" y="82"/>
                  </a:lnTo>
                  <a:lnTo>
                    <a:pt x="147" y="73"/>
                  </a:lnTo>
                  <a:lnTo>
                    <a:pt x="149" y="63"/>
                  </a:lnTo>
                  <a:lnTo>
                    <a:pt x="152" y="54"/>
                  </a:lnTo>
                  <a:lnTo>
                    <a:pt x="154" y="50"/>
                  </a:lnTo>
                  <a:lnTo>
                    <a:pt x="156" y="46"/>
                  </a:lnTo>
                  <a:lnTo>
                    <a:pt x="159" y="43"/>
                  </a:lnTo>
                  <a:lnTo>
                    <a:pt x="162" y="40"/>
                  </a:lnTo>
                  <a:lnTo>
                    <a:pt x="165" y="37"/>
                  </a:lnTo>
                  <a:lnTo>
                    <a:pt x="169" y="36"/>
                  </a:lnTo>
                  <a:lnTo>
                    <a:pt x="174" y="35"/>
                  </a:lnTo>
                  <a:lnTo>
                    <a:pt x="179" y="34"/>
                  </a:lnTo>
                  <a:lnTo>
                    <a:pt x="184" y="34"/>
                  </a:lnTo>
                  <a:lnTo>
                    <a:pt x="187" y="35"/>
                  </a:lnTo>
                  <a:lnTo>
                    <a:pt x="191" y="36"/>
                  </a:lnTo>
                  <a:lnTo>
                    <a:pt x="194" y="38"/>
                  </a:lnTo>
                  <a:lnTo>
                    <a:pt x="196" y="40"/>
                  </a:lnTo>
                  <a:lnTo>
                    <a:pt x="198" y="42"/>
                  </a:lnTo>
                  <a:lnTo>
                    <a:pt x="200" y="45"/>
                  </a:lnTo>
                  <a:lnTo>
                    <a:pt x="201" y="47"/>
                  </a:lnTo>
                  <a:lnTo>
                    <a:pt x="202" y="50"/>
                  </a:lnTo>
                  <a:lnTo>
                    <a:pt x="203" y="53"/>
                  </a:lnTo>
                  <a:lnTo>
                    <a:pt x="204" y="60"/>
                  </a:lnTo>
                  <a:lnTo>
                    <a:pt x="204" y="66"/>
                  </a:lnTo>
                  <a:lnTo>
                    <a:pt x="204" y="72"/>
                  </a:lnTo>
                  <a:lnTo>
                    <a:pt x="204" y="173"/>
                  </a:lnTo>
                  <a:lnTo>
                    <a:pt x="248" y="173"/>
                  </a:lnTo>
                  <a:lnTo>
                    <a:pt x="248" y="66"/>
                  </a:lnTo>
                  <a:lnTo>
                    <a:pt x="248" y="53"/>
                  </a:lnTo>
                  <a:lnTo>
                    <a:pt x="247" y="46"/>
                  </a:lnTo>
                  <a:lnTo>
                    <a:pt x="246" y="40"/>
                  </a:lnTo>
                  <a:lnTo>
                    <a:pt x="244" y="34"/>
                  </a:lnTo>
                  <a:lnTo>
                    <a:pt x="242" y="29"/>
                  </a:lnTo>
                  <a:lnTo>
                    <a:pt x="240" y="24"/>
                  </a:lnTo>
                  <a:lnTo>
                    <a:pt x="237" y="19"/>
                  </a:lnTo>
                  <a:lnTo>
                    <a:pt x="234" y="15"/>
                  </a:lnTo>
                  <a:lnTo>
                    <a:pt x="230" y="11"/>
                  </a:lnTo>
                  <a:lnTo>
                    <a:pt x="226" y="8"/>
                  </a:lnTo>
                  <a:lnTo>
                    <a:pt x="221" y="5"/>
                  </a:lnTo>
                  <a:lnTo>
                    <a:pt x="215" y="3"/>
                  </a:lnTo>
                  <a:lnTo>
                    <a:pt x="212" y="2"/>
                  </a:lnTo>
                  <a:lnTo>
                    <a:pt x="209" y="1"/>
                  </a:lnTo>
                  <a:lnTo>
                    <a:pt x="202" y="0"/>
                  </a:lnTo>
                  <a:lnTo>
                    <a:pt x="195" y="0"/>
                  </a:lnTo>
                  <a:lnTo>
                    <a:pt x="187" y="1"/>
                  </a:lnTo>
                  <a:lnTo>
                    <a:pt x="179" y="2"/>
                  </a:lnTo>
                  <a:lnTo>
                    <a:pt x="172" y="4"/>
                  </a:lnTo>
                  <a:lnTo>
                    <a:pt x="165" y="7"/>
                  </a:lnTo>
                  <a:lnTo>
                    <a:pt x="158" y="12"/>
                  </a:lnTo>
                  <a:lnTo>
                    <a:pt x="155" y="14"/>
                  </a:lnTo>
                  <a:lnTo>
                    <a:pt x="152" y="17"/>
                  </a:lnTo>
                  <a:lnTo>
                    <a:pt x="149" y="20"/>
                  </a:lnTo>
                  <a:lnTo>
                    <a:pt x="146" y="23"/>
                  </a:lnTo>
                  <a:lnTo>
                    <a:pt x="142" y="30"/>
                  </a:lnTo>
                  <a:lnTo>
                    <a:pt x="138" y="23"/>
                  </a:lnTo>
                  <a:lnTo>
                    <a:pt x="134" y="16"/>
                  </a:lnTo>
                  <a:lnTo>
                    <a:pt x="128" y="11"/>
                  </a:lnTo>
                  <a:lnTo>
                    <a:pt x="125" y="9"/>
                  </a:lnTo>
                  <a:lnTo>
                    <a:pt x="122" y="7"/>
                  </a:lnTo>
                  <a:lnTo>
                    <a:pt x="116" y="4"/>
                  </a:lnTo>
                  <a:lnTo>
                    <a:pt x="112" y="3"/>
                  </a:lnTo>
                  <a:lnTo>
                    <a:pt x="109" y="2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79" y="1"/>
                  </a:lnTo>
                  <a:lnTo>
                    <a:pt x="73" y="3"/>
                  </a:lnTo>
                  <a:lnTo>
                    <a:pt x="66" y="6"/>
                  </a:lnTo>
                  <a:lnTo>
                    <a:pt x="60" y="10"/>
                  </a:lnTo>
                  <a:lnTo>
                    <a:pt x="54" y="15"/>
                  </a:lnTo>
                  <a:lnTo>
                    <a:pt x="48" y="20"/>
                  </a:lnTo>
                  <a:lnTo>
                    <a:pt x="42" y="28"/>
                  </a:lnTo>
                  <a:lnTo>
                    <a:pt x="42" y="4"/>
                  </a:lnTo>
                  <a:lnTo>
                    <a:pt x="0" y="4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107" name="Freeform 8"/>
            <p:cNvSpPr>
              <a:spLocks noEditPoints="1"/>
            </p:cNvSpPr>
            <p:nvPr userDrawn="1"/>
          </p:nvSpPr>
          <p:spPr bwMode="auto">
            <a:xfrm>
              <a:off x="5290" y="4110"/>
              <a:ext cx="14" cy="74"/>
            </a:xfrm>
            <a:custGeom>
              <a:avLst/>
              <a:gdLst>
                <a:gd name="T0" fmla="*/ 0 w 44"/>
                <a:gd name="T1" fmla="*/ 0 h 242"/>
                <a:gd name="T2" fmla="*/ 0 w 44"/>
                <a:gd name="T3" fmla="*/ 0 h 242"/>
                <a:gd name="T4" fmla="*/ 0 w 44"/>
                <a:gd name="T5" fmla="*/ 0 h 242"/>
                <a:gd name="T6" fmla="*/ 0 w 44"/>
                <a:gd name="T7" fmla="*/ 0 h 242"/>
                <a:gd name="T8" fmla="*/ 0 w 44"/>
                <a:gd name="T9" fmla="*/ 0 h 242"/>
                <a:gd name="T10" fmla="*/ 0 w 44"/>
                <a:gd name="T11" fmla="*/ 0 h 242"/>
                <a:gd name="T12" fmla="*/ 0 w 44"/>
                <a:gd name="T13" fmla="*/ 0 h 242"/>
                <a:gd name="T14" fmla="*/ 0 w 44"/>
                <a:gd name="T15" fmla="*/ 0 h 242"/>
                <a:gd name="T16" fmla="*/ 0 w 44"/>
                <a:gd name="T17" fmla="*/ 0 h 242"/>
                <a:gd name="T18" fmla="*/ 0 w 44"/>
                <a:gd name="T19" fmla="*/ 0 h 2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" h="242">
                  <a:moveTo>
                    <a:pt x="0" y="242"/>
                  </a:moveTo>
                  <a:lnTo>
                    <a:pt x="44" y="241"/>
                  </a:lnTo>
                  <a:lnTo>
                    <a:pt x="44" y="72"/>
                  </a:lnTo>
                  <a:lnTo>
                    <a:pt x="0" y="73"/>
                  </a:lnTo>
                  <a:lnTo>
                    <a:pt x="0" y="242"/>
                  </a:lnTo>
                  <a:close/>
                  <a:moveTo>
                    <a:pt x="0" y="42"/>
                  </a:moveTo>
                  <a:lnTo>
                    <a:pt x="44" y="42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108" name="Freeform 9"/>
            <p:cNvSpPr>
              <a:spLocks/>
            </p:cNvSpPr>
            <p:nvPr userDrawn="1"/>
          </p:nvSpPr>
          <p:spPr bwMode="auto">
            <a:xfrm>
              <a:off x="5318" y="4131"/>
              <a:ext cx="30" cy="53"/>
            </a:xfrm>
            <a:custGeom>
              <a:avLst/>
              <a:gdLst>
                <a:gd name="T0" fmla="*/ 0 w 99"/>
                <a:gd name="T1" fmla="*/ 0 h 173"/>
                <a:gd name="T2" fmla="*/ 0 w 99"/>
                <a:gd name="T3" fmla="*/ 0 h 173"/>
                <a:gd name="T4" fmla="*/ 0 w 99"/>
                <a:gd name="T5" fmla="*/ 0 h 173"/>
                <a:gd name="T6" fmla="*/ 0 w 99"/>
                <a:gd name="T7" fmla="*/ 0 h 173"/>
                <a:gd name="T8" fmla="*/ 0 w 99"/>
                <a:gd name="T9" fmla="*/ 0 h 173"/>
                <a:gd name="T10" fmla="*/ 0 w 99"/>
                <a:gd name="T11" fmla="*/ 0 h 173"/>
                <a:gd name="T12" fmla="*/ 0 w 99"/>
                <a:gd name="T13" fmla="*/ 0 h 173"/>
                <a:gd name="T14" fmla="*/ 0 w 99"/>
                <a:gd name="T15" fmla="*/ 0 h 173"/>
                <a:gd name="T16" fmla="*/ 0 w 99"/>
                <a:gd name="T17" fmla="*/ 0 h 173"/>
                <a:gd name="T18" fmla="*/ 0 w 99"/>
                <a:gd name="T19" fmla="*/ 0 h 173"/>
                <a:gd name="T20" fmla="*/ 0 w 99"/>
                <a:gd name="T21" fmla="*/ 0 h 173"/>
                <a:gd name="T22" fmla="*/ 0 w 99"/>
                <a:gd name="T23" fmla="*/ 0 h 173"/>
                <a:gd name="T24" fmla="*/ 0 w 99"/>
                <a:gd name="T25" fmla="*/ 0 h 173"/>
                <a:gd name="T26" fmla="*/ 0 w 99"/>
                <a:gd name="T27" fmla="*/ 0 h 173"/>
                <a:gd name="T28" fmla="*/ 0 w 99"/>
                <a:gd name="T29" fmla="*/ 0 h 173"/>
                <a:gd name="T30" fmla="*/ 0 w 99"/>
                <a:gd name="T31" fmla="*/ 0 h 173"/>
                <a:gd name="T32" fmla="*/ 0 w 99"/>
                <a:gd name="T33" fmla="*/ 0 h 173"/>
                <a:gd name="T34" fmla="*/ 0 w 99"/>
                <a:gd name="T35" fmla="*/ 0 h 173"/>
                <a:gd name="T36" fmla="*/ 0 w 99"/>
                <a:gd name="T37" fmla="*/ 0 h 173"/>
                <a:gd name="T38" fmla="*/ 0 w 99"/>
                <a:gd name="T39" fmla="*/ 0 h 173"/>
                <a:gd name="T40" fmla="*/ 0 w 99"/>
                <a:gd name="T41" fmla="*/ 0 h 173"/>
                <a:gd name="T42" fmla="*/ 0 w 99"/>
                <a:gd name="T43" fmla="*/ 0 h 173"/>
                <a:gd name="T44" fmla="*/ 0 w 99"/>
                <a:gd name="T45" fmla="*/ 0 h 173"/>
                <a:gd name="T46" fmla="*/ 0 w 99"/>
                <a:gd name="T47" fmla="*/ 0 h 173"/>
                <a:gd name="T48" fmla="*/ 0 w 99"/>
                <a:gd name="T49" fmla="*/ 0 h 173"/>
                <a:gd name="T50" fmla="*/ 0 w 99"/>
                <a:gd name="T51" fmla="*/ 0 h 173"/>
                <a:gd name="T52" fmla="*/ 0 w 99"/>
                <a:gd name="T53" fmla="*/ 0 h 173"/>
                <a:gd name="T54" fmla="*/ 0 w 99"/>
                <a:gd name="T55" fmla="*/ 0 h 173"/>
                <a:gd name="T56" fmla="*/ 0 w 99"/>
                <a:gd name="T57" fmla="*/ 0 h 173"/>
                <a:gd name="T58" fmla="*/ 0 w 99"/>
                <a:gd name="T59" fmla="*/ 0 h 173"/>
                <a:gd name="T60" fmla="*/ 0 w 99"/>
                <a:gd name="T61" fmla="*/ 0 h 173"/>
                <a:gd name="T62" fmla="*/ 0 w 99"/>
                <a:gd name="T63" fmla="*/ 0 h 173"/>
                <a:gd name="T64" fmla="*/ 0 w 99"/>
                <a:gd name="T65" fmla="*/ 0 h 173"/>
                <a:gd name="T66" fmla="*/ 0 w 99"/>
                <a:gd name="T67" fmla="*/ 0 h 173"/>
                <a:gd name="T68" fmla="*/ 0 w 99"/>
                <a:gd name="T69" fmla="*/ 0 h 173"/>
                <a:gd name="T70" fmla="*/ 0 w 99"/>
                <a:gd name="T71" fmla="*/ 0 h 173"/>
                <a:gd name="T72" fmla="*/ 0 w 99"/>
                <a:gd name="T73" fmla="*/ 0 h 173"/>
                <a:gd name="T74" fmla="*/ 0 w 99"/>
                <a:gd name="T75" fmla="*/ 0 h 173"/>
                <a:gd name="T76" fmla="*/ 0 w 99"/>
                <a:gd name="T77" fmla="*/ 0 h 173"/>
                <a:gd name="T78" fmla="*/ 0 w 99"/>
                <a:gd name="T79" fmla="*/ 0 h 173"/>
                <a:gd name="T80" fmla="*/ 0 w 99"/>
                <a:gd name="T81" fmla="*/ 0 h 173"/>
                <a:gd name="T82" fmla="*/ 0 w 99"/>
                <a:gd name="T83" fmla="*/ 0 h 1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9" h="173">
                  <a:moveTo>
                    <a:pt x="0" y="173"/>
                  </a:moveTo>
                  <a:lnTo>
                    <a:pt x="44" y="173"/>
                  </a:lnTo>
                  <a:lnTo>
                    <a:pt x="44" y="111"/>
                  </a:lnTo>
                  <a:lnTo>
                    <a:pt x="44" y="101"/>
                  </a:lnTo>
                  <a:lnTo>
                    <a:pt x="44" y="90"/>
                  </a:lnTo>
                  <a:lnTo>
                    <a:pt x="46" y="78"/>
                  </a:lnTo>
                  <a:lnTo>
                    <a:pt x="48" y="67"/>
                  </a:lnTo>
                  <a:lnTo>
                    <a:pt x="50" y="62"/>
                  </a:lnTo>
                  <a:lnTo>
                    <a:pt x="53" y="57"/>
                  </a:lnTo>
                  <a:lnTo>
                    <a:pt x="54" y="55"/>
                  </a:lnTo>
                  <a:lnTo>
                    <a:pt x="56" y="53"/>
                  </a:lnTo>
                  <a:lnTo>
                    <a:pt x="59" y="49"/>
                  </a:lnTo>
                  <a:lnTo>
                    <a:pt x="61" y="48"/>
                  </a:lnTo>
                  <a:lnTo>
                    <a:pt x="63" y="46"/>
                  </a:lnTo>
                  <a:lnTo>
                    <a:pt x="65" y="45"/>
                  </a:lnTo>
                  <a:lnTo>
                    <a:pt x="68" y="44"/>
                  </a:lnTo>
                  <a:lnTo>
                    <a:pt x="73" y="43"/>
                  </a:lnTo>
                  <a:lnTo>
                    <a:pt x="80" y="42"/>
                  </a:lnTo>
                  <a:lnTo>
                    <a:pt x="85" y="42"/>
                  </a:lnTo>
                  <a:lnTo>
                    <a:pt x="91" y="43"/>
                  </a:lnTo>
                  <a:lnTo>
                    <a:pt x="96" y="44"/>
                  </a:lnTo>
                  <a:lnTo>
                    <a:pt x="99" y="46"/>
                  </a:lnTo>
                  <a:lnTo>
                    <a:pt x="99" y="1"/>
                  </a:lnTo>
                  <a:lnTo>
                    <a:pt x="96" y="1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81" y="0"/>
                  </a:lnTo>
                  <a:lnTo>
                    <a:pt x="76" y="1"/>
                  </a:lnTo>
                  <a:lnTo>
                    <a:pt x="72" y="3"/>
                  </a:lnTo>
                  <a:lnTo>
                    <a:pt x="68" y="4"/>
                  </a:lnTo>
                  <a:lnTo>
                    <a:pt x="64" y="7"/>
                  </a:lnTo>
                  <a:lnTo>
                    <a:pt x="60" y="9"/>
                  </a:lnTo>
                  <a:lnTo>
                    <a:pt x="57" y="12"/>
                  </a:lnTo>
                  <a:lnTo>
                    <a:pt x="54" y="15"/>
                  </a:lnTo>
                  <a:lnTo>
                    <a:pt x="48" y="22"/>
                  </a:lnTo>
                  <a:lnTo>
                    <a:pt x="44" y="29"/>
                  </a:lnTo>
                  <a:lnTo>
                    <a:pt x="41" y="36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9" y="4"/>
                  </a:lnTo>
                  <a:lnTo>
                    <a:pt x="0" y="4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109" name="Freeform 10"/>
            <p:cNvSpPr>
              <a:spLocks noEditPoints="1"/>
            </p:cNvSpPr>
            <p:nvPr userDrawn="1"/>
          </p:nvSpPr>
          <p:spPr bwMode="auto">
            <a:xfrm>
              <a:off x="5353" y="4131"/>
              <a:ext cx="47" cy="54"/>
            </a:xfrm>
            <a:custGeom>
              <a:avLst/>
              <a:gdLst>
                <a:gd name="T0" fmla="*/ 0 w 152"/>
                <a:gd name="T1" fmla="*/ 0 h 177"/>
                <a:gd name="T2" fmla="*/ 0 w 152"/>
                <a:gd name="T3" fmla="*/ 0 h 177"/>
                <a:gd name="T4" fmla="*/ 0 w 152"/>
                <a:gd name="T5" fmla="*/ 0 h 177"/>
                <a:gd name="T6" fmla="*/ 0 w 152"/>
                <a:gd name="T7" fmla="*/ 0 h 177"/>
                <a:gd name="T8" fmla="*/ 0 w 152"/>
                <a:gd name="T9" fmla="*/ 0 h 177"/>
                <a:gd name="T10" fmla="*/ 0 w 152"/>
                <a:gd name="T11" fmla="*/ 0 h 177"/>
                <a:gd name="T12" fmla="*/ 0 w 152"/>
                <a:gd name="T13" fmla="*/ 0 h 177"/>
                <a:gd name="T14" fmla="*/ 0 w 152"/>
                <a:gd name="T15" fmla="*/ 0 h 177"/>
                <a:gd name="T16" fmla="*/ 0 w 152"/>
                <a:gd name="T17" fmla="*/ 0 h 177"/>
                <a:gd name="T18" fmla="*/ 0 w 152"/>
                <a:gd name="T19" fmla="*/ 0 h 177"/>
                <a:gd name="T20" fmla="*/ 0 w 152"/>
                <a:gd name="T21" fmla="*/ 0 h 177"/>
                <a:gd name="T22" fmla="*/ 0 w 152"/>
                <a:gd name="T23" fmla="*/ 0 h 177"/>
                <a:gd name="T24" fmla="*/ 0 w 152"/>
                <a:gd name="T25" fmla="*/ 0 h 177"/>
                <a:gd name="T26" fmla="*/ 0 w 152"/>
                <a:gd name="T27" fmla="*/ 0 h 177"/>
                <a:gd name="T28" fmla="*/ 0 w 152"/>
                <a:gd name="T29" fmla="*/ 0 h 177"/>
                <a:gd name="T30" fmla="*/ 0 w 152"/>
                <a:gd name="T31" fmla="*/ 0 h 177"/>
                <a:gd name="T32" fmla="*/ 0 w 152"/>
                <a:gd name="T33" fmla="*/ 0 h 177"/>
                <a:gd name="T34" fmla="*/ 0 w 152"/>
                <a:gd name="T35" fmla="*/ 0 h 177"/>
                <a:gd name="T36" fmla="*/ 0 w 152"/>
                <a:gd name="T37" fmla="*/ 0 h 177"/>
                <a:gd name="T38" fmla="*/ 0 w 152"/>
                <a:gd name="T39" fmla="*/ 0 h 177"/>
                <a:gd name="T40" fmla="*/ 0 w 152"/>
                <a:gd name="T41" fmla="*/ 0 h 177"/>
                <a:gd name="T42" fmla="*/ 0 w 152"/>
                <a:gd name="T43" fmla="*/ 0 h 177"/>
                <a:gd name="T44" fmla="*/ 0 w 152"/>
                <a:gd name="T45" fmla="*/ 0 h 177"/>
                <a:gd name="T46" fmla="*/ 0 w 152"/>
                <a:gd name="T47" fmla="*/ 0 h 177"/>
                <a:gd name="T48" fmla="*/ 0 w 152"/>
                <a:gd name="T49" fmla="*/ 0 h 177"/>
                <a:gd name="T50" fmla="*/ 0 w 152"/>
                <a:gd name="T51" fmla="*/ 0 h 177"/>
                <a:gd name="T52" fmla="*/ 0 w 152"/>
                <a:gd name="T53" fmla="*/ 0 h 177"/>
                <a:gd name="T54" fmla="*/ 0 w 152"/>
                <a:gd name="T55" fmla="*/ 0 h 177"/>
                <a:gd name="T56" fmla="*/ 0 w 152"/>
                <a:gd name="T57" fmla="*/ 0 h 177"/>
                <a:gd name="T58" fmla="*/ 0 w 152"/>
                <a:gd name="T59" fmla="*/ 0 h 177"/>
                <a:gd name="T60" fmla="*/ 0 w 152"/>
                <a:gd name="T61" fmla="*/ 0 h 177"/>
                <a:gd name="T62" fmla="*/ 0 w 152"/>
                <a:gd name="T63" fmla="*/ 0 h 177"/>
                <a:gd name="T64" fmla="*/ 0 w 152"/>
                <a:gd name="T65" fmla="*/ 0 h 177"/>
                <a:gd name="T66" fmla="*/ 0 w 152"/>
                <a:gd name="T67" fmla="*/ 0 h 177"/>
                <a:gd name="T68" fmla="*/ 0 w 152"/>
                <a:gd name="T69" fmla="*/ 0 h 177"/>
                <a:gd name="T70" fmla="*/ 0 w 152"/>
                <a:gd name="T71" fmla="*/ 0 h 177"/>
                <a:gd name="T72" fmla="*/ 0 w 152"/>
                <a:gd name="T73" fmla="*/ 0 h 177"/>
                <a:gd name="T74" fmla="*/ 0 w 152"/>
                <a:gd name="T75" fmla="*/ 0 h 177"/>
                <a:gd name="T76" fmla="*/ 0 w 152"/>
                <a:gd name="T77" fmla="*/ 0 h 177"/>
                <a:gd name="T78" fmla="*/ 0 w 152"/>
                <a:gd name="T79" fmla="*/ 0 h 177"/>
                <a:gd name="T80" fmla="*/ 0 w 152"/>
                <a:gd name="T81" fmla="*/ 0 h 177"/>
                <a:gd name="T82" fmla="*/ 0 w 152"/>
                <a:gd name="T83" fmla="*/ 0 h 177"/>
                <a:gd name="T84" fmla="*/ 0 w 152"/>
                <a:gd name="T85" fmla="*/ 0 h 177"/>
                <a:gd name="T86" fmla="*/ 0 w 152"/>
                <a:gd name="T87" fmla="*/ 0 h 177"/>
                <a:gd name="T88" fmla="*/ 0 w 152"/>
                <a:gd name="T89" fmla="*/ 0 h 177"/>
                <a:gd name="T90" fmla="*/ 0 w 152"/>
                <a:gd name="T91" fmla="*/ 0 h 177"/>
                <a:gd name="T92" fmla="*/ 0 w 152"/>
                <a:gd name="T93" fmla="*/ 0 h 17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52" h="177">
                  <a:moveTo>
                    <a:pt x="19" y="51"/>
                  </a:moveTo>
                  <a:lnTo>
                    <a:pt x="25" y="47"/>
                  </a:lnTo>
                  <a:lnTo>
                    <a:pt x="31" y="43"/>
                  </a:lnTo>
                  <a:lnTo>
                    <a:pt x="37" y="40"/>
                  </a:lnTo>
                  <a:lnTo>
                    <a:pt x="44" y="37"/>
                  </a:lnTo>
                  <a:lnTo>
                    <a:pt x="57" y="33"/>
                  </a:lnTo>
                  <a:lnTo>
                    <a:pt x="64" y="33"/>
                  </a:lnTo>
                  <a:lnTo>
                    <a:pt x="71" y="32"/>
                  </a:lnTo>
                  <a:lnTo>
                    <a:pt x="80" y="33"/>
                  </a:lnTo>
                  <a:lnTo>
                    <a:pt x="84" y="33"/>
                  </a:lnTo>
                  <a:lnTo>
                    <a:pt x="88" y="34"/>
                  </a:lnTo>
                  <a:lnTo>
                    <a:pt x="95" y="37"/>
                  </a:lnTo>
                  <a:lnTo>
                    <a:pt x="97" y="38"/>
                  </a:lnTo>
                  <a:lnTo>
                    <a:pt x="100" y="40"/>
                  </a:lnTo>
                  <a:lnTo>
                    <a:pt x="102" y="42"/>
                  </a:lnTo>
                  <a:lnTo>
                    <a:pt x="104" y="45"/>
                  </a:lnTo>
                  <a:lnTo>
                    <a:pt x="106" y="48"/>
                  </a:lnTo>
                  <a:lnTo>
                    <a:pt x="107" y="51"/>
                  </a:lnTo>
                  <a:lnTo>
                    <a:pt x="109" y="59"/>
                  </a:lnTo>
                  <a:lnTo>
                    <a:pt x="109" y="64"/>
                  </a:lnTo>
                  <a:lnTo>
                    <a:pt x="109" y="69"/>
                  </a:lnTo>
                  <a:lnTo>
                    <a:pt x="85" y="69"/>
                  </a:lnTo>
                  <a:lnTo>
                    <a:pt x="78" y="69"/>
                  </a:lnTo>
                  <a:lnTo>
                    <a:pt x="71" y="69"/>
                  </a:lnTo>
                  <a:lnTo>
                    <a:pt x="56" y="70"/>
                  </a:lnTo>
                  <a:lnTo>
                    <a:pt x="49" y="72"/>
                  </a:lnTo>
                  <a:lnTo>
                    <a:pt x="42" y="73"/>
                  </a:lnTo>
                  <a:lnTo>
                    <a:pt x="35" y="76"/>
                  </a:lnTo>
                  <a:lnTo>
                    <a:pt x="28" y="78"/>
                  </a:lnTo>
                  <a:lnTo>
                    <a:pt x="22" y="82"/>
                  </a:lnTo>
                  <a:lnTo>
                    <a:pt x="17" y="86"/>
                  </a:lnTo>
                  <a:lnTo>
                    <a:pt x="12" y="91"/>
                  </a:lnTo>
                  <a:lnTo>
                    <a:pt x="8" y="96"/>
                  </a:lnTo>
                  <a:lnTo>
                    <a:pt x="4" y="102"/>
                  </a:lnTo>
                  <a:lnTo>
                    <a:pt x="2" y="109"/>
                  </a:lnTo>
                  <a:lnTo>
                    <a:pt x="1" y="113"/>
                  </a:lnTo>
                  <a:lnTo>
                    <a:pt x="0" y="118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1" y="138"/>
                  </a:lnTo>
                  <a:lnTo>
                    <a:pt x="2" y="143"/>
                  </a:lnTo>
                  <a:lnTo>
                    <a:pt x="3" y="145"/>
                  </a:lnTo>
                  <a:lnTo>
                    <a:pt x="5" y="148"/>
                  </a:lnTo>
                  <a:lnTo>
                    <a:pt x="7" y="152"/>
                  </a:lnTo>
                  <a:lnTo>
                    <a:pt x="10" y="156"/>
                  </a:lnTo>
                  <a:lnTo>
                    <a:pt x="14" y="160"/>
                  </a:lnTo>
                  <a:lnTo>
                    <a:pt x="18" y="164"/>
                  </a:lnTo>
                  <a:lnTo>
                    <a:pt x="22" y="167"/>
                  </a:lnTo>
                  <a:lnTo>
                    <a:pt x="27" y="169"/>
                  </a:lnTo>
                  <a:lnTo>
                    <a:pt x="32" y="171"/>
                  </a:lnTo>
                  <a:lnTo>
                    <a:pt x="37" y="173"/>
                  </a:lnTo>
                  <a:lnTo>
                    <a:pt x="42" y="175"/>
                  </a:lnTo>
                  <a:lnTo>
                    <a:pt x="47" y="176"/>
                  </a:lnTo>
                  <a:lnTo>
                    <a:pt x="59" y="177"/>
                  </a:lnTo>
                  <a:lnTo>
                    <a:pt x="66" y="176"/>
                  </a:lnTo>
                  <a:lnTo>
                    <a:pt x="74" y="175"/>
                  </a:lnTo>
                  <a:lnTo>
                    <a:pt x="81" y="172"/>
                  </a:lnTo>
                  <a:lnTo>
                    <a:pt x="88" y="169"/>
                  </a:lnTo>
                  <a:lnTo>
                    <a:pt x="95" y="165"/>
                  </a:lnTo>
                  <a:lnTo>
                    <a:pt x="98" y="162"/>
                  </a:lnTo>
                  <a:lnTo>
                    <a:pt x="101" y="160"/>
                  </a:lnTo>
                  <a:lnTo>
                    <a:pt x="104" y="157"/>
                  </a:lnTo>
                  <a:lnTo>
                    <a:pt x="106" y="154"/>
                  </a:lnTo>
                  <a:lnTo>
                    <a:pt x="111" y="147"/>
                  </a:lnTo>
                  <a:lnTo>
                    <a:pt x="112" y="159"/>
                  </a:lnTo>
                  <a:lnTo>
                    <a:pt x="112" y="166"/>
                  </a:lnTo>
                  <a:lnTo>
                    <a:pt x="113" y="173"/>
                  </a:lnTo>
                  <a:lnTo>
                    <a:pt x="152" y="173"/>
                  </a:lnTo>
                  <a:lnTo>
                    <a:pt x="151" y="154"/>
                  </a:lnTo>
                  <a:lnTo>
                    <a:pt x="150" y="135"/>
                  </a:lnTo>
                  <a:lnTo>
                    <a:pt x="149" y="116"/>
                  </a:lnTo>
                  <a:lnTo>
                    <a:pt x="149" y="93"/>
                  </a:lnTo>
                  <a:lnTo>
                    <a:pt x="149" y="71"/>
                  </a:lnTo>
                  <a:lnTo>
                    <a:pt x="149" y="62"/>
                  </a:lnTo>
                  <a:lnTo>
                    <a:pt x="148" y="54"/>
                  </a:lnTo>
                  <a:lnTo>
                    <a:pt x="147" y="46"/>
                  </a:lnTo>
                  <a:lnTo>
                    <a:pt x="145" y="39"/>
                  </a:lnTo>
                  <a:lnTo>
                    <a:pt x="143" y="33"/>
                  </a:lnTo>
                  <a:lnTo>
                    <a:pt x="141" y="30"/>
                  </a:lnTo>
                  <a:lnTo>
                    <a:pt x="140" y="27"/>
                  </a:lnTo>
                  <a:lnTo>
                    <a:pt x="136" y="22"/>
                  </a:lnTo>
                  <a:lnTo>
                    <a:pt x="132" y="17"/>
                  </a:lnTo>
                  <a:lnTo>
                    <a:pt x="127" y="13"/>
                  </a:lnTo>
                  <a:lnTo>
                    <a:pt x="122" y="9"/>
                  </a:lnTo>
                  <a:lnTo>
                    <a:pt x="116" y="7"/>
                  </a:lnTo>
                  <a:lnTo>
                    <a:pt x="113" y="5"/>
                  </a:lnTo>
                  <a:lnTo>
                    <a:pt x="110" y="4"/>
                  </a:lnTo>
                  <a:lnTo>
                    <a:pt x="102" y="2"/>
                  </a:lnTo>
                  <a:lnTo>
                    <a:pt x="94" y="1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9" y="0"/>
                  </a:lnTo>
                  <a:lnTo>
                    <a:pt x="62" y="1"/>
                  </a:lnTo>
                  <a:lnTo>
                    <a:pt x="54" y="2"/>
                  </a:lnTo>
                  <a:lnTo>
                    <a:pt x="47" y="4"/>
                  </a:lnTo>
                  <a:lnTo>
                    <a:pt x="39" y="5"/>
                  </a:lnTo>
                  <a:lnTo>
                    <a:pt x="32" y="8"/>
                  </a:lnTo>
                  <a:lnTo>
                    <a:pt x="25" y="10"/>
                  </a:lnTo>
                  <a:lnTo>
                    <a:pt x="18" y="13"/>
                  </a:lnTo>
                  <a:lnTo>
                    <a:pt x="19" y="51"/>
                  </a:lnTo>
                  <a:close/>
                  <a:moveTo>
                    <a:pt x="41" y="124"/>
                  </a:moveTo>
                  <a:lnTo>
                    <a:pt x="42" y="119"/>
                  </a:lnTo>
                  <a:lnTo>
                    <a:pt x="43" y="115"/>
                  </a:lnTo>
                  <a:lnTo>
                    <a:pt x="44" y="112"/>
                  </a:lnTo>
                  <a:lnTo>
                    <a:pt x="46" y="108"/>
                  </a:lnTo>
                  <a:lnTo>
                    <a:pt x="49" y="106"/>
                  </a:lnTo>
                  <a:lnTo>
                    <a:pt x="50" y="104"/>
                  </a:lnTo>
                  <a:lnTo>
                    <a:pt x="52" y="103"/>
                  </a:lnTo>
                  <a:lnTo>
                    <a:pt x="55" y="101"/>
                  </a:lnTo>
                  <a:lnTo>
                    <a:pt x="59" y="100"/>
                  </a:lnTo>
                  <a:lnTo>
                    <a:pt x="66" y="97"/>
                  </a:lnTo>
                  <a:lnTo>
                    <a:pt x="74" y="96"/>
                  </a:lnTo>
                  <a:lnTo>
                    <a:pt x="83" y="95"/>
                  </a:lnTo>
                  <a:lnTo>
                    <a:pt x="90" y="95"/>
                  </a:lnTo>
                  <a:lnTo>
                    <a:pt x="109" y="95"/>
                  </a:lnTo>
                  <a:lnTo>
                    <a:pt x="109" y="100"/>
                  </a:lnTo>
                  <a:lnTo>
                    <a:pt x="109" y="104"/>
                  </a:lnTo>
                  <a:lnTo>
                    <a:pt x="108" y="109"/>
                  </a:lnTo>
                  <a:lnTo>
                    <a:pt x="107" y="113"/>
                  </a:lnTo>
                  <a:lnTo>
                    <a:pt x="106" y="118"/>
                  </a:lnTo>
                  <a:lnTo>
                    <a:pt x="105" y="122"/>
                  </a:lnTo>
                  <a:lnTo>
                    <a:pt x="103" y="126"/>
                  </a:lnTo>
                  <a:lnTo>
                    <a:pt x="100" y="129"/>
                  </a:lnTo>
                  <a:lnTo>
                    <a:pt x="97" y="133"/>
                  </a:lnTo>
                  <a:lnTo>
                    <a:pt x="94" y="136"/>
                  </a:lnTo>
                  <a:lnTo>
                    <a:pt x="91" y="138"/>
                  </a:lnTo>
                  <a:lnTo>
                    <a:pt x="87" y="140"/>
                  </a:lnTo>
                  <a:lnTo>
                    <a:pt x="83" y="142"/>
                  </a:lnTo>
                  <a:lnTo>
                    <a:pt x="79" y="143"/>
                  </a:lnTo>
                  <a:lnTo>
                    <a:pt x="74" y="144"/>
                  </a:lnTo>
                  <a:lnTo>
                    <a:pt x="69" y="145"/>
                  </a:lnTo>
                  <a:lnTo>
                    <a:pt x="64" y="144"/>
                  </a:lnTo>
                  <a:lnTo>
                    <a:pt x="58" y="143"/>
                  </a:lnTo>
                  <a:lnTo>
                    <a:pt x="54" y="142"/>
                  </a:lnTo>
                  <a:lnTo>
                    <a:pt x="51" y="141"/>
                  </a:lnTo>
                  <a:lnTo>
                    <a:pt x="50" y="140"/>
                  </a:lnTo>
                  <a:lnTo>
                    <a:pt x="46" y="137"/>
                  </a:lnTo>
                  <a:lnTo>
                    <a:pt x="44" y="133"/>
                  </a:lnTo>
                  <a:lnTo>
                    <a:pt x="43" y="131"/>
                  </a:lnTo>
                  <a:lnTo>
                    <a:pt x="42" y="129"/>
                  </a:lnTo>
                  <a:lnTo>
                    <a:pt x="41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110" name="Freeform 11"/>
            <p:cNvSpPr>
              <a:spLocks/>
            </p:cNvSpPr>
            <p:nvPr userDrawn="1"/>
          </p:nvSpPr>
          <p:spPr bwMode="auto">
            <a:xfrm>
              <a:off x="5412" y="4108"/>
              <a:ext cx="14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111" name="Freeform 12"/>
            <p:cNvSpPr>
              <a:spLocks/>
            </p:cNvSpPr>
            <p:nvPr userDrawn="1"/>
          </p:nvSpPr>
          <p:spPr bwMode="auto">
            <a:xfrm>
              <a:off x="5440" y="4108"/>
              <a:ext cx="14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112" name="Freeform 13"/>
            <p:cNvSpPr>
              <a:spLocks/>
            </p:cNvSpPr>
            <p:nvPr userDrawn="1"/>
          </p:nvSpPr>
          <p:spPr bwMode="auto">
            <a:xfrm>
              <a:off x="5003" y="4103"/>
              <a:ext cx="49" cy="50"/>
            </a:xfrm>
            <a:custGeom>
              <a:avLst/>
              <a:gdLst>
                <a:gd name="T0" fmla="*/ 0 w 160"/>
                <a:gd name="T1" fmla="*/ 0 h 163"/>
                <a:gd name="T2" fmla="*/ 0 w 160"/>
                <a:gd name="T3" fmla="*/ 0 h 163"/>
                <a:gd name="T4" fmla="*/ 0 w 160"/>
                <a:gd name="T5" fmla="*/ 0 h 163"/>
                <a:gd name="T6" fmla="*/ 0 w 160"/>
                <a:gd name="T7" fmla="*/ 0 h 163"/>
                <a:gd name="T8" fmla="*/ 0 w 160"/>
                <a:gd name="T9" fmla="*/ 0 h 163"/>
                <a:gd name="T10" fmla="*/ 0 w 160"/>
                <a:gd name="T11" fmla="*/ 0 h 163"/>
                <a:gd name="T12" fmla="*/ 0 w 160"/>
                <a:gd name="T13" fmla="*/ 0 h 163"/>
                <a:gd name="T14" fmla="*/ 0 w 160"/>
                <a:gd name="T15" fmla="*/ 0 h 163"/>
                <a:gd name="T16" fmla="*/ 0 w 160"/>
                <a:gd name="T17" fmla="*/ 0 h 163"/>
                <a:gd name="T18" fmla="*/ 0 w 160"/>
                <a:gd name="T19" fmla="*/ 0 h 163"/>
                <a:gd name="T20" fmla="*/ 0 w 160"/>
                <a:gd name="T21" fmla="*/ 0 h 163"/>
                <a:gd name="T22" fmla="*/ 0 w 160"/>
                <a:gd name="T23" fmla="*/ 0 h 163"/>
                <a:gd name="T24" fmla="*/ 0 w 160"/>
                <a:gd name="T25" fmla="*/ 0 h 163"/>
                <a:gd name="T26" fmla="*/ 0 w 160"/>
                <a:gd name="T27" fmla="*/ 0 h 163"/>
                <a:gd name="T28" fmla="*/ 0 w 160"/>
                <a:gd name="T29" fmla="*/ 0 h 163"/>
                <a:gd name="T30" fmla="*/ 0 w 160"/>
                <a:gd name="T31" fmla="*/ 0 h 163"/>
                <a:gd name="T32" fmla="*/ 0 w 160"/>
                <a:gd name="T33" fmla="*/ 0 h 163"/>
                <a:gd name="T34" fmla="*/ 0 w 160"/>
                <a:gd name="T35" fmla="*/ 0 h 163"/>
                <a:gd name="T36" fmla="*/ 0 w 160"/>
                <a:gd name="T37" fmla="*/ 0 h 163"/>
                <a:gd name="T38" fmla="*/ 0 w 160"/>
                <a:gd name="T39" fmla="*/ 0 h 163"/>
                <a:gd name="T40" fmla="*/ 0 w 160"/>
                <a:gd name="T41" fmla="*/ 0 h 163"/>
                <a:gd name="T42" fmla="*/ 0 w 160"/>
                <a:gd name="T43" fmla="*/ 0 h 163"/>
                <a:gd name="T44" fmla="*/ 0 w 160"/>
                <a:gd name="T45" fmla="*/ 0 h 163"/>
                <a:gd name="T46" fmla="*/ 0 w 160"/>
                <a:gd name="T47" fmla="*/ 0 h 163"/>
                <a:gd name="T48" fmla="*/ 0 w 160"/>
                <a:gd name="T49" fmla="*/ 0 h 163"/>
                <a:gd name="T50" fmla="*/ 0 w 160"/>
                <a:gd name="T51" fmla="*/ 0 h 163"/>
                <a:gd name="T52" fmla="*/ 0 w 160"/>
                <a:gd name="T53" fmla="*/ 0 h 163"/>
                <a:gd name="T54" fmla="*/ 0 w 160"/>
                <a:gd name="T55" fmla="*/ 0 h 163"/>
                <a:gd name="T56" fmla="*/ 0 w 160"/>
                <a:gd name="T57" fmla="*/ 0 h 163"/>
                <a:gd name="T58" fmla="*/ 0 w 160"/>
                <a:gd name="T59" fmla="*/ 0 h 163"/>
                <a:gd name="T60" fmla="*/ 0 w 160"/>
                <a:gd name="T61" fmla="*/ 0 h 163"/>
                <a:gd name="T62" fmla="*/ 0 w 160"/>
                <a:gd name="T63" fmla="*/ 0 h 163"/>
                <a:gd name="T64" fmla="*/ 0 w 160"/>
                <a:gd name="T65" fmla="*/ 0 h 163"/>
                <a:gd name="T66" fmla="*/ 0 w 160"/>
                <a:gd name="T67" fmla="*/ 0 h 163"/>
                <a:gd name="T68" fmla="*/ 0 w 160"/>
                <a:gd name="T69" fmla="*/ 0 h 163"/>
                <a:gd name="T70" fmla="*/ 0 w 160"/>
                <a:gd name="T71" fmla="*/ 0 h 163"/>
                <a:gd name="T72" fmla="*/ 0 w 160"/>
                <a:gd name="T73" fmla="*/ 0 h 163"/>
                <a:gd name="T74" fmla="*/ 0 w 160"/>
                <a:gd name="T75" fmla="*/ 0 h 163"/>
                <a:gd name="T76" fmla="*/ 0 w 160"/>
                <a:gd name="T77" fmla="*/ 0 h 163"/>
                <a:gd name="T78" fmla="*/ 0 w 160"/>
                <a:gd name="T79" fmla="*/ 0 h 163"/>
                <a:gd name="T80" fmla="*/ 0 w 160"/>
                <a:gd name="T81" fmla="*/ 0 h 163"/>
                <a:gd name="T82" fmla="*/ 0 w 160"/>
                <a:gd name="T83" fmla="*/ 0 h 163"/>
                <a:gd name="T84" fmla="*/ 0 w 160"/>
                <a:gd name="T85" fmla="*/ 0 h 163"/>
                <a:gd name="T86" fmla="*/ 0 w 160"/>
                <a:gd name="T87" fmla="*/ 0 h 163"/>
                <a:gd name="T88" fmla="*/ 0 w 160"/>
                <a:gd name="T89" fmla="*/ 0 h 163"/>
                <a:gd name="T90" fmla="*/ 0 w 160"/>
                <a:gd name="T91" fmla="*/ 0 h 163"/>
                <a:gd name="T92" fmla="*/ 0 w 160"/>
                <a:gd name="T93" fmla="*/ 0 h 163"/>
                <a:gd name="T94" fmla="*/ 0 w 160"/>
                <a:gd name="T95" fmla="*/ 0 h 163"/>
                <a:gd name="T96" fmla="*/ 0 w 160"/>
                <a:gd name="T97" fmla="*/ 0 h 1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60" h="163">
                  <a:moveTo>
                    <a:pt x="3" y="163"/>
                  </a:moveTo>
                  <a:lnTo>
                    <a:pt x="2" y="157"/>
                  </a:lnTo>
                  <a:lnTo>
                    <a:pt x="1" y="150"/>
                  </a:lnTo>
                  <a:lnTo>
                    <a:pt x="0" y="141"/>
                  </a:lnTo>
                  <a:lnTo>
                    <a:pt x="0" y="132"/>
                  </a:lnTo>
                  <a:lnTo>
                    <a:pt x="0" y="123"/>
                  </a:lnTo>
                  <a:lnTo>
                    <a:pt x="1" y="114"/>
                  </a:lnTo>
                  <a:lnTo>
                    <a:pt x="1" y="110"/>
                  </a:lnTo>
                  <a:lnTo>
                    <a:pt x="2" y="106"/>
                  </a:lnTo>
                  <a:lnTo>
                    <a:pt x="3" y="103"/>
                  </a:lnTo>
                  <a:lnTo>
                    <a:pt x="4" y="100"/>
                  </a:lnTo>
                  <a:lnTo>
                    <a:pt x="8" y="95"/>
                  </a:lnTo>
                  <a:lnTo>
                    <a:pt x="11" y="91"/>
                  </a:lnTo>
                  <a:lnTo>
                    <a:pt x="15" y="87"/>
                  </a:lnTo>
                  <a:lnTo>
                    <a:pt x="25" y="77"/>
                  </a:lnTo>
                  <a:lnTo>
                    <a:pt x="32" y="71"/>
                  </a:lnTo>
                  <a:lnTo>
                    <a:pt x="39" y="65"/>
                  </a:lnTo>
                  <a:lnTo>
                    <a:pt x="48" y="59"/>
                  </a:lnTo>
                  <a:lnTo>
                    <a:pt x="57" y="52"/>
                  </a:lnTo>
                  <a:lnTo>
                    <a:pt x="67" y="46"/>
                  </a:lnTo>
                  <a:lnTo>
                    <a:pt x="78" y="39"/>
                  </a:lnTo>
                  <a:lnTo>
                    <a:pt x="89" y="33"/>
                  </a:lnTo>
                  <a:lnTo>
                    <a:pt x="101" y="27"/>
                  </a:lnTo>
                  <a:lnTo>
                    <a:pt x="114" y="21"/>
                  </a:lnTo>
                  <a:lnTo>
                    <a:pt x="128" y="16"/>
                  </a:lnTo>
                  <a:lnTo>
                    <a:pt x="140" y="10"/>
                  </a:lnTo>
                  <a:lnTo>
                    <a:pt x="150" y="5"/>
                  </a:lnTo>
                  <a:lnTo>
                    <a:pt x="157" y="0"/>
                  </a:lnTo>
                  <a:lnTo>
                    <a:pt x="159" y="9"/>
                  </a:lnTo>
                  <a:lnTo>
                    <a:pt x="160" y="17"/>
                  </a:lnTo>
                  <a:lnTo>
                    <a:pt x="160" y="27"/>
                  </a:lnTo>
                  <a:lnTo>
                    <a:pt x="160" y="37"/>
                  </a:lnTo>
                  <a:lnTo>
                    <a:pt x="159" y="41"/>
                  </a:lnTo>
                  <a:lnTo>
                    <a:pt x="158" y="46"/>
                  </a:lnTo>
                  <a:lnTo>
                    <a:pt x="157" y="49"/>
                  </a:lnTo>
                  <a:lnTo>
                    <a:pt x="155" y="53"/>
                  </a:lnTo>
                  <a:lnTo>
                    <a:pt x="153" y="55"/>
                  </a:lnTo>
                  <a:lnTo>
                    <a:pt x="151" y="57"/>
                  </a:lnTo>
                  <a:lnTo>
                    <a:pt x="138" y="62"/>
                  </a:lnTo>
                  <a:lnTo>
                    <a:pt x="119" y="72"/>
                  </a:lnTo>
                  <a:lnTo>
                    <a:pt x="95" y="85"/>
                  </a:lnTo>
                  <a:lnTo>
                    <a:pt x="82" y="93"/>
                  </a:lnTo>
                  <a:lnTo>
                    <a:pt x="68" y="102"/>
                  </a:lnTo>
                  <a:lnTo>
                    <a:pt x="60" y="108"/>
                  </a:lnTo>
                  <a:lnTo>
                    <a:pt x="52" y="114"/>
                  </a:lnTo>
                  <a:lnTo>
                    <a:pt x="44" y="121"/>
                  </a:lnTo>
                  <a:lnTo>
                    <a:pt x="36" y="128"/>
                  </a:lnTo>
                  <a:lnTo>
                    <a:pt x="20" y="144"/>
                  </a:lnTo>
                  <a:lnTo>
                    <a:pt x="3" y="163"/>
                  </a:lnTo>
                  <a:close/>
                </a:path>
              </a:pathLst>
            </a:custGeom>
            <a:solidFill>
              <a:srgbClr val="00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113" name="Freeform 14"/>
            <p:cNvSpPr>
              <a:spLocks/>
            </p:cNvSpPr>
            <p:nvPr userDrawn="1"/>
          </p:nvSpPr>
          <p:spPr bwMode="auto">
            <a:xfrm>
              <a:off x="5003" y="4078"/>
              <a:ext cx="49" cy="42"/>
            </a:xfrm>
            <a:custGeom>
              <a:avLst/>
              <a:gdLst>
                <a:gd name="T0" fmla="*/ 0 w 158"/>
                <a:gd name="T1" fmla="*/ 0 h 135"/>
                <a:gd name="T2" fmla="*/ 0 w 158"/>
                <a:gd name="T3" fmla="*/ 0 h 135"/>
                <a:gd name="T4" fmla="*/ 0 w 158"/>
                <a:gd name="T5" fmla="*/ 0 h 135"/>
                <a:gd name="T6" fmla="*/ 0 w 158"/>
                <a:gd name="T7" fmla="*/ 0 h 135"/>
                <a:gd name="T8" fmla="*/ 0 w 158"/>
                <a:gd name="T9" fmla="*/ 0 h 135"/>
                <a:gd name="T10" fmla="*/ 0 w 158"/>
                <a:gd name="T11" fmla="*/ 0 h 135"/>
                <a:gd name="T12" fmla="*/ 0 w 158"/>
                <a:gd name="T13" fmla="*/ 0 h 135"/>
                <a:gd name="T14" fmla="*/ 0 w 158"/>
                <a:gd name="T15" fmla="*/ 0 h 135"/>
                <a:gd name="T16" fmla="*/ 0 w 158"/>
                <a:gd name="T17" fmla="*/ 0 h 135"/>
                <a:gd name="T18" fmla="*/ 0 w 158"/>
                <a:gd name="T19" fmla="*/ 0 h 135"/>
                <a:gd name="T20" fmla="*/ 0 w 158"/>
                <a:gd name="T21" fmla="*/ 0 h 135"/>
                <a:gd name="T22" fmla="*/ 0 w 158"/>
                <a:gd name="T23" fmla="*/ 0 h 135"/>
                <a:gd name="T24" fmla="*/ 0 w 158"/>
                <a:gd name="T25" fmla="*/ 0 h 135"/>
                <a:gd name="T26" fmla="*/ 0 w 158"/>
                <a:gd name="T27" fmla="*/ 0 h 135"/>
                <a:gd name="T28" fmla="*/ 0 w 158"/>
                <a:gd name="T29" fmla="*/ 0 h 135"/>
                <a:gd name="T30" fmla="*/ 0 w 158"/>
                <a:gd name="T31" fmla="*/ 0 h 135"/>
                <a:gd name="T32" fmla="*/ 0 w 158"/>
                <a:gd name="T33" fmla="*/ 0 h 135"/>
                <a:gd name="T34" fmla="*/ 0 w 158"/>
                <a:gd name="T35" fmla="*/ 0 h 135"/>
                <a:gd name="T36" fmla="*/ 0 w 158"/>
                <a:gd name="T37" fmla="*/ 0 h 135"/>
                <a:gd name="T38" fmla="*/ 0 w 158"/>
                <a:gd name="T39" fmla="*/ 0 h 135"/>
                <a:gd name="T40" fmla="*/ 0 w 158"/>
                <a:gd name="T41" fmla="*/ 0 h 135"/>
                <a:gd name="T42" fmla="*/ 0 w 158"/>
                <a:gd name="T43" fmla="*/ 0 h 135"/>
                <a:gd name="T44" fmla="*/ 0 w 158"/>
                <a:gd name="T45" fmla="*/ 0 h 135"/>
                <a:gd name="T46" fmla="*/ 0 w 158"/>
                <a:gd name="T47" fmla="*/ 0 h 135"/>
                <a:gd name="T48" fmla="*/ 0 w 158"/>
                <a:gd name="T49" fmla="*/ 0 h 135"/>
                <a:gd name="T50" fmla="*/ 0 w 158"/>
                <a:gd name="T51" fmla="*/ 0 h 135"/>
                <a:gd name="T52" fmla="*/ 0 w 158"/>
                <a:gd name="T53" fmla="*/ 0 h 135"/>
                <a:gd name="T54" fmla="*/ 0 w 158"/>
                <a:gd name="T55" fmla="*/ 0 h 135"/>
                <a:gd name="T56" fmla="*/ 0 w 158"/>
                <a:gd name="T57" fmla="*/ 0 h 135"/>
                <a:gd name="T58" fmla="*/ 0 w 158"/>
                <a:gd name="T59" fmla="*/ 0 h 135"/>
                <a:gd name="T60" fmla="*/ 0 w 158"/>
                <a:gd name="T61" fmla="*/ 0 h 135"/>
                <a:gd name="T62" fmla="*/ 0 w 158"/>
                <a:gd name="T63" fmla="*/ 0 h 135"/>
                <a:gd name="T64" fmla="*/ 0 w 158"/>
                <a:gd name="T65" fmla="*/ 0 h 135"/>
                <a:gd name="T66" fmla="*/ 0 w 158"/>
                <a:gd name="T67" fmla="*/ 0 h 135"/>
                <a:gd name="T68" fmla="*/ 0 w 158"/>
                <a:gd name="T69" fmla="*/ 0 h 135"/>
                <a:gd name="T70" fmla="*/ 0 w 158"/>
                <a:gd name="T71" fmla="*/ 0 h 135"/>
                <a:gd name="T72" fmla="*/ 0 w 158"/>
                <a:gd name="T73" fmla="*/ 0 h 135"/>
                <a:gd name="T74" fmla="*/ 0 w 158"/>
                <a:gd name="T75" fmla="*/ 0 h 135"/>
                <a:gd name="T76" fmla="*/ 0 w 158"/>
                <a:gd name="T77" fmla="*/ 0 h 135"/>
                <a:gd name="T78" fmla="*/ 0 w 158"/>
                <a:gd name="T79" fmla="*/ 0 h 135"/>
                <a:gd name="T80" fmla="*/ 0 w 158"/>
                <a:gd name="T81" fmla="*/ 0 h 135"/>
                <a:gd name="T82" fmla="*/ 0 w 158"/>
                <a:gd name="T83" fmla="*/ 0 h 135"/>
                <a:gd name="T84" fmla="*/ 0 w 158"/>
                <a:gd name="T85" fmla="*/ 0 h 135"/>
                <a:gd name="T86" fmla="*/ 0 w 158"/>
                <a:gd name="T87" fmla="*/ 0 h 135"/>
                <a:gd name="T88" fmla="*/ 0 w 158"/>
                <a:gd name="T89" fmla="*/ 0 h 135"/>
                <a:gd name="T90" fmla="*/ 0 w 158"/>
                <a:gd name="T91" fmla="*/ 0 h 135"/>
                <a:gd name="T92" fmla="*/ 0 w 158"/>
                <a:gd name="T93" fmla="*/ 0 h 135"/>
                <a:gd name="T94" fmla="*/ 0 w 158"/>
                <a:gd name="T95" fmla="*/ 0 h 135"/>
                <a:gd name="T96" fmla="*/ 0 w 158"/>
                <a:gd name="T97" fmla="*/ 0 h 135"/>
                <a:gd name="T98" fmla="*/ 0 w 158"/>
                <a:gd name="T99" fmla="*/ 0 h 1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8" h="135">
                  <a:moveTo>
                    <a:pt x="3" y="135"/>
                  </a:moveTo>
                  <a:lnTo>
                    <a:pt x="1" y="121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1" y="86"/>
                  </a:lnTo>
                  <a:lnTo>
                    <a:pt x="2" y="81"/>
                  </a:lnTo>
                  <a:lnTo>
                    <a:pt x="4" y="77"/>
                  </a:lnTo>
                  <a:lnTo>
                    <a:pt x="5" y="75"/>
                  </a:lnTo>
                  <a:lnTo>
                    <a:pt x="14" y="65"/>
                  </a:lnTo>
                  <a:lnTo>
                    <a:pt x="19" y="61"/>
                  </a:lnTo>
                  <a:lnTo>
                    <a:pt x="24" y="57"/>
                  </a:lnTo>
                  <a:lnTo>
                    <a:pt x="34" y="49"/>
                  </a:lnTo>
                  <a:lnTo>
                    <a:pt x="45" y="41"/>
                  </a:lnTo>
                  <a:lnTo>
                    <a:pt x="56" y="34"/>
                  </a:lnTo>
                  <a:lnTo>
                    <a:pt x="66" y="28"/>
                  </a:lnTo>
                  <a:lnTo>
                    <a:pt x="77" y="22"/>
                  </a:lnTo>
                  <a:lnTo>
                    <a:pt x="88" y="17"/>
                  </a:lnTo>
                  <a:lnTo>
                    <a:pt x="98" y="13"/>
                  </a:lnTo>
                  <a:lnTo>
                    <a:pt x="108" y="9"/>
                  </a:lnTo>
                  <a:lnTo>
                    <a:pt x="126" y="4"/>
                  </a:lnTo>
                  <a:lnTo>
                    <a:pt x="134" y="2"/>
                  </a:lnTo>
                  <a:lnTo>
                    <a:pt x="141" y="0"/>
                  </a:lnTo>
                  <a:lnTo>
                    <a:pt x="147" y="0"/>
                  </a:lnTo>
                  <a:lnTo>
                    <a:pt x="151" y="0"/>
                  </a:lnTo>
                  <a:lnTo>
                    <a:pt x="153" y="0"/>
                  </a:lnTo>
                  <a:lnTo>
                    <a:pt x="155" y="2"/>
                  </a:lnTo>
                  <a:lnTo>
                    <a:pt x="156" y="4"/>
                  </a:lnTo>
                  <a:lnTo>
                    <a:pt x="157" y="8"/>
                  </a:lnTo>
                  <a:lnTo>
                    <a:pt x="158" y="16"/>
                  </a:lnTo>
                  <a:lnTo>
                    <a:pt x="158" y="27"/>
                  </a:lnTo>
                  <a:lnTo>
                    <a:pt x="157" y="34"/>
                  </a:lnTo>
                  <a:lnTo>
                    <a:pt x="156" y="39"/>
                  </a:lnTo>
                  <a:lnTo>
                    <a:pt x="155" y="43"/>
                  </a:lnTo>
                  <a:lnTo>
                    <a:pt x="154" y="45"/>
                  </a:lnTo>
                  <a:lnTo>
                    <a:pt x="152" y="47"/>
                  </a:lnTo>
                  <a:lnTo>
                    <a:pt x="150" y="48"/>
                  </a:lnTo>
                  <a:lnTo>
                    <a:pt x="145" y="49"/>
                  </a:lnTo>
                  <a:lnTo>
                    <a:pt x="124" y="56"/>
                  </a:lnTo>
                  <a:lnTo>
                    <a:pt x="106" y="63"/>
                  </a:lnTo>
                  <a:lnTo>
                    <a:pt x="89" y="70"/>
                  </a:lnTo>
                  <a:lnTo>
                    <a:pt x="81" y="74"/>
                  </a:lnTo>
                  <a:lnTo>
                    <a:pt x="73" y="78"/>
                  </a:lnTo>
                  <a:lnTo>
                    <a:pt x="65" y="83"/>
                  </a:lnTo>
                  <a:lnTo>
                    <a:pt x="57" y="88"/>
                  </a:lnTo>
                  <a:lnTo>
                    <a:pt x="49" y="94"/>
                  </a:lnTo>
                  <a:lnTo>
                    <a:pt x="41" y="101"/>
                  </a:lnTo>
                  <a:lnTo>
                    <a:pt x="32" y="108"/>
                  </a:lnTo>
                  <a:lnTo>
                    <a:pt x="23" y="116"/>
                  </a:lnTo>
                  <a:lnTo>
                    <a:pt x="3" y="135"/>
                  </a:lnTo>
                  <a:close/>
                </a:path>
              </a:pathLst>
            </a:custGeom>
            <a:solidFill>
              <a:srgbClr val="00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114" name="Freeform 15"/>
            <p:cNvSpPr>
              <a:spLocks/>
            </p:cNvSpPr>
            <p:nvPr userDrawn="1"/>
          </p:nvSpPr>
          <p:spPr bwMode="auto">
            <a:xfrm>
              <a:off x="5003" y="4133"/>
              <a:ext cx="49" cy="53"/>
            </a:xfrm>
            <a:custGeom>
              <a:avLst/>
              <a:gdLst>
                <a:gd name="T0" fmla="*/ 0 w 159"/>
                <a:gd name="T1" fmla="*/ 0 h 172"/>
                <a:gd name="T2" fmla="*/ 0 w 159"/>
                <a:gd name="T3" fmla="*/ 0 h 172"/>
                <a:gd name="T4" fmla="*/ 0 w 159"/>
                <a:gd name="T5" fmla="*/ 0 h 172"/>
                <a:gd name="T6" fmla="*/ 0 w 159"/>
                <a:gd name="T7" fmla="*/ 0 h 172"/>
                <a:gd name="T8" fmla="*/ 0 w 159"/>
                <a:gd name="T9" fmla="*/ 0 h 172"/>
                <a:gd name="T10" fmla="*/ 0 w 159"/>
                <a:gd name="T11" fmla="*/ 0 h 172"/>
                <a:gd name="T12" fmla="*/ 0 w 159"/>
                <a:gd name="T13" fmla="*/ 0 h 172"/>
                <a:gd name="T14" fmla="*/ 0 w 159"/>
                <a:gd name="T15" fmla="*/ 0 h 172"/>
                <a:gd name="T16" fmla="*/ 0 w 159"/>
                <a:gd name="T17" fmla="*/ 0 h 172"/>
                <a:gd name="T18" fmla="*/ 0 w 159"/>
                <a:gd name="T19" fmla="*/ 0 h 172"/>
                <a:gd name="T20" fmla="*/ 0 w 159"/>
                <a:gd name="T21" fmla="*/ 0 h 172"/>
                <a:gd name="T22" fmla="*/ 0 w 159"/>
                <a:gd name="T23" fmla="*/ 0 h 172"/>
                <a:gd name="T24" fmla="*/ 0 w 159"/>
                <a:gd name="T25" fmla="*/ 0 h 172"/>
                <a:gd name="T26" fmla="*/ 0 w 159"/>
                <a:gd name="T27" fmla="*/ 0 h 172"/>
                <a:gd name="T28" fmla="*/ 0 w 159"/>
                <a:gd name="T29" fmla="*/ 0 h 172"/>
                <a:gd name="T30" fmla="*/ 0 w 159"/>
                <a:gd name="T31" fmla="*/ 0 h 172"/>
                <a:gd name="T32" fmla="*/ 0 w 159"/>
                <a:gd name="T33" fmla="*/ 0 h 172"/>
                <a:gd name="T34" fmla="*/ 0 w 159"/>
                <a:gd name="T35" fmla="*/ 0 h 172"/>
                <a:gd name="T36" fmla="*/ 0 w 159"/>
                <a:gd name="T37" fmla="*/ 0 h 172"/>
                <a:gd name="T38" fmla="*/ 0 w 159"/>
                <a:gd name="T39" fmla="*/ 0 h 172"/>
                <a:gd name="T40" fmla="*/ 0 w 159"/>
                <a:gd name="T41" fmla="*/ 0 h 172"/>
                <a:gd name="T42" fmla="*/ 0 w 159"/>
                <a:gd name="T43" fmla="*/ 0 h 172"/>
                <a:gd name="T44" fmla="*/ 0 w 159"/>
                <a:gd name="T45" fmla="*/ 0 h 172"/>
                <a:gd name="T46" fmla="*/ 0 w 159"/>
                <a:gd name="T47" fmla="*/ 0 h 172"/>
                <a:gd name="T48" fmla="*/ 0 w 159"/>
                <a:gd name="T49" fmla="*/ 0 h 172"/>
                <a:gd name="T50" fmla="*/ 0 w 159"/>
                <a:gd name="T51" fmla="*/ 0 h 172"/>
                <a:gd name="T52" fmla="*/ 0 w 159"/>
                <a:gd name="T53" fmla="*/ 0 h 172"/>
                <a:gd name="T54" fmla="*/ 0 w 159"/>
                <a:gd name="T55" fmla="*/ 0 h 172"/>
                <a:gd name="T56" fmla="*/ 0 w 159"/>
                <a:gd name="T57" fmla="*/ 0 h 172"/>
                <a:gd name="T58" fmla="*/ 0 w 159"/>
                <a:gd name="T59" fmla="*/ 0 h 172"/>
                <a:gd name="T60" fmla="*/ 0 w 159"/>
                <a:gd name="T61" fmla="*/ 0 h 172"/>
                <a:gd name="T62" fmla="*/ 0 w 159"/>
                <a:gd name="T63" fmla="*/ 0 h 172"/>
                <a:gd name="T64" fmla="*/ 0 w 159"/>
                <a:gd name="T65" fmla="*/ 0 h 172"/>
                <a:gd name="T66" fmla="*/ 0 w 159"/>
                <a:gd name="T67" fmla="*/ 0 h 172"/>
                <a:gd name="T68" fmla="*/ 0 w 159"/>
                <a:gd name="T69" fmla="*/ 0 h 172"/>
                <a:gd name="T70" fmla="*/ 0 w 159"/>
                <a:gd name="T71" fmla="*/ 0 h 172"/>
                <a:gd name="T72" fmla="*/ 0 w 159"/>
                <a:gd name="T73" fmla="*/ 0 h 172"/>
                <a:gd name="T74" fmla="*/ 0 w 159"/>
                <a:gd name="T75" fmla="*/ 0 h 172"/>
                <a:gd name="T76" fmla="*/ 0 w 159"/>
                <a:gd name="T77" fmla="*/ 0 h 172"/>
                <a:gd name="T78" fmla="*/ 0 w 159"/>
                <a:gd name="T79" fmla="*/ 0 h 172"/>
                <a:gd name="T80" fmla="*/ 0 w 159"/>
                <a:gd name="T81" fmla="*/ 0 h 172"/>
                <a:gd name="T82" fmla="*/ 0 w 159"/>
                <a:gd name="T83" fmla="*/ 0 h 172"/>
                <a:gd name="T84" fmla="*/ 0 w 159"/>
                <a:gd name="T85" fmla="*/ 0 h 172"/>
                <a:gd name="T86" fmla="*/ 0 w 159"/>
                <a:gd name="T87" fmla="*/ 0 h 172"/>
                <a:gd name="T88" fmla="*/ 0 w 159"/>
                <a:gd name="T89" fmla="*/ 0 h 172"/>
                <a:gd name="T90" fmla="*/ 0 w 159"/>
                <a:gd name="T91" fmla="*/ 0 h 172"/>
                <a:gd name="T92" fmla="*/ 0 w 159"/>
                <a:gd name="T93" fmla="*/ 0 h 172"/>
                <a:gd name="T94" fmla="*/ 0 w 159"/>
                <a:gd name="T95" fmla="*/ 0 h 172"/>
                <a:gd name="T96" fmla="*/ 0 w 159"/>
                <a:gd name="T97" fmla="*/ 0 h 17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9" h="172">
                  <a:moveTo>
                    <a:pt x="157" y="0"/>
                  </a:moveTo>
                  <a:lnTo>
                    <a:pt x="158" y="14"/>
                  </a:lnTo>
                  <a:lnTo>
                    <a:pt x="159" y="26"/>
                  </a:lnTo>
                  <a:lnTo>
                    <a:pt x="159" y="36"/>
                  </a:lnTo>
                  <a:lnTo>
                    <a:pt x="158" y="44"/>
                  </a:lnTo>
                  <a:lnTo>
                    <a:pt x="157" y="50"/>
                  </a:lnTo>
                  <a:lnTo>
                    <a:pt x="156" y="55"/>
                  </a:lnTo>
                  <a:lnTo>
                    <a:pt x="154" y="58"/>
                  </a:lnTo>
                  <a:lnTo>
                    <a:pt x="151" y="60"/>
                  </a:lnTo>
                  <a:lnTo>
                    <a:pt x="132" y="69"/>
                  </a:lnTo>
                  <a:lnTo>
                    <a:pt x="114" y="79"/>
                  </a:lnTo>
                  <a:lnTo>
                    <a:pt x="98" y="88"/>
                  </a:lnTo>
                  <a:lnTo>
                    <a:pt x="84" y="98"/>
                  </a:lnTo>
                  <a:lnTo>
                    <a:pt x="72" y="107"/>
                  </a:lnTo>
                  <a:lnTo>
                    <a:pt x="61" y="117"/>
                  </a:lnTo>
                  <a:lnTo>
                    <a:pt x="51" y="126"/>
                  </a:lnTo>
                  <a:lnTo>
                    <a:pt x="43" y="134"/>
                  </a:lnTo>
                  <a:lnTo>
                    <a:pt x="36" y="142"/>
                  </a:lnTo>
                  <a:lnTo>
                    <a:pt x="30" y="149"/>
                  </a:lnTo>
                  <a:lnTo>
                    <a:pt x="20" y="161"/>
                  </a:lnTo>
                  <a:lnTo>
                    <a:pt x="17" y="165"/>
                  </a:lnTo>
                  <a:lnTo>
                    <a:pt x="13" y="169"/>
                  </a:lnTo>
                  <a:lnTo>
                    <a:pt x="11" y="171"/>
                  </a:lnTo>
                  <a:lnTo>
                    <a:pt x="9" y="172"/>
                  </a:lnTo>
                  <a:lnTo>
                    <a:pt x="7" y="171"/>
                  </a:lnTo>
                  <a:lnTo>
                    <a:pt x="6" y="170"/>
                  </a:lnTo>
                  <a:lnTo>
                    <a:pt x="5" y="167"/>
                  </a:lnTo>
                  <a:lnTo>
                    <a:pt x="3" y="164"/>
                  </a:lnTo>
                  <a:lnTo>
                    <a:pt x="1" y="156"/>
                  </a:lnTo>
                  <a:lnTo>
                    <a:pt x="0" y="147"/>
                  </a:lnTo>
                  <a:lnTo>
                    <a:pt x="0" y="136"/>
                  </a:lnTo>
                  <a:lnTo>
                    <a:pt x="0" y="126"/>
                  </a:lnTo>
                  <a:lnTo>
                    <a:pt x="1" y="122"/>
                  </a:lnTo>
                  <a:lnTo>
                    <a:pt x="2" y="118"/>
                  </a:lnTo>
                  <a:lnTo>
                    <a:pt x="3" y="114"/>
                  </a:lnTo>
                  <a:lnTo>
                    <a:pt x="5" y="111"/>
                  </a:lnTo>
                  <a:lnTo>
                    <a:pt x="15" y="99"/>
                  </a:lnTo>
                  <a:lnTo>
                    <a:pt x="26" y="87"/>
                  </a:lnTo>
                  <a:lnTo>
                    <a:pt x="31" y="82"/>
                  </a:lnTo>
                  <a:lnTo>
                    <a:pt x="37" y="76"/>
                  </a:lnTo>
                  <a:lnTo>
                    <a:pt x="48" y="67"/>
                  </a:lnTo>
                  <a:lnTo>
                    <a:pt x="59" y="58"/>
                  </a:lnTo>
                  <a:lnTo>
                    <a:pt x="71" y="50"/>
                  </a:lnTo>
                  <a:lnTo>
                    <a:pt x="93" y="36"/>
                  </a:lnTo>
                  <a:lnTo>
                    <a:pt x="114" y="25"/>
                  </a:lnTo>
                  <a:lnTo>
                    <a:pt x="132" y="15"/>
                  </a:lnTo>
                  <a:lnTo>
                    <a:pt x="147" y="7"/>
                  </a:lnTo>
                  <a:lnTo>
                    <a:pt x="153" y="3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99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4115" name="Freeform 16"/>
            <p:cNvSpPr>
              <a:spLocks/>
            </p:cNvSpPr>
            <p:nvPr userDrawn="1"/>
          </p:nvSpPr>
          <p:spPr bwMode="auto">
            <a:xfrm>
              <a:off x="4971" y="4121"/>
              <a:ext cx="103" cy="96"/>
            </a:xfrm>
            <a:custGeom>
              <a:avLst/>
              <a:gdLst>
                <a:gd name="T0" fmla="*/ 0 w 338"/>
                <a:gd name="T1" fmla="*/ 0 h 315"/>
                <a:gd name="T2" fmla="*/ 0 w 338"/>
                <a:gd name="T3" fmla="*/ 0 h 315"/>
                <a:gd name="T4" fmla="*/ 0 w 338"/>
                <a:gd name="T5" fmla="*/ 0 h 315"/>
                <a:gd name="T6" fmla="*/ 0 w 338"/>
                <a:gd name="T7" fmla="*/ 0 h 315"/>
                <a:gd name="T8" fmla="*/ 0 w 338"/>
                <a:gd name="T9" fmla="*/ 0 h 315"/>
                <a:gd name="T10" fmla="*/ 0 w 338"/>
                <a:gd name="T11" fmla="*/ 0 h 315"/>
                <a:gd name="T12" fmla="*/ 0 w 338"/>
                <a:gd name="T13" fmla="*/ 0 h 315"/>
                <a:gd name="T14" fmla="*/ 0 w 338"/>
                <a:gd name="T15" fmla="*/ 0 h 315"/>
                <a:gd name="T16" fmla="*/ 0 w 338"/>
                <a:gd name="T17" fmla="*/ 0 h 315"/>
                <a:gd name="T18" fmla="*/ 0 w 338"/>
                <a:gd name="T19" fmla="*/ 0 h 315"/>
                <a:gd name="T20" fmla="*/ 0 w 338"/>
                <a:gd name="T21" fmla="*/ 0 h 315"/>
                <a:gd name="T22" fmla="*/ 0 w 338"/>
                <a:gd name="T23" fmla="*/ 0 h 315"/>
                <a:gd name="T24" fmla="*/ 0 w 338"/>
                <a:gd name="T25" fmla="*/ 0 h 315"/>
                <a:gd name="T26" fmla="*/ 0 w 338"/>
                <a:gd name="T27" fmla="*/ 0 h 315"/>
                <a:gd name="T28" fmla="*/ 0 w 338"/>
                <a:gd name="T29" fmla="*/ 0 h 315"/>
                <a:gd name="T30" fmla="*/ 0 w 338"/>
                <a:gd name="T31" fmla="*/ 0 h 315"/>
                <a:gd name="T32" fmla="*/ 0 w 338"/>
                <a:gd name="T33" fmla="*/ 0 h 315"/>
                <a:gd name="T34" fmla="*/ 0 w 338"/>
                <a:gd name="T35" fmla="*/ 0 h 315"/>
                <a:gd name="T36" fmla="*/ 0 w 338"/>
                <a:gd name="T37" fmla="*/ 0 h 315"/>
                <a:gd name="T38" fmla="*/ 0 w 338"/>
                <a:gd name="T39" fmla="*/ 0 h 315"/>
                <a:gd name="T40" fmla="*/ 0 w 338"/>
                <a:gd name="T41" fmla="*/ 0 h 315"/>
                <a:gd name="T42" fmla="*/ 0 w 338"/>
                <a:gd name="T43" fmla="*/ 0 h 315"/>
                <a:gd name="T44" fmla="*/ 0 w 338"/>
                <a:gd name="T45" fmla="*/ 0 h 315"/>
                <a:gd name="T46" fmla="*/ 0 w 338"/>
                <a:gd name="T47" fmla="*/ 0 h 315"/>
                <a:gd name="T48" fmla="*/ 0 w 338"/>
                <a:gd name="T49" fmla="*/ 0 h 315"/>
                <a:gd name="T50" fmla="*/ 0 w 338"/>
                <a:gd name="T51" fmla="*/ 0 h 315"/>
                <a:gd name="T52" fmla="*/ 0 w 338"/>
                <a:gd name="T53" fmla="*/ 0 h 315"/>
                <a:gd name="T54" fmla="*/ 0 w 338"/>
                <a:gd name="T55" fmla="*/ 0 h 315"/>
                <a:gd name="T56" fmla="*/ 0 w 338"/>
                <a:gd name="T57" fmla="*/ 0 h 315"/>
                <a:gd name="T58" fmla="*/ 0 w 338"/>
                <a:gd name="T59" fmla="*/ 0 h 315"/>
                <a:gd name="T60" fmla="*/ 0 w 338"/>
                <a:gd name="T61" fmla="*/ 0 h 315"/>
                <a:gd name="T62" fmla="*/ 0 w 338"/>
                <a:gd name="T63" fmla="*/ 0 h 315"/>
                <a:gd name="T64" fmla="*/ 0 w 338"/>
                <a:gd name="T65" fmla="*/ 0 h 315"/>
                <a:gd name="T66" fmla="*/ 0 w 338"/>
                <a:gd name="T67" fmla="*/ 0 h 315"/>
                <a:gd name="T68" fmla="*/ 0 w 338"/>
                <a:gd name="T69" fmla="*/ 0 h 315"/>
                <a:gd name="T70" fmla="*/ 0 w 338"/>
                <a:gd name="T71" fmla="*/ 0 h 315"/>
                <a:gd name="T72" fmla="*/ 0 w 338"/>
                <a:gd name="T73" fmla="*/ 0 h 315"/>
                <a:gd name="T74" fmla="*/ 0 w 338"/>
                <a:gd name="T75" fmla="*/ 0 h 315"/>
                <a:gd name="T76" fmla="*/ 0 w 338"/>
                <a:gd name="T77" fmla="*/ 0 h 315"/>
                <a:gd name="T78" fmla="*/ 0 w 338"/>
                <a:gd name="T79" fmla="*/ 0 h 315"/>
                <a:gd name="T80" fmla="*/ 0 w 338"/>
                <a:gd name="T81" fmla="*/ 0 h 315"/>
                <a:gd name="T82" fmla="*/ 0 w 338"/>
                <a:gd name="T83" fmla="*/ 0 h 315"/>
                <a:gd name="T84" fmla="*/ 0 w 338"/>
                <a:gd name="T85" fmla="*/ 0 h 315"/>
                <a:gd name="T86" fmla="*/ 0 w 338"/>
                <a:gd name="T87" fmla="*/ 0 h 315"/>
                <a:gd name="T88" fmla="*/ 0 w 338"/>
                <a:gd name="T89" fmla="*/ 0 h 315"/>
                <a:gd name="T90" fmla="*/ 0 w 338"/>
                <a:gd name="T91" fmla="*/ 0 h 315"/>
                <a:gd name="T92" fmla="*/ 0 w 338"/>
                <a:gd name="T93" fmla="*/ 0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38" h="315">
                  <a:moveTo>
                    <a:pt x="325" y="83"/>
                  </a:moveTo>
                  <a:lnTo>
                    <a:pt x="331" y="98"/>
                  </a:lnTo>
                  <a:lnTo>
                    <a:pt x="333" y="106"/>
                  </a:lnTo>
                  <a:lnTo>
                    <a:pt x="334" y="114"/>
                  </a:lnTo>
                  <a:lnTo>
                    <a:pt x="337" y="130"/>
                  </a:lnTo>
                  <a:lnTo>
                    <a:pt x="338" y="146"/>
                  </a:lnTo>
                  <a:lnTo>
                    <a:pt x="337" y="164"/>
                  </a:lnTo>
                  <a:lnTo>
                    <a:pt x="336" y="172"/>
                  </a:lnTo>
                  <a:lnTo>
                    <a:pt x="334" y="180"/>
                  </a:lnTo>
                  <a:lnTo>
                    <a:pt x="332" y="189"/>
                  </a:lnTo>
                  <a:lnTo>
                    <a:pt x="330" y="197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17" y="227"/>
                  </a:lnTo>
                  <a:lnTo>
                    <a:pt x="313" y="234"/>
                  </a:lnTo>
                  <a:lnTo>
                    <a:pt x="309" y="241"/>
                  </a:lnTo>
                  <a:lnTo>
                    <a:pt x="304" y="247"/>
                  </a:lnTo>
                  <a:lnTo>
                    <a:pt x="299" y="254"/>
                  </a:lnTo>
                  <a:lnTo>
                    <a:pt x="294" y="260"/>
                  </a:lnTo>
                  <a:lnTo>
                    <a:pt x="288" y="266"/>
                  </a:lnTo>
                  <a:lnTo>
                    <a:pt x="282" y="271"/>
                  </a:lnTo>
                  <a:lnTo>
                    <a:pt x="276" y="277"/>
                  </a:lnTo>
                  <a:lnTo>
                    <a:pt x="270" y="282"/>
                  </a:lnTo>
                  <a:lnTo>
                    <a:pt x="263" y="286"/>
                  </a:lnTo>
                  <a:lnTo>
                    <a:pt x="249" y="295"/>
                  </a:lnTo>
                  <a:lnTo>
                    <a:pt x="242" y="298"/>
                  </a:lnTo>
                  <a:lnTo>
                    <a:pt x="235" y="302"/>
                  </a:lnTo>
                  <a:lnTo>
                    <a:pt x="227" y="305"/>
                  </a:lnTo>
                  <a:lnTo>
                    <a:pt x="219" y="308"/>
                  </a:lnTo>
                  <a:lnTo>
                    <a:pt x="211" y="310"/>
                  </a:lnTo>
                  <a:lnTo>
                    <a:pt x="203" y="312"/>
                  </a:lnTo>
                  <a:lnTo>
                    <a:pt x="195" y="313"/>
                  </a:lnTo>
                  <a:lnTo>
                    <a:pt x="186" y="314"/>
                  </a:lnTo>
                  <a:lnTo>
                    <a:pt x="169" y="315"/>
                  </a:lnTo>
                  <a:lnTo>
                    <a:pt x="152" y="314"/>
                  </a:lnTo>
                  <a:lnTo>
                    <a:pt x="143" y="313"/>
                  </a:lnTo>
                  <a:lnTo>
                    <a:pt x="135" y="312"/>
                  </a:lnTo>
                  <a:lnTo>
                    <a:pt x="127" y="310"/>
                  </a:lnTo>
                  <a:lnTo>
                    <a:pt x="119" y="308"/>
                  </a:lnTo>
                  <a:lnTo>
                    <a:pt x="111" y="305"/>
                  </a:lnTo>
                  <a:lnTo>
                    <a:pt x="103" y="302"/>
                  </a:lnTo>
                  <a:lnTo>
                    <a:pt x="88" y="295"/>
                  </a:lnTo>
                  <a:lnTo>
                    <a:pt x="81" y="291"/>
                  </a:lnTo>
                  <a:lnTo>
                    <a:pt x="75" y="286"/>
                  </a:lnTo>
                  <a:lnTo>
                    <a:pt x="68" y="282"/>
                  </a:lnTo>
                  <a:lnTo>
                    <a:pt x="62" y="277"/>
                  </a:lnTo>
                  <a:lnTo>
                    <a:pt x="55" y="271"/>
                  </a:lnTo>
                  <a:lnTo>
                    <a:pt x="50" y="266"/>
                  </a:lnTo>
                  <a:lnTo>
                    <a:pt x="44" y="260"/>
                  </a:lnTo>
                  <a:lnTo>
                    <a:pt x="39" y="254"/>
                  </a:lnTo>
                  <a:lnTo>
                    <a:pt x="34" y="247"/>
                  </a:lnTo>
                  <a:lnTo>
                    <a:pt x="29" y="241"/>
                  </a:lnTo>
                  <a:lnTo>
                    <a:pt x="20" y="227"/>
                  </a:lnTo>
                  <a:lnTo>
                    <a:pt x="17" y="220"/>
                  </a:lnTo>
                  <a:lnTo>
                    <a:pt x="13" y="212"/>
                  </a:lnTo>
                  <a:lnTo>
                    <a:pt x="10" y="204"/>
                  </a:lnTo>
                  <a:lnTo>
                    <a:pt x="8" y="197"/>
                  </a:lnTo>
                  <a:lnTo>
                    <a:pt x="5" y="189"/>
                  </a:lnTo>
                  <a:lnTo>
                    <a:pt x="4" y="180"/>
                  </a:lnTo>
                  <a:lnTo>
                    <a:pt x="2" y="172"/>
                  </a:lnTo>
                  <a:lnTo>
                    <a:pt x="1" y="164"/>
                  </a:lnTo>
                  <a:lnTo>
                    <a:pt x="0" y="146"/>
                  </a:lnTo>
                  <a:lnTo>
                    <a:pt x="1" y="135"/>
                  </a:lnTo>
                  <a:lnTo>
                    <a:pt x="2" y="123"/>
                  </a:lnTo>
                  <a:lnTo>
                    <a:pt x="4" y="112"/>
                  </a:lnTo>
                  <a:lnTo>
                    <a:pt x="6" y="101"/>
                  </a:lnTo>
                  <a:lnTo>
                    <a:pt x="10" y="91"/>
                  </a:lnTo>
                  <a:lnTo>
                    <a:pt x="14" y="80"/>
                  </a:lnTo>
                  <a:lnTo>
                    <a:pt x="18" y="70"/>
                  </a:lnTo>
                  <a:lnTo>
                    <a:pt x="23" y="61"/>
                  </a:lnTo>
                  <a:lnTo>
                    <a:pt x="29" y="52"/>
                  </a:lnTo>
                  <a:lnTo>
                    <a:pt x="36" y="43"/>
                  </a:lnTo>
                  <a:lnTo>
                    <a:pt x="39" y="39"/>
                  </a:lnTo>
                  <a:lnTo>
                    <a:pt x="43" y="34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6" y="12"/>
                  </a:lnTo>
                  <a:lnTo>
                    <a:pt x="75" y="6"/>
                  </a:lnTo>
                  <a:lnTo>
                    <a:pt x="84" y="0"/>
                  </a:lnTo>
                  <a:lnTo>
                    <a:pt x="84" y="48"/>
                  </a:lnTo>
                  <a:lnTo>
                    <a:pt x="73" y="58"/>
                  </a:lnTo>
                  <a:lnTo>
                    <a:pt x="69" y="63"/>
                  </a:lnTo>
                  <a:lnTo>
                    <a:pt x="64" y="69"/>
                  </a:lnTo>
                  <a:lnTo>
                    <a:pt x="60" y="74"/>
                  </a:lnTo>
                  <a:lnTo>
                    <a:pt x="56" y="80"/>
                  </a:lnTo>
                  <a:lnTo>
                    <a:pt x="53" y="86"/>
                  </a:lnTo>
                  <a:lnTo>
                    <a:pt x="50" y="93"/>
                  </a:lnTo>
                  <a:lnTo>
                    <a:pt x="48" y="99"/>
                  </a:lnTo>
                  <a:lnTo>
                    <a:pt x="45" y="106"/>
                  </a:lnTo>
                  <a:lnTo>
                    <a:pt x="43" y="113"/>
                  </a:lnTo>
                  <a:lnTo>
                    <a:pt x="42" y="120"/>
                  </a:lnTo>
                  <a:lnTo>
                    <a:pt x="41" y="127"/>
                  </a:lnTo>
                  <a:lnTo>
                    <a:pt x="40" y="135"/>
                  </a:lnTo>
                  <a:lnTo>
                    <a:pt x="40" y="142"/>
                  </a:lnTo>
                  <a:lnTo>
                    <a:pt x="39" y="150"/>
                  </a:lnTo>
                  <a:lnTo>
                    <a:pt x="40" y="162"/>
                  </a:lnTo>
                  <a:lnTo>
                    <a:pt x="42" y="174"/>
                  </a:lnTo>
                  <a:lnTo>
                    <a:pt x="43" y="180"/>
                  </a:lnTo>
                  <a:lnTo>
                    <a:pt x="45" y="186"/>
                  </a:lnTo>
                  <a:lnTo>
                    <a:pt x="49" y="197"/>
                  </a:lnTo>
                  <a:lnTo>
                    <a:pt x="54" y="207"/>
                  </a:lnTo>
                  <a:lnTo>
                    <a:pt x="57" y="212"/>
                  </a:lnTo>
                  <a:lnTo>
                    <a:pt x="60" y="217"/>
                  </a:lnTo>
                  <a:lnTo>
                    <a:pt x="67" y="226"/>
                  </a:lnTo>
                  <a:lnTo>
                    <a:pt x="74" y="235"/>
                  </a:lnTo>
                  <a:lnTo>
                    <a:pt x="83" y="243"/>
                  </a:lnTo>
                  <a:lnTo>
                    <a:pt x="92" y="250"/>
                  </a:lnTo>
                  <a:lnTo>
                    <a:pt x="97" y="253"/>
                  </a:lnTo>
                  <a:lnTo>
                    <a:pt x="102" y="256"/>
                  </a:lnTo>
                  <a:lnTo>
                    <a:pt x="113" y="261"/>
                  </a:lnTo>
                  <a:lnTo>
                    <a:pt x="124" y="265"/>
                  </a:lnTo>
                  <a:lnTo>
                    <a:pt x="129" y="266"/>
                  </a:lnTo>
                  <a:lnTo>
                    <a:pt x="135" y="268"/>
                  </a:lnTo>
                  <a:lnTo>
                    <a:pt x="141" y="269"/>
                  </a:lnTo>
                  <a:lnTo>
                    <a:pt x="147" y="270"/>
                  </a:lnTo>
                  <a:lnTo>
                    <a:pt x="153" y="270"/>
                  </a:lnTo>
                  <a:lnTo>
                    <a:pt x="159" y="270"/>
                  </a:lnTo>
                  <a:lnTo>
                    <a:pt x="172" y="270"/>
                  </a:lnTo>
                  <a:lnTo>
                    <a:pt x="183" y="268"/>
                  </a:lnTo>
                  <a:lnTo>
                    <a:pt x="195" y="265"/>
                  </a:lnTo>
                  <a:lnTo>
                    <a:pt x="206" y="261"/>
                  </a:lnTo>
                  <a:lnTo>
                    <a:pt x="211" y="259"/>
                  </a:lnTo>
                  <a:lnTo>
                    <a:pt x="216" y="256"/>
                  </a:lnTo>
                  <a:lnTo>
                    <a:pt x="226" y="250"/>
                  </a:lnTo>
                  <a:lnTo>
                    <a:pt x="230" y="247"/>
                  </a:lnTo>
                  <a:lnTo>
                    <a:pt x="235" y="244"/>
                  </a:lnTo>
                  <a:lnTo>
                    <a:pt x="243" y="236"/>
                  </a:lnTo>
                  <a:lnTo>
                    <a:pt x="251" y="228"/>
                  </a:lnTo>
                  <a:lnTo>
                    <a:pt x="257" y="219"/>
                  </a:lnTo>
                  <a:lnTo>
                    <a:pt x="263" y="209"/>
                  </a:lnTo>
                  <a:lnTo>
                    <a:pt x="268" y="198"/>
                  </a:lnTo>
                  <a:lnTo>
                    <a:pt x="272" y="188"/>
                  </a:lnTo>
                  <a:lnTo>
                    <a:pt x="274" y="182"/>
                  </a:lnTo>
                  <a:lnTo>
                    <a:pt x="275" y="176"/>
                  </a:lnTo>
                  <a:lnTo>
                    <a:pt x="277" y="164"/>
                  </a:lnTo>
                  <a:lnTo>
                    <a:pt x="277" y="158"/>
                  </a:lnTo>
                  <a:lnTo>
                    <a:pt x="277" y="152"/>
                  </a:lnTo>
                  <a:lnTo>
                    <a:pt x="277" y="146"/>
                  </a:lnTo>
                  <a:lnTo>
                    <a:pt x="276" y="140"/>
                  </a:lnTo>
                  <a:lnTo>
                    <a:pt x="276" y="135"/>
                  </a:lnTo>
                  <a:lnTo>
                    <a:pt x="274" y="131"/>
                  </a:lnTo>
                  <a:lnTo>
                    <a:pt x="325" y="8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/>
            </a:p>
          </p:txBody>
        </p:sp>
      </p:grp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0425799" y="6200570"/>
            <a:ext cx="325730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fld id="{98FEF907-02D6-4FA4-8642-A864A000926E}" type="slidenum">
              <a:rPr lang="es-ES" altLang="en-US" sz="900" b="0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s-ES" altLang="en-US" sz="900" b="0" dirty="0">
              <a:solidFill>
                <a:srgbClr val="000000"/>
              </a:solidFill>
            </a:endParaRPr>
          </a:p>
        </p:txBody>
      </p:sp>
      <p:sp>
        <p:nvSpPr>
          <p:cNvPr id="6150" name="Title Placeholder 5"/>
          <p:cNvSpPr>
            <a:spLocks noGrp="1"/>
          </p:cNvSpPr>
          <p:nvPr>
            <p:ph type="title"/>
          </p:nvPr>
        </p:nvSpPr>
        <p:spPr bwMode="auto">
          <a:xfrm>
            <a:off x="541893" y="258110"/>
            <a:ext cx="9754077" cy="73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6151" name="Text Placeholder 6"/>
          <p:cNvSpPr>
            <a:spLocks noGrp="1"/>
          </p:cNvSpPr>
          <p:nvPr>
            <p:ph type="body" idx="1"/>
          </p:nvPr>
        </p:nvSpPr>
        <p:spPr bwMode="auto">
          <a:xfrm>
            <a:off x="530604" y="1538208"/>
            <a:ext cx="9754077" cy="425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6152" name="Straight Connector 19"/>
          <p:cNvCxnSpPr>
            <a:cxnSpLocks noChangeShapeType="1"/>
          </p:cNvCxnSpPr>
          <p:nvPr/>
        </p:nvCxnSpPr>
        <p:spPr bwMode="auto">
          <a:xfrm>
            <a:off x="1" y="0"/>
            <a:ext cx="10837863" cy="644525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10" r:id="rId1"/>
    <p:sldLayoutId id="2147486197" r:id="rId2"/>
    <p:sldLayoutId id="2147486198" r:id="rId3"/>
    <p:sldLayoutId id="2147486199" r:id="rId4"/>
    <p:sldLayoutId id="2147486200" r:id="rId5"/>
    <p:sldLayoutId id="2147486201" r:id="rId6"/>
    <p:sldLayoutId id="2147486202" r:id="rId7"/>
    <p:sldLayoutId id="2147486203" r:id="rId8"/>
    <p:sldLayoutId id="2147486204" r:id="rId9"/>
    <p:sldLayoutId id="2147486205" r:id="rId10"/>
    <p:sldLayoutId id="2147486206" r:id="rId11"/>
  </p:sldLayoutIdLst>
  <p:transition>
    <p:wipe dir="r"/>
  </p:transition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Font typeface="Wingdings" pitchFamily="2" charset="2"/>
        <a:buChar char="l"/>
        <a:defRPr sz="2400" b="1">
          <a:solidFill>
            <a:srgbClr val="0066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Font typeface="Wingdings" pitchFamily="2" charset="2"/>
        <a:buChar char="¢"/>
        <a:defRPr sz="2000">
          <a:solidFill>
            <a:srgbClr val="0066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Char char="•"/>
        <a:defRPr sz="2000">
          <a:solidFill>
            <a:srgbClr val="0066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Char char="•"/>
        <a:defRPr sz="2000">
          <a:solidFill>
            <a:srgbClr val="0066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 userDrawn="1"/>
        </p:nvSpPr>
        <p:spPr bwMode="auto">
          <a:xfrm>
            <a:off x="1" y="5836532"/>
            <a:ext cx="10837863" cy="572911"/>
          </a:xfrm>
          <a:custGeom>
            <a:avLst/>
            <a:gdLst>
              <a:gd name="T0" fmla="*/ 2147483647 w 5760"/>
              <a:gd name="T1" fmla="*/ 2147483647 h 384"/>
              <a:gd name="T2" fmla="*/ 2147483647 w 5760"/>
              <a:gd name="T3" fmla="*/ 0 h 384"/>
              <a:gd name="T4" fmla="*/ 2147483647 w 5760"/>
              <a:gd name="T5" fmla="*/ 2147483647 h 384"/>
              <a:gd name="T6" fmla="*/ 0 w 5760"/>
              <a:gd name="T7" fmla="*/ 2147483647 h 384"/>
              <a:gd name="T8" fmla="*/ 0 w 5760"/>
              <a:gd name="T9" fmla="*/ 2147483647 h 384"/>
              <a:gd name="T10" fmla="*/ 2147483647 w 5760"/>
              <a:gd name="T11" fmla="*/ 2147483647 h 3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0" h="384">
                <a:moveTo>
                  <a:pt x="5760" y="364"/>
                </a:moveTo>
                <a:lnTo>
                  <a:pt x="5760" y="0"/>
                </a:lnTo>
                <a:cubicBezTo>
                  <a:pt x="4833" y="94"/>
                  <a:pt x="3861" y="166"/>
                  <a:pt x="2903" y="207"/>
                </a:cubicBezTo>
                <a:cubicBezTo>
                  <a:pt x="1944" y="250"/>
                  <a:pt x="976" y="269"/>
                  <a:pt x="0" y="268"/>
                </a:cubicBezTo>
                <a:lnTo>
                  <a:pt x="0" y="384"/>
                </a:lnTo>
                <a:lnTo>
                  <a:pt x="5760" y="36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Freeform 3"/>
          <p:cNvSpPr>
            <a:spLocks/>
          </p:cNvSpPr>
          <p:nvPr userDrawn="1"/>
        </p:nvSpPr>
        <p:spPr bwMode="auto">
          <a:xfrm>
            <a:off x="-13170" y="5888753"/>
            <a:ext cx="10851035" cy="556500"/>
          </a:xfrm>
          <a:custGeom>
            <a:avLst/>
            <a:gdLst>
              <a:gd name="T0" fmla="*/ 2147483647 w 5767"/>
              <a:gd name="T1" fmla="*/ 2147483647 h 373"/>
              <a:gd name="T2" fmla="*/ 2147483647 w 5767"/>
              <a:gd name="T3" fmla="*/ 0 h 373"/>
              <a:gd name="T4" fmla="*/ 2147483647 w 5767"/>
              <a:gd name="T5" fmla="*/ 2147483647 h 373"/>
              <a:gd name="T6" fmla="*/ 2147483647 w 5767"/>
              <a:gd name="T7" fmla="*/ 2147483647 h 373"/>
              <a:gd name="T8" fmla="*/ 2147483647 w 5767"/>
              <a:gd name="T9" fmla="*/ 2147483647 h 373"/>
              <a:gd name="T10" fmla="*/ 2147483647 w 5767"/>
              <a:gd name="T11" fmla="*/ 2147483647 h 373"/>
              <a:gd name="T12" fmla="*/ 2147483647 w 5767"/>
              <a:gd name="T13" fmla="*/ 2147483647 h 373"/>
              <a:gd name="T14" fmla="*/ 2147483647 w 5767"/>
              <a:gd name="T15" fmla="*/ 2147483647 h 373"/>
              <a:gd name="T16" fmla="*/ 0 w 5767"/>
              <a:gd name="T17" fmla="*/ 2147483647 h 373"/>
              <a:gd name="T18" fmla="*/ 0 w 5767"/>
              <a:gd name="T19" fmla="*/ 2147483647 h 373"/>
              <a:gd name="T20" fmla="*/ 2147483647 w 5767"/>
              <a:gd name="T21" fmla="*/ 2147483647 h 3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767" h="373">
                <a:moveTo>
                  <a:pt x="5767" y="373"/>
                </a:moveTo>
                <a:lnTo>
                  <a:pt x="5767" y="0"/>
                </a:lnTo>
                <a:cubicBezTo>
                  <a:pt x="5310" y="41"/>
                  <a:pt x="4699" y="85"/>
                  <a:pt x="4342" y="108"/>
                </a:cubicBezTo>
                <a:lnTo>
                  <a:pt x="3628" y="144"/>
                </a:lnTo>
                <a:lnTo>
                  <a:pt x="2907" y="176"/>
                </a:lnTo>
                <a:cubicBezTo>
                  <a:pt x="2673" y="183"/>
                  <a:pt x="2432" y="189"/>
                  <a:pt x="2185" y="194"/>
                </a:cubicBezTo>
                <a:cubicBezTo>
                  <a:pt x="1951" y="198"/>
                  <a:pt x="1709" y="202"/>
                  <a:pt x="1459" y="205"/>
                </a:cubicBezTo>
                <a:lnTo>
                  <a:pt x="731" y="211"/>
                </a:lnTo>
                <a:lnTo>
                  <a:pt x="0" y="211"/>
                </a:lnTo>
                <a:lnTo>
                  <a:pt x="0" y="373"/>
                </a:lnTo>
                <a:lnTo>
                  <a:pt x="5767" y="373"/>
                </a:lnTo>
                <a:close/>
              </a:path>
            </a:pathLst>
          </a:custGeom>
          <a:gradFill rotWithShape="1">
            <a:gsLst>
              <a:gs pos="0">
                <a:srgbClr val="079BC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28" name="Group 4"/>
          <p:cNvGrpSpPr>
            <a:grpSpLocks/>
          </p:cNvGrpSpPr>
          <p:nvPr userDrawn="1"/>
        </p:nvGrpSpPr>
        <p:grpSpPr bwMode="auto">
          <a:xfrm>
            <a:off x="9353304" y="6084199"/>
            <a:ext cx="908799" cy="207381"/>
            <a:chOff x="4971" y="4078"/>
            <a:chExt cx="483" cy="139"/>
          </a:xfrm>
        </p:grpSpPr>
        <p:sp>
          <p:nvSpPr>
            <p:cNvPr id="1032" name="Freeform 5"/>
            <p:cNvSpPr>
              <a:spLocks noEditPoints="1"/>
            </p:cNvSpPr>
            <p:nvPr userDrawn="1"/>
          </p:nvSpPr>
          <p:spPr bwMode="auto">
            <a:xfrm>
              <a:off x="5096" y="4114"/>
              <a:ext cx="71" cy="70"/>
            </a:xfrm>
            <a:custGeom>
              <a:avLst/>
              <a:gdLst>
                <a:gd name="T0" fmla="*/ 0 w 231"/>
                <a:gd name="T1" fmla="*/ 0 h 229"/>
                <a:gd name="T2" fmla="*/ 0 w 231"/>
                <a:gd name="T3" fmla="*/ 0 h 229"/>
                <a:gd name="T4" fmla="*/ 0 w 231"/>
                <a:gd name="T5" fmla="*/ 0 h 229"/>
                <a:gd name="T6" fmla="*/ 0 w 231"/>
                <a:gd name="T7" fmla="*/ 0 h 229"/>
                <a:gd name="T8" fmla="*/ 0 w 231"/>
                <a:gd name="T9" fmla="*/ 0 h 229"/>
                <a:gd name="T10" fmla="*/ 0 w 231"/>
                <a:gd name="T11" fmla="*/ 0 h 229"/>
                <a:gd name="T12" fmla="*/ 0 w 231"/>
                <a:gd name="T13" fmla="*/ 0 h 229"/>
                <a:gd name="T14" fmla="*/ 0 w 231"/>
                <a:gd name="T15" fmla="*/ 0 h 229"/>
                <a:gd name="T16" fmla="*/ 0 w 231"/>
                <a:gd name="T17" fmla="*/ 0 h 229"/>
                <a:gd name="T18" fmla="*/ 0 w 231"/>
                <a:gd name="T19" fmla="*/ 0 h 229"/>
                <a:gd name="T20" fmla="*/ 0 w 231"/>
                <a:gd name="T21" fmla="*/ 0 h 229"/>
                <a:gd name="T22" fmla="*/ 0 w 231"/>
                <a:gd name="T23" fmla="*/ 0 h 229"/>
                <a:gd name="T24" fmla="*/ 0 w 231"/>
                <a:gd name="T25" fmla="*/ 0 h 229"/>
                <a:gd name="T26" fmla="*/ 0 w 231"/>
                <a:gd name="T27" fmla="*/ 0 h 2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1" h="229">
                  <a:moveTo>
                    <a:pt x="148" y="140"/>
                  </a:moveTo>
                  <a:lnTo>
                    <a:pt x="81" y="140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48" y="140"/>
                  </a:lnTo>
                  <a:close/>
                  <a:moveTo>
                    <a:pt x="0" y="229"/>
                  </a:moveTo>
                  <a:lnTo>
                    <a:pt x="48" y="229"/>
                  </a:lnTo>
                  <a:lnTo>
                    <a:pt x="68" y="176"/>
                  </a:lnTo>
                  <a:lnTo>
                    <a:pt x="160" y="176"/>
                  </a:lnTo>
                  <a:lnTo>
                    <a:pt x="180" y="229"/>
                  </a:lnTo>
                  <a:lnTo>
                    <a:pt x="231" y="229"/>
                  </a:lnTo>
                  <a:lnTo>
                    <a:pt x="141" y="0"/>
                  </a:lnTo>
                  <a:lnTo>
                    <a:pt x="89" y="0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3" name="Freeform 6"/>
            <p:cNvSpPr>
              <a:spLocks/>
            </p:cNvSpPr>
            <p:nvPr userDrawn="1"/>
          </p:nvSpPr>
          <p:spPr bwMode="auto">
            <a:xfrm>
              <a:off x="5175" y="4108"/>
              <a:ext cx="13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4" name="Freeform 7"/>
            <p:cNvSpPr>
              <a:spLocks/>
            </p:cNvSpPr>
            <p:nvPr userDrawn="1"/>
          </p:nvSpPr>
          <p:spPr bwMode="auto">
            <a:xfrm>
              <a:off x="5201" y="4131"/>
              <a:ext cx="76" cy="53"/>
            </a:xfrm>
            <a:custGeom>
              <a:avLst/>
              <a:gdLst>
                <a:gd name="T0" fmla="*/ 0 w 248"/>
                <a:gd name="T1" fmla="*/ 0 h 173"/>
                <a:gd name="T2" fmla="*/ 0 w 248"/>
                <a:gd name="T3" fmla="*/ 0 h 173"/>
                <a:gd name="T4" fmla="*/ 0 w 248"/>
                <a:gd name="T5" fmla="*/ 0 h 173"/>
                <a:gd name="T6" fmla="*/ 0 w 248"/>
                <a:gd name="T7" fmla="*/ 0 h 173"/>
                <a:gd name="T8" fmla="*/ 0 w 248"/>
                <a:gd name="T9" fmla="*/ 0 h 173"/>
                <a:gd name="T10" fmla="*/ 0 w 248"/>
                <a:gd name="T11" fmla="*/ 0 h 173"/>
                <a:gd name="T12" fmla="*/ 0 w 248"/>
                <a:gd name="T13" fmla="*/ 0 h 173"/>
                <a:gd name="T14" fmla="*/ 0 w 248"/>
                <a:gd name="T15" fmla="*/ 0 h 173"/>
                <a:gd name="T16" fmla="*/ 0 w 248"/>
                <a:gd name="T17" fmla="*/ 0 h 173"/>
                <a:gd name="T18" fmla="*/ 0 w 248"/>
                <a:gd name="T19" fmla="*/ 0 h 173"/>
                <a:gd name="T20" fmla="*/ 0 w 248"/>
                <a:gd name="T21" fmla="*/ 0 h 173"/>
                <a:gd name="T22" fmla="*/ 0 w 248"/>
                <a:gd name="T23" fmla="*/ 0 h 173"/>
                <a:gd name="T24" fmla="*/ 0 w 248"/>
                <a:gd name="T25" fmla="*/ 0 h 173"/>
                <a:gd name="T26" fmla="*/ 0 w 248"/>
                <a:gd name="T27" fmla="*/ 0 h 173"/>
                <a:gd name="T28" fmla="*/ 0 w 248"/>
                <a:gd name="T29" fmla="*/ 0 h 173"/>
                <a:gd name="T30" fmla="*/ 0 w 248"/>
                <a:gd name="T31" fmla="*/ 0 h 173"/>
                <a:gd name="T32" fmla="*/ 0 w 248"/>
                <a:gd name="T33" fmla="*/ 0 h 173"/>
                <a:gd name="T34" fmla="*/ 0 w 248"/>
                <a:gd name="T35" fmla="*/ 0 h 173"/>
                <a:gd name="T36" fmla="*/ 0 w 248"/>
                <a:gd name="T37" fmla="*/ 0 h 173"/>
                <a:gd name="T38" fmla="*/ 0 w 248"/>
                <a:gd name="T39" fmla="*/ 0 h 173"/>
                <a:gd name="T40" fmla="*/ 0 w 248"/>
                <a:gd name="T41" fmla="*/ 0 h 173"/>
                <a:gd name="T42" fmla="*/ 0 w 248"/>
                <a:gd name="T43" fmla="*/ 0 h 173"/>
                <a:gd name="T44" fmla="*/ 0 w 248"/>
                <a:gd name="T45" fmla="*/ 0 h 173"/>
                <a:gd name="T46" fmla="*/ 0 w 248"/>
                <a:gd name="T47" fmla="*/ 0 h 173"/>
                <a:gd name="T48" fmla="*/ 0 w 248"/>
                <a:gd name="T49" fmla="*/ 0 h 173"/>
                <a:gd name="T50" fmla="*/ 0 w 248"/>
                <a:gd name="T51" fmla="*/ 0 h 173"/>
                <a:gd name="T52" fmla="*/ 0 w 248"/>
                <a:gd name="T53" fmla="*/ 0 h 173"/>
                <a:gd name="T54" fmla="*/ 0 w 248"/>
                <a:gd name="T55" fmla="*/ 0 h 173"/>
                <a:gd name="T56" fmla="*/ 0 w 248"/>
                <a:gd name="T57" fmla="*/ 0 h 173"/>
                <a:gd name="T58" fmla="*/ 0 w 248"/>
                <a:gd name="T59" fmla="*/ 0 h 173"/>
                <a:gd name="T60" fmla="*/ 0 w 248"/>
                <a:gd name="T61" fmla="*/ 0 h 173"/>
                <a:gd name="T62" fmla="*/ 0 w 248"/>
                <a:gd name="T63" fmla="*/ 0 h 173"/>
                <a:gd name="T64" fmla="*/ 0 w 248"/>
                <a:gd name="T65" fmla="*/ 0 h 173"/>
                <a:gd name="T66" fmla="*/ 0 w 248"/>
                <a:gd name="T67" fmla="*/ 0 h 173"/>
                <a:gd name="T68" fmla="*/ 0 w 248"/>
                <a:gd name="T69" fmla="*/ 0 h 173"/>
                <a:gd name="T70" fmla="*/ 0 w 248"/>
                <a:gd name="T71" fmla="*/ 0 h 173"/>
                <a:gd name="T72" fmla="*/ 0 w 248"/>
                <a:gd name="T73" fmla="*/ 0 h 173"/>
                <a:gd name="T74" fmla="*/ 0 w 248"/>
                <a:gd name="T75" fmla="*/ 0 h 173"/>
                <a:gd name="T76" fmla="*/ 0 w 248"/>
                <a:gd name="T77" fmla="*/ 0 h 173"/>
                <a:gd name="T78" fmla="*/ 0 w 248"/>
                <a:gd name="T79" fmla="*/ 0 h 173"/>
                <a:gd name="T80" fmla="*/ 0 w 248"/>
                <a:gd name="T81" fmla="*/ 0 h 173"/>
                <a:gd name="T82" fmla="*/ 0 w 248"/>
                <a:gd name="T83" fmla="*/ 0 h 173"/>
                <a:gd name="T84" fmla="*/ 0 w 248"/>
                <a:gd name="T85" fmla="*/ 0 h 173"/>
                <a:gd name="T86" fmla="*/ 0 w 248"/>
                <a:gd name="T87" fmla="*/ 0 h 173"/>
                <a:gd name="T88" fmla="*/ 0 w 248"/>
                <a:gd name="T89" fmla="*/ 0 h 173"/>
                <a:gd name="T90" fmla="*/ 0 w 248"/>
                <a:gd name="T91" fmla="*/ 0 h 173"/>
                <a:gd name="T92" fmla="*/ 0 w 248"/>
                <a:gd name="T93" fmla="*/ 0 h 173"/>
                <a:gd name="T94" fmla="*/ 0 w 248"/>
                <a:gd name="T95" fmla="*/ 0 h 173"/>
                <a:gd name="T96" fmla="*/ 0 w 248"/>
                <a:gd name="T97" fmla="*/ 0 h 173"/>
                <a:gd name="T98" fmla="*/ 0 w 248"/>
                <a:gd name="T99" fmla="*/ 0 h 173"/>
                <a:gd name="T100" fmla="*/ 0 w 248"/>
                <a:gd name="T101" fmla="*/ 0 h 173"/>
                <a:gd name="T102" fmla="*/ 0 w 248"/>
                <a:gd name="T103" fmla="*/ 0 h 173"/>
                <a:gd name="T104" fmla="*/ 0 w 248"/>
                <a:gd name="T105" fmla="*/ 0 h 17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8" h="173">
                  <a:moveTo>
                    <a:pt x="0" y="173"/>
                  </a:moveTo>
                  <a:lnTo>
                    <a:pt x="44" y="173"/>
                  </a:lnTo>
                  <a:lnTo>
                    <a:pt x="44" y="91"/>
                  </a:lnTo>
                  <a:lnTo>
                    <a:pt x="45" y="82"/>
                  </a:lnTo>
                  <a:lnTo>
                    <a:pt x="45" y="73"/>
                  </a:lnTo>
                  <a:lnTo>
                    <a:pt x="47" y="63"/>
                  </a:lnTo>
                  <a:lnTo>
                    <a:pt x="50" y="54"/>
                  </a:lnTo>
                  <a:lnTo>
                    <a:pt x="52" y="50"/>
                  </a:lnTo>
                  <a:lnTo>
                    <a:pt x="54" y="46"/>
                  </a:lnTo>
                  <a:lnTo>
                    <a:pt x="57" y="43"/>
                  </a:lnTo>
                  <a:lnTo>
                    <a:pt x="60" y="40"/>
                  </a:lnTo>
                  <a:lnTo>
                    <a:pt x="63" y="37"/>
                  </a:lnTo>
                  <a:lnTo>
                    <a:pt x="67" y="36"/>
                  </a:lnTo>
                  <a:lnTo>
                    <a:pt x="72" y="35"/>
                  </a:lnTo>
                  <a:lnTo>
                    <a:pt x="77" y="34"/>
                  </a:lnTo>
                  <a:lnTo>
                    <a:pt x="82" y="34"/>
                  </a:lnTo>
                  <a:lnTo>
                    <a:pt x="86" y="35"/>
                  </a:lnTo>
                  <a:lnTo>
                    <a:pt x="89" y="36"/>
                  </a:lnTo>
                  <a:lnTo>
                    <a:pt x="92" y="38"/>
                  </a:lnTo>
                  <a:lnTo>
                    <a:pt x="94" y="40"/>
                  </a:lnTo>
                  <a:lnTo>
                    <a:pt x="96" y="42"/>
                  </a:lnTo>
                  <a:lnTo>
                    <a:pt x="98" y="45"/>
                  </a:lnTo>
                  <a:lnTo>
                    <a:pt x="99" y="47"/>
                  </a:lnTo>
                  <a:lnTo>
                    <a:pt x="100" y="50"/>
                  </a:lnTo>
                  <a:lnTo>
                    <a:pt x="101" y="53"/>
                  </a:lnTo>
                  <a:lnTo>
                    <a:pt x="102" y="60"/>
                  </a:lnTo>
                  <a:lnTo>
                    <a:pt x="102" y="66"/>
                  </a:lnTo>
                  <a:lnTo>
                    <a:pt x="102" y="72"/>
                  </a:lnTo>
                  <a:lnTo>
                    <a:pt x="102" y="173"/>
                  </a:lnTo>
                  <a:lnTo>
                    <a:pt x="146" y="173"/>
                  </a:lnTo>
                  <a:lnTo>
                    <a:pt x="146" y="91"/>
                  </a:lnTo>
                  <a:lnTo>
                    <a:pt x="147" y="82"/>
                  </a:lnTo>
                  <a:lnTo>
                    <a:pt x="147" y="73"/>
                  </a:lnTo>
                  <a:lnTo>
                    <a:pt x="149" y="63"/>
                  </a:lnTo>
                  <a:lnTo>
                    <a:pt x="152" y="54"/>
                  </a:lnTo>
                  <a:lnTo>
                    <a:pt x="154" y="50"/>
                  </a:lnTo>
                  <a:lnTo>
                    <a:pt x="156" y="46"/>
                  </a:lnTo>
                  <a:lnTo>
                    <a:pt x="159" y="43"/>
                  </a:lnTo>
                  <a:lnTo>
                    <a:pt x="162" y="40"/>
                  </a:lnTo>
                  <a:lnTo>
                    <a:pt x="165" y="37"/>
                  </a:lnTo>
                  <a:lnTo>
                    <a:pt x="169" y="36"/>
                  </a:lnTo>
                  <a:lnTo>
                    <a:pt x="174" y="35"/>
                  </a:lnTo>
                  <a:lnTo>
                    <a:pt x="179" y="34"/>
                  </a:lnTo>
                  <a:lnTo>
                    <a:pt x="184" y="34"/>
                  </a:lnTo>
                  <a:lnTo>
                    <a:pt x="187" y="35"/>
                  </a:lnTo>
                  <a:lnTo>
                    <a:pt x="191" y="36"/>
                  </a:lnTo>
                  <a:lnTo>
                    <a:pt x="194" y="38"/>
                  </a:lnTo>
                  <a:lnTo>
                    <a:pt x="196" y="40"/>
                  </a:lnTo>
                  <a:lnTo>
                    <a:pt x="198" y="42"/>
                  </a:lnTo>
                  <a:lnTo>
                    <a:pt x="200" y="45"/>
                  </a:lnTo>
                  <a:lnTo>
                    <a:pt x="201" y="47"/>
                  </a:lnTo>
                  <a:lnTo>
                    <a:pt x="202" y="50"/>
                  </a:lnTo>
                  <a:lnTo>
                    <a:pt x="203" y="53"/>
                  </a:lnTo>
                  <a:lnTo>
                    <a:pt x="204" y="60"/>
                  </a:lnTo>
                  <a:lnTo>
                    <a:pt x="204" y="66"/>
                  </a:lnTo>
                  <a:lnTo>
                    <a:pt x="204" y="72"/>
                  </a:lnTo>
                  <a:lnTo>
                    <a:pt x="204" y="173"/>
                  </a:lnTo>
                  <a:lnTo>
                    <a:pt x="248" y="173"/>
                  </a:lnTo>
                  <a:lnTo>
                    <a:pt x="248" y="66"/>
                  </a:lnTo>
                  <a:lnTo>
                    <a:pt x="248" y="53"/>
                  </a:lnTo>
                  <a:lnTo>
                    <a:pt x="247" y="46"/>
                  </a:lnTo>
                  <a:lnTo>
                    <a:pt x="246" y="40"/>
                  </a:lnTo>
                  <a:lnTo>
                    <a:pt x="244" y="34"/>
                  </a:lnTo>
                  <a:lnTo>
                    <a:pt x="242" y="29"/>
                  </a:lnTo>
                  <a:lnTo>
                    <a:pt x="240" y="24"/>
                  </a:lnTo>
                  <a:lnTo>
                    <a:pt x="237" y="19"/>
                  </a:lnTo>
                  <a:lnTo>
                    <a:pt x="234" y="15"/>
                  </a:lnTo>
                  <a:lnTo>
                    <a:pt x="230" y="11"/>
                  </a:lnTo>
                  <a:lnTo>
                    <a:pt x="226" y="8"/>
                  </a:lnTo>
                  <a:lnTo>
                    <a:pt x="221" y="5"/>
                  </a:lnTo>
                  <a:lnTo>
                    <a:pt x="215" y="3"/>
                  </a:lnTo>
                  <a:lnTo>
                    <a:pt x="212" y="2"/>
                  </a:lnTo>
                  <a:lnTo>
                    <a:pt x="209" y="1"/>
                  </a:lnTo>
                  <a:lnTo>
                    <a:pt x="202" y="0"/>
                  </a:lnTo>
                  <a:lnTo>
                    <a:pt x="195" y="0"/>
                  </a:lnTo>
                  <a:lnTo>
                    <a:pt x="187" y="1"/>
                  </a:lnTo>
                  <a:lnTo>
                    <a:pt x="179" y="2"/>
                  </a:lnTo>
                  <a:lnTo>
                    <a:pt x="172" y="4"/>
                  </a:lnTo>
                  <a:lnTo>
                    <a:pt x="165" y="7"/>
                  </a:lnTo>
                  <a:lnTo>
                    <a:pt x="158" y="12"/>
                  </a:lnTo>
                  <a:lnTo>
                    <a:pt x="155" y="14"/>
                  </a:lnTo>
                  <a:lnTo>
                    <a:pt x="152" y="17"/>
                  </a:lnTo>
                  <a:lnTo>
                    <a:pt x="149" y="20"/>
                  </a:lnTo>
                  <a:lnTo>
                    <a:pt x="146" y="23"/>
                  </a:lnTo>
                  <a:lnTo>
                    <a:pt x="142" y="30"/>
                  </a:lnTo>
                  <a:lnTo>
                    <a:pt x="138" y="23"/>
                  </a:lnTo>
                  <a:lnTo>
                    <a:pt x="134" y="16"/>
                  </a:lnTo>
                  <a:lnTo>
                    <a:pt x="128" y="11"/>
                  </a:lnTo>
                  <a:lnTo>
                    <a:pt x="125" y="9"/>
                  </a:lnTo>
                  <a:lnTo>
                    <a:pt x="122" y="7"/>
                  </a:lnTo>
                  <a:lnTo>
                    <a:pt x="116" y="4"/>
                  </a:lnTo>
                  <a:lnTo>
                    <a:pt x="112" y="3"/>
                  </a:lnTo>
                  <a:lnTo>
                    <a:pt x="109" y="2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79" y="1"/>
                  </a:lnTo>
                  <a:lnTo>
                    <a:pt x="73" y="3"/>
                  </a:lnTo>
                  <a:lnTo>
                    <a:pt x="66" y="6"/>
                  </a:lnTo>
                  <a:lnTo>
                    <a:pt x="60" y="10"/>
                  </a:lnTo>
                  <a:lnTo>
                    <a:pt x="54" y="15"/>
                  </a:lnTo>
                  <a:lnTo>
                    <a:pt x="48" y="20"/>
                  </a:lnTo>
                  <a:lnTo>
                    <a:pt x="42" y="28"/>
                  </a:lnTo>
                  <a:lnTo>
                    <a:pt x="42" y="4"/>
                  </a:lnTo>
                  <a:lnTo>
                    <a:pt x="0" y="4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5" name="Freeform 8"/>
            <p:cNvSpPr>
              <a:spLocks noEditPoints="1"/>
            </p:cNvSpPr>
            <p:nvPr userDrawn="1"/>
          </p:nvSpPr>
          <p:spPr bwMode="auto">
            <a:xfrm>
              <a:off x="5290" y="4110"/>
              <a:ext cx="14" cy="74"/>
            </a:xfrm>
            <a:custGeom>
              <a:avLst/>
              <a:gdLst>
                <a:gd name="T0" fmla="*/ 0 w 44"/>
                <a:gd name="T1" fmla="*/ 0 h 242"/>
                <a:gd name="T2" fmla="*/ 0 w 44"/>
                <a:gd name="T3" fmla="*/ 0 h 242"/>
                <a:gd name="T4" fmla="*/ 0 w 44"/>
                <a:gd name="T5" fmla="*/ 0 h 242"/>
                <a:gd name="T6" fmla="*/ 0 w 44"/>
                <a:gd name="T7" fmla="*/ 0 h 242"/>
                <a:gd name="T8" fmla="*/ 0 w 44"/>
                <a:gd name="T9" fmla="*/ 0 h 242"/>
                <a:gd name="T10" fmla="*/ 0 w 44"/>
                <a:gd name="T11" fmla="*/ 0 h 242"/>
                <a:gd name="T12" fmla="*/ 0 w 44"/>
                <a:gd name="T13" fmla="*/ 0 h 242"/>
                <a:gd name="T14" fmla="*/ 0 w 44"/>
                <a:gd name="T15" fmla="*/ 0 h 242"/>
                <a:gd name="T16" fmla="*/ 0 w 44"/>
                <a:gd name="T17" fmla="*/ 0 h 242"/>
                <a:gd name="T18" fmla="*/ 0 w 44"/>
                <a:gd name="T19" fmla="*/ 0 h 2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" h="242">
                  <a:moveTo>
                    <a:pt x="0" y="242"/>
                  </a:moveTo>
                  <a:lnTo>
                    <a:pt x="44" y="241"/>
                  </a:lnTo>
                  <a:lnTo>
                    <a:pt x="44" y="72"/>
                  </a:lnTo>
                  <a:lnTo>
                    <a:pt x="0" y="73"/>
                  </a:lnTo>
                  <a:lnTo>
                    <a:pt x="0" y="242"/>
                  </a:lnTo>
                  <a:close/>
                  <a:moveTo>
                    <a:pt x="0" y="42"/>
                  </a:moveTo>
                  <a:lnTo>
                    <a:pt x="44" y="42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6" name="Freeform 9"/>
            <p:cNvSpPr>
              <a:spLocks/>
            </p:cNvSpPr>
            <p:nvPr userDrawn="1"/>
          </p:nvSpPr>
          <p:spPr bwMode="auto">
            <a:xfrm>
              <a:off x="5318" y="4131"/>
              <a:ext cx="30" cy="53"/>
            </a:xfrm>
            <a:custGeom>
              <a:avLst/>
              <a:gdLst>
                <a:gd name="T0" fmla="*/ 0 w 99"/>
                <a:gd name="T1" fmla="*/ 0 h 173"/>
                <a:gd name="T2" fmla="*/ 0 w 99"/>
                <a:gd name="T3" fmla="*/ 0 h 173"/>
                <a:gd name="T4" fmla="*/ 0 w 99"/>
                <a:gd name="T5" fmla="*/ 0 h 173"/>
                <a:gd name="T6" fmla="*/ 0 w 99"/>
                <a:gd name="T7" fmla="*/ 0 h 173"/>
                <a:gd name="T8" fmla="*/ 0 w 99"/>
                <a:gd name="T9" fmla="*/ 0 h 173"/>
                <a:gd name="T10" fmla="*/ 0 w 99"/>
                <a:gd name="T11" fmla="*/ 0 h 173"/>
                <a:gd name="T12" fmla="*/ 0 w 99"/>
                <a:gd name="T13" fmla="*/ 0 h 173"/>
                <a:gd name="T14" fmla="*/ 0 w 99"/>
                <a:gd name="T15" fmla="*/ 0 h 173"/>
                <a:gd name="T16" fmla="*/ 0 w 99"/>
                <a:gd name="T17" fmla="*/ 0 h 173"/>
                <a:gd name="T18" fmla="*/ 0 w 99"/>
                <a:gd name="T19" fmla="*/ 0 h 173"/>
                <a:gd name="T20" fmla="*/ 0 w 99"/>
                <a:gd name="T21" fmla="*/ 0 h 173"/>
                <a:gd name="T22" fmla="*/ 0 w 99"/>
                <a:gd name="T23" fmla="*/ 0 h 173"/>
                <a:gd name="T24" fmla="*/ 0 w 99"/>
                <a:gd name="T25" fmla="*/ 0 h 173"/>
                <a:gd name="T26" fmla="*/ 0 w 99"/>
                <a:gd name="T27" fmla="*/ 0 h 173"/>
                <a:gd name="T28" fmla="*/ 0 w 99"/>
                <a:gd name="T29" fmla="*/ 0 h 173"/>
                <a:gd name="T30" fmla="*/ 0 w 99"/>
                <a:gd name="T31" fmla="*/ 0 h 173"/>
                <a:gd name="T32" fmla="*/ 0 w 99"/>
                <a:gd name="T33" fmla="*/ 0 h 173"/>
                <a:gd name="T34" fmla="*/ 0 w 99"/>
                <a:gd name="T35" fmla="*/ 0 h 173"/>
                <a:gd name="T36" fmla="*/ 0 w 99"/>
                <a:gd name="T37" fmla="*/ 0 h 173"/>
                <a:gd name="T38" fmla="*/ 0 w 99"/>
                <a:gd name="T39" fmla="*/ 0 h 173"/>
                <a:gd name="T40" fmla="*/ 0 w 99"/>
                <a:gd name="T41" fmla="*/ 0 h 173"/>
                <a:gd name="T42" fmla="*/ 0 w 99"/>
                <a:gd name="T43" fmla="*/ 0 h 173"/>
                <a:gd name="T44" fmla="*/ 0 w 99"/>
                <a:gd name="T45" fmla="*/ 0 h 173"/>
                <a:gd name="T46" fmla="*/ 0 w 99"/>
                <a:gd name="T47" fmla="*/ 0 h 173"/>
                <a:gd name="T48" fmla="*/ 0 w 99"/>
                <a:gd name="T49" fmla="*/ 0 h 173"/>
                <a:gd name="T50" fmla="*/ 0 w 99"/>
                <a:gd name="T51" fmla="*/ 0 h 173"/>
                <a:gd name="T52" fmla="*/ 0 w 99"/>
                <a:gd name="T53" fmla="*/ 0 h 173"/>
                <a:gd name="T54" fmla="*/ 0 w 99"/>
                <a:gd name="T55" fmla="*/ 0 h 173"/>
                <a:gd name="T56" fmla="*/ 0 w 99"/>
                <a:gd name="T57" fmla="*/ 0 h 173"/>
                <a:gd name="T58" fmla="*/ 0 w 99"/>
                <a:gd name="T59" fmla="*/ 0 h 173"/>
                <a:gd name="T60" fmla="*/ 0 w 99"/>
                <a:gd name="T61" fmla="*/ 0 h 173"/>
                <a:gd name="T62" fmla="*/ 0 w 99"/>
                <a:gd name="T63" fmla="*/ 0 h 173"/>
                <a:gd name="T64" fmla="*/ 0 w 99"/>
                <a:gd name="T65" fmla="*/ 0 h 173"/>
                <a:gd name="T66" fmla="*/ 0 w 99"/>
                <a:gd name="T67" fmla="*/ 0 h 173"/>
                <a:gd name="T68" fmla="*/ 0 w 99"/>
                <a:gd name="T69" fmla="*/ 0 h 173"/>
                <a:gd name="T70" fmla="*/ 0 w 99"/>
                <a:gd name="T71" fmla="*/ 0 h 173"/>
                <a:gd name="T72" fmla="*/ 0 w 99"/>
                <a:gd name="T73" fmla="*/ 0 h 173"/>
                <a:gd name="T74" fmla="*/ 0 w 99"/>
                <a:gd name="T75" fmla="*/ 0 h 173"/>
                <a:gd name="T76" fmla="*/ 0 w 99"/>
                <a:gd name="T77" fmla="*/ 0 h 173"/>
                <a:gd name="T78" fmla="*/ 0 w 99"/>
                <a:gd name="T79" fmla="*/ 0 h 173"/>
                <a:gd name="T80" fmla="*/ 0 w 99"/>
                <a:gd name="T81" fmla="*/ 0 h 173"/>
                <a:gd name="T82" fmla="*/ 0 w 99"/>
                <a:gd name="T83" fmla="*/ 0 h 1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9" h="173">
                  <a:moveTo>
                    <a:pt x="0" y="173"/>
                  </a:moveTo>
                  <a:lnTo>
                    <a:pt x="44" y="173"/>
                  </a:lnTo>
                  <a:lnTo>
                    <a:pt x="44" y="111"/>
                  </a:lnTo>
                  <a:lnTo>
                    <a:pt x="44" y="101"/>
                  </a:lnTo>
                  <a:lnTo>
                    <a:pt x="44" y="90"/>
                  </a:lnTo>
                  <a:lnTo>
                    <a:pt x="46" y="78"/>
                  </a:lnTo>
                  <a:lnTo>
                    <a:pt x="48" y="67"/>
                  </a:lnTo>
                  <a:lnTo>
                    <a:pt x="50" y="62"/>
                  </a:lnTo>
                  <a:lnTo>
                    <a:pt x="53" y="57"/>
                  </a:lnTo>
                  <a:lnTo>
                    <a:pt x="54" y="55"/>
                  </a:lnTo>
                  <a:lnTo>
                    <a:pt x="56" y="53"/>
                  </a:lnTo>
                  <a:lnTo>
                    <a:pt x="59" y="49"/>
                  </a:lnTo>
                  <a:lnTo>
                    <a:pt x="61" y="48"/>
                  </a:lnTo>
                  <a:lnTo>
                    <a:pt x="63" y="46"/>
                  </a:lnTo>
                  <a:lnTo>
                    <a:pt x="65" y="45"/>
                  </a:lnTo>
                  <a:lnTo>
                    <a:pt x="68" y="44"/>
                  </a:lnTo>
                  <a:lnTo>
                    <a:pt x="73" y="43"/>
                  </a:lnTo>
                  <a:lnTo>
                    <a:pt x="80" y="42"/>
                  </a:lnTo>
                  <a:lnTo>
                    <a:pt x="85" y="42"/>
                  </a:lnTo>
                  <a:lnTo>
                    <a:pt x="91" y="43"/>
                  </a:lnTo>
                  <a:lnTo>
                    <a:pt x="96" y="44"/>
                  </a:lnTo>
                  <a:lnTo>
                    <a:pt x="99" y="46"/>
                  </a:lnTo>
                  <a:lnTo>
                    <a:pt x="99" y="1"/>
                  </a:lnTo>
                  <a:lnTo>
                    <a:pt x="96" y="1"/>
                  </a:lnTo>
                  <a:lnTo>
                    <a:pt x="92" y="0"/>
                  </a:lnTo>
                  <a:lnTo>
                    <a:pt x="86" y="0"/>
                  </a:lnTo>
                  <a:lnTo>
                    <a:pt x="81" y="0"/>
                  </a:lnTo>
                  <a:lnTo>
                    <a:pt x="76" y="1"/>
                  </a:lnTo>
                  <a:lnTo>
                    <a:pt x="72" y="3"/>
                  </a:lnTo>
                  <a:lnTo>
                    <a:pt x="68" y="4"/>
                  </a:lnTo>
                  <a:lnTo>
                    <a:pt x="64" y="7"/>
                  </a:lnTo>
                  <a:lnTo>
                    <a:pt x="60" y="9"/>
                  </a:lnTo>
                  <a:lnTo>
                    <a:pt x="57" y="12"/>
                  </a:lnTo>
                  <a:lnTo>
                    <a:pt x="54" y="15"/>
                  </a:lnTo>
                  <a:lnTo>
                    <a:pt x="48" y="22"/>
                  </a:lnTo>
                  <a:lnTo>
                    <a:pt x="44" y="29"/>
                  </a:lnTo>
                  <a:lnTo>
                    <a:pt x="41" y="36"/>
                  </a:lnTo>
                  <a:lnTo>
                    <a:pt x="40" y="42"/>
                  </a:lnTo>
                  <a:lnTo>
                    <a:pt x="39" y="42"/>
                  </a:lnTo>
                  <a:lnTo>
                    <a:pt x="39" y="4"/>
                  </a:lnTo>
                  <a:lnTo>
                    <a:pt x="0" y="4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7" name="Freeform 10"/>
            <p:cNvSpPr>
              <a:spLocks noEditPoints="1"/>
            </p:cNvSpPr>
            <p:nvPr userDrawn="1"/>
          </p:nvSpPr>
          <p:spPr bwMode="auto">
            <a:xfrm>
              <a:off x="5353" y="4131"/>
              <a:ext cx="47" cy="54"/>
            </a:xfrm>
            <a:custGeom>
              <a:avLst/>
              <a:gdLst>
                <a:gd name="T0" fmla="*/ 0 w 152"/>
                <a:gd name="T1" fmla="*/ 0 h 177"/>
                <a:gd name="T2" fmla="*/ 0 w 152"/>
                <a:gd name="T3" fmla="*/ 0 h 177"/>
                <a:gd name="T4" fmla="*/ 0 w 152"/>
                <a:gd name="T5" fmla="*/ 0 h 177"/>
                <a:gd name="T6" fmla="*/ 0 w 152"/>
                <a:gd name="T7" fmla="*/ 0 h 177"/>
                <a:gd name="T8" fmla="*/ 0 w 152"/>
                <a:gd name="T9" fmla="*/ 0 h 177"/>
                <a:gd name="T10" fmla="*/ 0 w 152"/>
                <a:gd name="T11" fmla="*/ 0 h 177"/>
                <a:gd name="T12" fmla="*/ 0 w 152"/>
                <a:gd name="T13" fmla="*/ 0 h 177"/>
                <a:gd name="T14" fmla="*/ 0 w 152"/>
                <a:gd name="T15" fmla="*/ 0 h 177"/>
                <a:gd name="T16" fmla="*/ 0 w 152"/>
                <a:gd name="T17" fmla="*/ 0 h 177"/>
                <a:gd name="T18" fmla="*/ 0 w 152"/>
                <a:gd name="T19" fmla="*/ 0 h 177"/>
                <a:gd name="T20" fmla="*/ 0 w 152"/>
                <a:gd name="T21" fmla="*/ 0 h 177"/>
                <a:gd name="T22" fmla="*/ 0 w 152"/>
                <a:gd name="T23" fmla="*/ 0 h 177"/>
                <a:gd name="T24" fmla="*/ 0 w 152"/>
                <a:gd name="T25" fmla="*/ 0 h 177"/>
                <a:gd name="T26" fmla="*/ 0 w 152"/>
                <a:gd name="T27" fmla="*/ 0 h 177"/>
                <a:gd name="T28" fmla="*/ 0 w 152"/>
                <a:gd name="T29" fmla="*/ 0 h 177"/>
                <a:gd name="T30" fmla="*/ 0 w 152"/>
                <a:gd name="T31" fmla="*/ 0 h 177"/>
                <a:gd name="T32" fmla="*/ 0 w 152"/>
                <a:gd name="T33" fmla="*/ 0 h 177"/>
                <a:gd name="T34" fmla="*/ 0 w 152"/>
                <a:gd name="T35" fmla="*/ 0 h 177"/>
                <a:gd name="T36" fmla="*/ 0 w 152"/>
                <a:gd name="T37" fmla="*/ 0 h 177"/>
                <a:gd name="T38" fmla="*/ 0 w 152"/>
                <a:gd name="T39" fmla="*/ 0 h 177"/>
                <a:gd name="T40" fmla="*/ 0 w 152"/>
                <a:gd name="T41" fmla="*/ 0 h 177"/>
                <a:gd name="T42" fmla="*/ 0 w 152"/>
                <a:gd name="T43" fmla="*/ 0 h 177"/>
                <a:gd name="T44" fmla="*/ 0 w 152"/>
                <a:gd name="T45" fmla="*/ 0 h 177"/>
                <a:gd name="T46" fmla="*/ 0 w 152"/>
                <a:gd name="T47" fmla="*/ 0 h 177"/>
                <a:gd name="T48" fmla="*/ 0 w 152"/>
                <a:gd name="T49" fmla="*/ 0 h 177"/>
                <a:gd name="T50" fmla="*/ 0 w 152"/>
                <a:gd name="T51" fmla="*/ 0 h 177"/>
                <a:gd name="T52" fmla="*/ 0 w 152"/>
                <a:gd name="T53" fmla="*/ 0 h 177"/>
                <a:gd name="T54" fmla="*/ 0 w 152"/>
                <a:gd name="T55" fmla="*/ 0 h 177"/>
                <a:gd name="T56" fmla="*/ 0 w 152"/>
                <a:gd name="T57" fmla="*/ 0 h 177"/>
                <a:gd name="T58" fmla="*/ 0 w 152"/>
                <a:gd name="T59" fmla="*/ 0 h 177"/>
                <a:gd name="T60" fmla="*/ 0 w 152"/>
                <a:gd name="T61" fmla="*/ 0 h 177"/>
                <a:gd name="T62" fmla="*/ 0 w 152"/>
                <a:gd name="T63" fmla="*/ 0 h 177"/>
                <a:gd name="T64" fmla="*/ 0 w 152"/>
                <a:gd name="T65" fmla="*/ 0 h 177"/>
                <a:gd name="T66" fmla="*/ 0 w 152"/>
                <a:gd name="T67" fmla="*/ 0 h 177"/>
                <a:gd name="T68" fmla="*/ 0 w 152"/>
                <a:gd name="T69" fmla="*/ 0 h 177"/>
                <a:gd name="T70" fmla="*/ 0 w 152"/>
                <a:gd name="T71" fmla="*/ 0 h 177"/>
                <a:gd name="T72" fmla="*/ 0 w 152"/>
                <a:gd name="T73" fmla="*/ 0 h 177"/>
                <a:gd name="T74" fmla="*/ 0 w 152"/>
                <a:gd name="T75" fmla="*/ 0 h 177"/>
                <a:gd name="T76" fmla="*/ 0 w 152"/>
                <a:gd name="T77" fmla="*/ 0 h 177"/>
                <a:gd name="T78" fmla="*/ 0 w 152"/>
                <a:gd name="T79" fmla="*/ 0 h 177"/>
                <a:gd name="T80" fmla="*/ 0 w 152"/>
                <a:gd name="T81" fmla="*/ 0 h 177"/>
                <a:gd name="T82" fmla="*/ 0 w 152"/>
                <a:gd name="T83" fmla="*/ 0 h 177"/>
                <a:gd name="T84" fmla="*/ 0 w 152"/>
                <a:gd name="T85" fmla="*/ 0 h 177"/>
                <a:gd name="T86" fmla="*/ 0 w 152"/>
                <a:gd name="T87" fmla="*/ 0 h 177"/>
                <a:gd name="T88" fmla="*/ 0 w 152"/>
                <a:gd name="T89" fmla="*/ 0 h 177"/>
                <a:gd name="T90" fmla="*/ 0 w 152"/>
                <a:gd name="T91" fmla="*/ 0 h 177"/>
                <a:gd name="T92" fmla="*/ 0 w 152"/>
                <a:gd name="T93" fmla="*/ 0 h 17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52" h="177">
                  <a:moveTo>
                    <a:pt x="19" y="51"/>
                  </a:moveTo>
                  <a:lnTo>
                    <a:pt x="25" y="47"/>
                  </a:lnTo>
                  <a:lnTo>
                    <a:pt x="31" y="43"/>
                  </a:lnTo>
                  <a:lnTo>
                    <a:pt x="37" y="40"/>
                  </a:lnTo>
                  <a:lnTo>
                    <a:pt x="44" y="37"/>
                  </a:lnTo>
                  <a:lnTo>
                    <a:pt x="57" y="33"/>
                  </a:lnTo>
                  <a:lnTo>
                    <a:pt x="64" y="33"/>
                  </a:lnTo>
                  <a:lnTo>
                    <a:pt x="71" y="32"/>
                  </a:lnTo>
                  <a:lnTo>
                    <a:pt x="80" y="33"/>
                  </a:lnTo>
                  <a:lnTo>
                    <a:pt x="84" y="33"/>
                  </a:lnTo>
                  <a:lnTo>
                    <a:pt x="88" y="34"/>
                  </a:lnTo>
                  <a:lnTo>
                    <a:pt x="95" y="37"/>
                  </a:lnTo>
                  <a:lnTo>
                    <a:pt x="97" y="38"/>
                  </a:lnTo>
                  <a:lnTo>
                    <a:pt x="100" y="40"/>
                  </a:lnTo>
                  <a:lnTo>
                    <a:pt x="102" y="42"/>
                  </a:lnTo>
                  <a:lnTo>
                    <a:pt x="104" y="45"/>
                  </a:lnTo>
                  <a:lnTo>
                    <a:pt x="106" y="48"/>
                  </a:lnTo>
                  <a:lnTo>
                    <a:pt x="107" y="51"/>
                  </a:lnTo>
                  <a:lnTo>
                    <a:pt x="109" y="59"/>
                  </a:lnTo>
                  <a:lnTo>
                    <a:pt x="109" y="64"/>
                  </a:lnTo>
                  <a:lnTo>
                    <a:pt x="109" y="69"/>
                  </a:lnTo>
                  <a:lnTo>
                    <a:pt x="85" y="69"/>
                  </a:lnTo>
                  <a:lnTo>
                    <a:pt x="78" y="69"/>
                  </a:lnTo>
                  <a:lnTo>
                    <a:pt x="71" y="69"/>
                  </a:lnTo>
                  <a:lnTo>
                    <a:pt x="56" y="70"/>
                  </a:lnTo>
                  <a:lnTo>
                    <a:pt x="49" y="72"/>
                  </a:lnTo>
                  <a:lnTo>
                    <a:pt x="42" y="73"/>
                  </a:lnTo>
                  <a:lnTo>
                    <a:pt x="35" y="76"/>
                  </a:lnTo>
                  <a:lnTo>
                    <a:pt x="28" y="78"/>
                  </a:lnTo>
                  <a:lnTo>
                    <a:pt x="22" y="82"/>
                  </a:lnTo>
                  <a:lnTo>
                    <a:pt x="17" y="86"/>
                  </a:lnTo>
                  <a:lnTo>
                    <a:pt x="12" y="91"/>
                  </a:lnTo>
                  <a:lnTo>
                    <a:pt x="8" y="96"/>
                  </a:lnTo>
                  <a:lnTo>
                    <a:pt x="4" y="102"/>
                  </a:lnTo>
                  <a:lnTo>
                    <a:pt x="2" y="109"/>
                  </a:lnTo>
                  <a:lnTo>
                    <a:pt x="1" y="113"/>
                  </a:lnTo>
                  <a:lnTo>
                    <a:pt x="0" y="118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1" y="138"/>
                  </a:lnTo>
                  <a:lnTo>
                    <a:pt x="2" y="143"/>
                  </a:lnTo>
                  <a:lnTo>
                    <a:pt x="3" y="145"/>
                  </a:lnTo>
                  <a:lnTo>
                    <a:pt x="5" y="148"/>
                  </a:lnTo>
                  <a:lnTo>
                    <a:pt x="7" y="152"/>
                  </a:lnTo>
                  <a:lnTo>
                    <a:pt x="10" y="156"/>
                  </a:lnTo>
                  <a:lnTo>
                    <a:pt x="14" y="160"/>
                  </a:lnTo>
                  <a:lnTo>
                    <a:pt x="18" y="164"/>
                  </a:lnTo>
                  <a:lnTo>
                    <a:pt x="22" y="167"/>
                  </a:lnTo>
                  <a:lnTo>
                    <a:pt x="27" y="169"/>
                  </a:lnTo>
                  <a:lnTo>
                    <a:pt x="32" y="171"/>
                  </a:lnTo>
                  <a:lnTo>
                    <a:pt x="37" y="173"/>
                  </a:lnTo>
                  <a:lnTo>
                    <a:pt x="42" y="175"/>
                  </a:lnTo>
                  <a:lnTo>
                    <a:pt x="47" y="176"/>
                  </a:lnTo>
                  <a:lnTo>
                    <a:pt x="59" y="177"/>
                  </a:lnTo>
                  <a:lnTo>
                    <a:pt x="66" y="176"/>
                  </a:lnTo>
                  <a:lnTo>
                    <a:pt x="74" y="175"/>
                  </a:lnTo>
                  <a:lnTo>
                    <a:pt x="81" y="172"/>
                  </a:lnTo>
                  <a:lnTo>
                    <a:pt x="88" y="169"/>
                  </a:lnTo>
                  <a:lnTo>
                    <a:pt x="95" y="165"/>
                  </a:lnTo>
                  <a:lnTo>
                    <a:pt x="98" y="162"/>
                  </a:lnTo>
                  <a:lnTo>
                    <a:pt x="101" y="160"/>
                  </a:lnTo>
                  <a:lnTo>
                    <a:pt x="104" y="157"/>
                  </a:lnTo>
                  <a:lnTo>
                    <a:pt x="106" y="154"/>
                  </a:lnTo>
                  <a:lnTo>
                    <a:pt x="111" y="147"/>
                  </a:lnTo>
                  <a:lnTo>
                    <a:pt x="112" y="159"/>
                  </a:lnTo>
                  <a:lnTo>
                    <a:pt x="112" y="166"/>
                  </a:lnTo>
                  <a:lnTo>
                    <a:pt x="113" y="173"/>
                  </a:lnTo>
                  <a:lnTo>
                    <a:pt x="152" y="173"/>
                  </a:lnTo>
                  <a:lnTo>
                    <a:pt x="151" y="154"/>
                  </a:lnTo>
                  <a:lnTo>
                    <a:pt x="150" y="135"/>
                  </a:lnTo>
                  <a:lnTo>
                    <a:pt x="149" y="116"/>
                  </a:lnTo>
                  <a:lnTo>
                    <a:pt x="149" y="93"/>
                  </a:lnTo>
                  <a:lnTo>
                    <a:pt x="149" y="71"/>
                  </a:lnTo>
                  <a:lnTo>
                    <a:pt x="149" y="62"/>
                  </a:lnTo>
                  <a:lnTo>
                    <a:pt x="148" y="54"/>
                  </a:lnTo>
                  <a:lnTo>
                    <a:pt x="147" y="46"/>
                  </a:lnTo>
                  <a:lnTo>
                    <a:pt x="145" y="39"/>
                  </a:lnTo>
                  <a:lnTo>
                    <a:pt x="143" y="33"/>
                  </a:lnTo>
                  <a:lnTo>
                    <a:pt x="141" y="30"/>
                  </a:lnTo>
                  <a:lnTo>
                    <a:pt x="140" y="27"/>
                  </a:lnTo>
                  <a:lnTo>
                    <a:pt x="136" y="22"/>
                  </a:lnTo>
                  <a:lnTo>
                    <a:pt x="132" y="17"/>
                  </a:lnTo>
                  <a:lnTo>
                    <a:pt x="127" y="13"/>
                  </a:lnTo>
                  <a:lnTo>
                    <a:pt x="122" y="9"/>
                  </a:lnTo>
                  <a:lnTo>
                    <a:pt x="116" y="7"/>
                  </a:lnTo>
                  <a:lnTo>
                    <a:pt x="113" y="5"/>
                  </a:lnTo>
                  <a:lnTo>
                    <a:pt x="110" y="4"/>
                  </a:lnTo>
                  <a:lnTo>
                    <a:pt x="102" y="2"/>
                  </a:lnTo>
                  <a:lnTo>
                    <a:pt x="94" y="1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9" y="0"/>
                  </a:lnTo>
                  <a:lnTo>
                    <a:pt x="62" y="1"/>
                  </a:lnTo>
                  <a:lnTo>
                    <a:pt x="54" y="2"/>
                  </a:lnTo>
                  <a:lnTo>
                    <a:pt x="47" y="4"/>
                  </a:lnTo>
                  <a:lnTo>
                    <a:pt x="39" y="5"/>
                  </a:lnTo>
                  <a:lnTo>
                    <a:pt x="32" y="8"/>
                  </a:lnTo>
                  <a:lnTo>
                    <a:pt x="25" y="10"/>
                  </a:lnTo>
                  <a:lnTo>
                    <a:pt x="18" y="13"/>
                  </a:lnTo>
                  <a:lnTo>
                    <a:pt x="19" y="51"/>
                  </a:lnTo>
                  <a:close/>
                  <a:moveTo>
                    <a:pt x="41" y="124"/>
                  </a:moveTo>
                  <a:lnTo>
                    <a:pt x="42" y="119"/>
                  </a:lnTo>
                  <a:lnTo>
                    <a:pt x="43" y="115"/>
                  </a:lnTo>
                  <a:lnTo>
                    <a:pt x="44" y="112"/>
                  </a:lnTo>
                  <a:lnTo>
                    <a:pt x="46" y="108"/>
                  </a:lnTo>
                  <a:lnTo>
                    <a:pt x="49" y="106"/>
                  </a:lnTo>
                  <a:lnTo>
                    <a:pt x="50" y="104"/>
                  </a:lnTo>
                  <a:lnTo>
                    <a:pt x="52" y="103"/>
                  </a:lnTo>
                  <a:lnTo>
                    <a:pt x="55" y="101"/>
                  </a:lnTo>
                  <a:lnTo>
                    <a:pt x="59" y="100"/>
                  </a:lnTo>
                  <a:lnTo>
                    <a:pt x="66" y="97"/>
                  </a:lnTo>
                  <a:lnTo>
                    <a:pt x="74" y="96"/>
                  </a:lnTo>
                  <a:lnTo>
                    <a:pt x="83" y="95"/>
                  </a:lnTo>
                  <a:lnTo>
                    <a:pt x="90" y="95"/>
                  </a:lnTo>
                  <a:lnTo>
                    <a:pt x="109" y="95"/>
                  </a:lnTo>
                  <a:lnTo>
                    <a:pt x="109" y="100"/>
                  </a:lnTo>
                  <a:lnTo>
                    <a:pt x="109" y="104"/>
                  </a:lnTo>
                  <a:lnTo>
                    <a:pt x="108" y="109"/>
                  </a:lnTo>
                  <a:lnTo>
                    <a:pt x="107" y="113"/>
                  </a:lnTo>
                  <a:lnTo>
                    <a:pt x="106" y="118"/>
                  </a:lnTo>
                  <a:lnTo>
                    <a:pt x="105" y="122"/>
                  </a:lnTo>
                  <a:lnTo>
                    <a:pt x="103" y="126"/>
                  </a:lnTo>
                  <a:lnTo>
                    <a:pt x="100" y="129"/>
                  </a:lnTo>
                  <a:lnTo>
                    <a:pt x="97" y="133"/>
                  </a:lnTo>
                  <a:lnTo>
                    <a:pt x="94" y="136"/>
                  </a:lnTo>
                  <a:lnTo>
                    <a:pt x="91" y="138"/>
                  </a:lnTo>
                  <a:lnTo>
                    <a:pt x="87" y="140"/>
                  </a:lnTo>
                  <a:lnTo>
                    <a:pt x="83" y="142"/>
                  </a:lnTo>
                  <a:lnTo>
                    <a:pt x="79" y="143"/>
                  </a:lnTo>
                  <a:lnTo>
                    <a:pt x="74" y="144"/>
                  </a:lnTo>
                  <a:lnTo>
                    <a:pt x="69" y="145"/>
                  </a:lnTo>
                  <a:lnTo>
                    <a:pt x="64" y="144"/>
                  </a:lnTo>
                  <a:lnTo>
                    <a:pt x="58" y="143"/>
                  </a:lnTo>
                  <a:lnTo>
                    <a:pt x="54" y="142"/>
                  </a:lnTo>
                  <a:lnTo>
                    <a:pt x="51" y="141"/>
                  </a:lnTo>
                  <a:lnTo>
                    <a:pt x="50" y="140"/>
                  </a:lnTo>
                  <a:lnTo>
                    <a:pt x="46" y="137"/>
                  </a:lnTo>
                  <a:lnTo>
                    <a:pt x="44" y="133"/>
                  </a:lnTo>
                  <a:lnTo>
                    <a:pt x="43" y="131"/>
                  </a:lnTo>
                  <a:lnTo>
                    <a:pt x="42" y="129"/>
                  </a:lnTo>
                  <a:lnTo>
                    <a:pt x="41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8" name="Freeform 11"/>
            <p:cNvSpPr>
              <a:spLocks/>
            </p:cNvSpPr>
            <p:nvPr userDrawn="1"/>
          </p:nvSpPr>
          <p:spPr bwMode="auto">
            <a:xfrm>
              <a:off x="5412" y="4108"/>
              <a:ext cx="14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9" name="Freeform 12"/>
            <p:cNvSpPr>
              <a:spLocks/>
            </p:cNvSpPr>
            <p:nvPr userDrawn="1"/>
          </p:nvSpPr>
          <p:spPr bwMode="auto">
            <a:xfrm>
              <a:off x="5440" y="4108"/>
              <a:ext cx="14" cy="76"/>
            </a:xfrm>
            <a:custGeom>
              <a:avLst/>
              <a:gdLst>
                <a:gd name="T0" fmla="*/ 0 w 44"/>
                <a:gd name="T1" fmla="*/ 0 h 246"/>
                <a:gd name="T2" fmla="*/ 0 w 44"/>
                <a:gd name="T3" fmla="*/ 0 h 246"/>
                <a:gd name="T4" fmla="*/ 0 w 44"/>
                <a:gd name="T5" fmla="*/ 0 h 246"/>
                <a:gd name="T6" fmla="*/ 0 w 44"/>
                <a:gd name="T7" fmla="*/ 0 h 246"/>
                <a:gd name="T8" fmla="*/ 0 w 44"/>
                <a:gd name="T9" fmla="*/ 0 h 2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46">
                  <a:moveTo>
                    <a:pt x="0" y="246"/>
                  </a:moveTo>
                  <a:lnTo>
                    <a:pt x="44" y="245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0" name="Freeform 13"/>
            <p:cNvSpPr>
              <a:spLocks/>
            </p:cNvSpPr>
            <p:nvPr userDrawn="1"/>
          </p:nvSpPr>
          <p:spPr bwMode="auto">
            <a:xfrm>
              <a:off x="5003" y="4103"/>
              <a:ext cx="49" cy="50"/>
            </a:xfrm>
            <a:custGeom>
              <a:avLst/>
              <a:gdLst>
                <a:gd name="T0" fmla="*/ 0 w 160"/>
                <a:gd name="T1" fmla="*/ 0 h 163"/>
                <a:gd name="T2" fmla="*/ 0 w 160"/>
                <a:gd name="T3" fmla="*/ 0 h 163"/>
                <a:gd name="T4" fmla="*/ 0 w 160"/>
                <a:gd name="T5" fmla="*/ 0 h 163"/>
                <a:gd name="T6" fmla="*/ 0 w 160"/>
                <a:gd name="T7" fmla="*/ 0 h 163"/>
                <a:gd name="T8" fmla="*/ 0 w 160"/>
                <a:gd name="T9" fmla="*/ 0 h 163"/>
                <a:gd name="T10" fmla="*/ 0 w 160"/>
                <a:gd name="T11" fmla="*/ 0 h 163"/>
                <a:gd name="T12" fmla="*/ 0 w 160"/>
                <a:gd name="T13" fmla="*/ 0 h 163"/>
                <a:gd name="T14" fmla="*/ 0 w 160"/>
                <a:gd name="T15" fmla="*/ 0 h 163"/>
                <a:gd name="T16" fmla="*/ 0 w 160"/>
                <a:gd name="T17" fmla="*/ 0 h 163"/>
                <a:gd name="T18" fmla="*/ 0 w 160"/>
                <a:gd name="T19" fmla="*/ 0 h 163"/>
                <a:gd name="T20" fmla="*/ 0 w 160"/>
                <a:gd name="T21" fmla="*/ 0 h 163"/>
                <a:gd name="T22" fmla="*/ 0 w 160"/>
                <a:gd name="T23" fmla="*/ 0 h 163"/>
                <a:gd name="T24" fmla="*/ 0 w 160"/>
                <a:gd name="T25" fmla="*/ 0 h 163"/>
                <a:gd name="T26" fmla="*/ 0 w 160"/>
                <a:gd name="T27" fmla="*/ 0 h 163"/>
                <a:gd name="T28" fmla="*/ 0 w 160"/>
                <a:gd name="T29" fmla="*/ 0 h 163"/>
                <a:gd name="T30" fmla="*/ 0 w 160"/>
                <a:gd name="T31" fmla="*/ 0 h 163"/>
                <a:gd name="T32" fmla="*/ 0 w 160"/>
                <a:gd name="T33" fmla="*/ 0 h 163"/>
                <a:gd name="T34" fmla="*/ 0 w 160"/>
                <a:gd name="T35" fmla="*/ 0 h 163"/>
                <a:gd name="T36" fmla="*/ 0 w 160"/>
                <a:gd name="T37" fmla="*/ 0 h 163"/>
                <a:gd name="T38" fmla="*/ 0 w 160"/>
                <a:gd name="T39" fmla="*/ 0 h 163"/>
                <a:gd name="T40" fmla="*/ 0 w 160"/>
                <a:gd name="T41" fmla="*/ 0 h 163"/>
                <a:gd name="T42" fmla="*/ 0 w 160"/>
                <a:gd name="T43" fmla="*/ 0 h 163"/>
                <a:gd name="T44" fmla="*/ 0 w 160"/>
                <a:gd name="T45" fmla="*/ 0 h 163"/>
                <a:gd name="T46" fmla="*/ 0 w 160"/>
                <a:gd name="T47" fmla="*/ 0 h 163"/>
                <a:gd name="T48" fmla="*/ 0 w 160"/>
                <a:gd name="T49" fmla="*/ 0 h 163"/>
                <a:gd name="T50" fmla="*/ 0 w 160"/>
                <a:gd name="T51" fmla="*/ 0 h 163"/>
                <a:gd name="T52" fmla="*/ 0 w 160"/>
                <a:gd name="T53" fmla="*/ 0 h 163"/>
                <a:gd name="T54" fmla="*/ 0 w 160"/>
                <a:gd name="T55" fmla="*/ 0 h 163"/>
                <a:gd name="T56" fmla="*/ 0 w 160"/>
                <a:gd name="T57" fmla="*/ 0 h 163"/>
                <a:gd name="T58" fmla="*/ 0 w 160"/>
                <a:gd name="T59" fmla="*/ 0 h 163"/>
                <a:gd name="T60" fmla="*/ 0 w 160"/>
                <a:gd name="T61" fmla="*/ 0 h 163"/>
                <a:gd name="T62" fmla="*/ 0 w 160"/>
                <a:gd name="T63" fmla="*/ 0 h 163"/>
                <a:gd name="T64" fmla="*/ 0 w 160"/>
                <a:gd name="T65" fmla="*/ 0 h 163"/>
                <a:gd name="T66" fmla="*/ 0 w 160"/>
                <a:gd name="T67" fmla="*/ 0 h 163"/>
                <a:gd name="T68" fmla="*/ 0 w 160"/>
                <a:gd name="T69" fmla="*/ 0 h 163"/>
                <a:gd name="T70" fmla="*/ 0 w 160"/>
                <a:gd name="T71" fmla="*/ 0 h 163"/>
                <a:gd name="T72" fmla="*/ 0 w 160"/>
                <a:gd name="T73" fmla="*/ 0 h 163"/>
                <a:gd name="T74" fmla="*/ 0 w 160"/>
                <a:gd name="T75" fmla="*/ 0 h 163"/>
                <a:gd name="T76" fmla="*/ 0 w 160"/>
                <a:gd name="T77" fmla="*/ 0 h 163"/>
                <a:gd name="T78" fmla="*/ 0 w 160"/>
                <a:gd name="T79" fmla="*/ 0 h 163"/>
                <a:gd name="T80" fmla="*/ 0 w 160"/>
                <a:gd name="T81" fmla="*/ 0 h 163"/>
                <a:gd name="T82" fmla="*/ 0 w 160"/>
                <a:gd name="T83" fmla="*/ 0 h 163"/>
                <a:gd name="T84" fmla="*/ 0 w 160"/>
                <a:gd name="T85" fmla="*/ 0 h 163"/>
                <a:gd name="T86" fmla="*/ 0 w 160"/>
                <a:gd name="T87" fmla="*/ 0 h 163"/>
                <a:gd name="T88" fmla="*/ 0 w 160"/>
                <a:gd name="T89" fmla="*/ 0 h 163"/>
                <a:gd name="T90" fmla="*/ 0 w 160"/>
                <a:gd name="T91" fmla="*/ 0 h 163"/>
                <a:gd name="T92" fmla="*/ 0 w 160"/>
                <a:gd name="T93" fmla="*/ 0 h 163"/>
                <a:gd name="T94" fmla="*/ 0 w 160"/>
                <a:gd name="T95" fmla="*/ 0 h 163"/>
                <a:gd name="T96" fmla="*/ 0 w 160"/>
                <a:gd name="T97" fmla="*/ 0 h 1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60" h="163">
                  <a:moveTo>
                    <a:pt x="3" y="163"/>
                  </a:moveTo>
                  <a:lnTo>
                    <a:pt x="2" y="157"/>
                  </a:lnTo>
                  <a:lnTo>
                    <a:pt x="1" y="150"/>
                  </a:lnTo>
                  <a:lnTo>
                    <a:pt x="0" y="141"/>
                  </a:lnTo>
                  <a:lnTo>
                    <a:pt x="0" y="132"/>
                  </a:lnTo>
                  <a:lnTo>
                    <a:pt x="0" y="123"/>
                  </a:lnTo>
                  <a:lnTo>
                    <a:pt x="1" y="114"/>
                  </a:lnTo>
                  <a:lnTo>
                    <a:pt x="1" y="110"/>
                  </a:lnTo>
                  <a:lnTo>
                    <a:pt x="2" y="106"/>
                  </a:lnTo>
                  <a:lnTo>
                    <a:pt x="3" y="103"/>
                  </a:lnTo>
                  <a:lnTo>
                    <a:pt x="4" y="100"/>
                  </a:lnTo>
                  <a:lnTo>
                    <a:pt x="8" y="95"/>
                  </a:lnTo>
                  <a:lnTo>
                    <a:pt x="11" y="91"/>
                  </a:lnTo>
                  <a:lnTo>
                    <a:pt x="15" y="87"/>
                  </a:lnTo>
                  <a:lnTo>
                    <a:pt x="25" y="77"/>
                  </a:lnTo>
                  <a:lnTo>
                    <a:pt x="32" y="71"/>
                  </a:lnTo>
                  <a:lnTo>
                    <a:pt x="39" y="65"/>
                  </a:lnTo>
                  <a:lnTo>
                    <a:pt x="48" y="59"/>
                  </a:lnTo>
                  <a:lnTo>
                    <a:pt x="57" y="52"/>
                  </a:lnTo>
                  <a:lnTo>
                    <a:pt x="67" y="46"/>
                  </a:lnTo>
                  <a:lnTo>
                    <a:pt x="78" y="39"/>
                  </a:lnTo>
                  <a:lnTo>
                    <a:pt x="89" y="33"/>
                  </a:lnTo>
                  <a:lnTo>
                    <a:pt x="101" y="27"/>
                  </a:lnTo>
                  <a:lnTo>
                    <a:pt x="114" y="21"/>
                  </a:lnTo>
                  <a:lnTo>
                    <a:pt x="128" y="16"/>
                  </a:lnTo>
                  <a:lnTo>
                    <a:pt x="140" y="10"/>
                  </a:lnTo>
                  <a:lnTo>
                    <a:pt x="150" y="5"/>
                  </a:lnTo>
                  <a:lnTo>
                    <a:pt x="157" y="0"/>
                  </a:lnTo>
                  <a:lnTo>
                    <a:pt x="159" y="9"/>
                  </a:lnTo>
                  <a:lnTo>
                    <a:pt x="160" y="17"/>
                  </a:lnTo>
                  <a:lnTo>
                    <a:pt x="160" y="27"/>
                  </a:lnTo>
                  <a:lnTo>
                    <a:pt x="160" y="37"/>
                  </a:lnTo>
                  <a:lnTo>
                    <a:pt x="159" y="41"/>
                  </a:lnTo>
                  <a:lnTo>
                    <a:pt x="158" y="46"/>
                  </a:lnTo>
                  <a:lnTo>
                    <a:pt x="157" y="49"/>
                  </a:lnTo>
                  <a:lnTo>
                    <a:pt x="155" y="53"/>
                  </a:lnTo>
                  <a:lnTo>
                    <a:pt x="153" y="55"/>
                  </a:lnTo>
                  <a:lnTo>
                    <a:pt x="151" y="57"/>
                  </a:lnTo>
                  <a:lnTo>
                    <a:pt x="138" y="62"/>
                  </a:lnTo>
                  <a:lnTo>
                    <a:pt x="119" y="72"/>
                  </a:lnTo>
                  <a:lnTo>
                    <a:pt x="95" y="85"/>
                  </a:lnTo>
                  <a:lnTo>
                    <a:pt x="82" y="93"/>
                  </a:lnTo>
                  <a:lnTo>
                    <a:pt x="68" y="102"/>
                  </a:lnTo>
                  <a:lnTo>
                    <a:pt x="60" y="108"/>
                  </a:lnTo>
                  <a:lnTo>
                    <a:pt x="52" y="114"/>
                  </a:lnTo>
                  <a:lnTo>
                    <a:pt x="44" y="121"/>
                  </a:lnTo>
                  <a:lnTo>
                    <a:pt x="36" y="128"/>
                  </a:lnTo>
                  <a:lnTo>
                    <a:pt x="20" y="144"/>
                  </a:lnTo>
                  <a:lnTo>
                    <a:pt x="3" y="16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1" name="Freeform 14"/>
            <p:cNvSpPr>
              <a:spLocks/>
            </p:cNvSpPr>
            <p:nvPr userDrawn="1"/>
          </p:nvSpPr>
          <p:spPr bwMode="auto">
            <a:xfrm>
              <a:off x="5003" y="4078"/>
              <a:ext cx="49" cy="42"/>
            </a:xfrm>
            <a:custGeom>
              <a:avLst/>
              <a:gdLst>
                <a:gd name="T0" fmla="*/ 0 w 158"/>
                <a:gd name="T1" fmla="*/ 0 h 135"/>
                <a:gd name="T2" fmla="*/ 0 w 158"/>
                <a:gd name="T3" fmla="*/ 0 h 135"/>
                <a:gd name="T4" fmla="*/ 0 w 158"/>
                <a:gd name="T5" fmla="*/ 0 h 135"/>
                <a:gd name="T6" fmla="*/ 0 w 158"/>
                <a:gd name="T7" fmla="*/ 0 h 135"/>
                <a:gd name="T8" fmla="*/ 0 w 158"/>
                <a:gd name="T9" fmla="*/ 0 h 135"/>
                <a:gd name="T10" fmla="*/ 0 w 158"/>
                <a:gd name="T11" fmla="*/ 0 h 135"/>
                <a:gd name="T12" fmla="*/ 0 w 158"/>
                <a:gd name="T13" fmla="*/ 0 h 135"/>
                <a:gd name="T14" fmla="*/ 0 w 158"/>
                <a:gd name="T15" fmla="*/ 0 h 135"/>
                <a:gd name="T16" fmla="*/ 0 w 158"/>
                <a:gd name="T17" fmla="*/ 0 h 135"/>
                <a:gd name="T18" fmla="*/ 0 w 158"/>
                <a:gd name="T19" fmla="*/ 0 h 135"/>
                <a:gd name="T20" fmla="*/ 0 w 158"/>
                <a:gd name="T21" fmla="*/ 0 h 135"/>
                <a:gd name="T22" fmla="*/ 0 w 158"/>
                <a:gd name="T23" fmla="*/ 0 h 135"/>
                <a:gd name="T24" fmla="*/ 0 w 158"/>
                <a:gd name="T25" fmla="*/ 0 h 135"/>
                <a:gd name="T26" fmla="*/ 0 w 158"/>
                <a:gd name="T27" fmla="*/ 0 h 135"/>
                <a:gd name="T28" fmla="*/ 0 w 158"/>
                <a:gd name="T29" fmla="*/ 0 h 135"/>
                <a:gd name="T30" fmla="*/ 0 w 158"/>
                <a:gd name="T31" fmla="*/ 0 h 135"/>
                <a:gd name="T32" fmla="*/ 0 w 158"/>
                <a:gd name="T33" fmla="*/ 0 h 135"/>
                <a:gd name="T34" fmla="*/ 0 w 158"/>
                <a:gd name="T35" fmla="*/ 0 h 135"/>
                <a:gd name="T36" fmla="*/ 0 w 158"/>
                <a:gd name="T37" fmla="*/ 0 h 135"/>
                <a:gd name="T38" fmla="*/ 0 w 158"/>
                <a:gd name="T39" fmla="*/ 0 h 135"/>
                <a:gd name="T40" fmla="*/ 0 w 158"/>
                <a:gd name="T41" fmla="*/ 0 h 135"/>
                <a:gd name="T42" fmla="*/ 0 w 158"/>
                <a:gd name="T43" fmla="*/ 0 h 135"/>
                <a:gd name="T44" fmla="*/ 0 w 158"/>
                <a:gd name="T45" fmla="*/ 0 h 135"/>
                <a:gd name="T46" fmla="*/ 0 w 158"/>
                <a:gd name="T47" fmla="*/ 0 h 135"/>
                <a:gd name="T48" fmla="*/ 0 w 158"/>
                <a:gd name="T49" fmla="*/ 0 h 135"/>
                <a:gd name="T50" fmla="*/ 0 w 158"/>
                <a:gd name="T51" fmla="*/ 0 h 135"/>
                <a:gd name="T52" fmla="*/ 0 w 158"/>
                <a:gd name="T53" fmla="*/ 0 h 135"/>
                <a:gd name="T54" fmla="*/ 0 w 158"/>
                <a:gd name="T55" fmla="*/ 0 h 135"/>
                <a:gd name="T56" fmla="*/ 0 w 158"/>
                <a:gd name="T57" fmla="*/ 0 h 135"/>
                <a:gd name="T58" fmla="*/ 0 w 158"/>
                <a:gd name="T59" fmla="*/ 0 h 135"/>
                <a:gd name="T60" fmla="*/ 0 w 158"/>
                <a:gd name="T61" fmla="*/ 0 h 135"/>
                <a:gd name="T62" fmla="*/ 0 w 158"/>
                <a:gd name="T63" fmla="*/ 0 h 135"/>
                <a:gd name="T64" fmla="*/ 0 w 158"/>
                <a:gd name="T65" fmla="*/ 0 h 135"/>
                <a:gd name="T66" fmla="*/ 0 w 158"/>
                <a:gd name="T67" fmla="*/ 0 h 135"/>
                <a:gd name="T68" fmla="*/ 0 w 158"/>
                <a:gd name="T69" fmla="*/ 0 h 135"/>
                <a:gd name="T70" fmla="*/ 0 w 158"/>
                <a:gd name="T71" fmla="*/ 0 h 135"/>
                <a:gd name="T72" fmla="*/ 0 w 158"/>
                <a:gd name="T73" fmla="*/ 0 h 135"/>
                <a:gd name="T74" fmla="*/ 0 w 158"/>
                <a:gd name="T75" fmla="*/ 0 h 135"/>
                <a:gd name="T76" fmla="*/ 0 w 158"/>
                <a:gd name="T77" fmla="*/ 0 h 135"/>
                <a:gd name="T78" fmla="*/ 0 w 158"/>
                <a:gd name="T79" fmla="*/ 0 h 135"/>
                <a:gd name="T80" fmla="*/ 0 w 158"/>
                <a:gd name="T81" fmla="*/ 0 h 135"/>
                <a:gd name="T82" fmla="*/ 0 w 158"/>
                <a:gd name="T83" fmla="*/ 0 h 135"/>
                <a:gd name="T84" fmla="*/ 0 w 158"/>
                <a:gd name="T85" fmla="*/ 0 h 135"/>
                <a:gd name="T86" fmla="*/ 0 w 158"/>
                <a:gd name="T87" fmla="*/ 0 h 135"/>
                <a:gd name="T88" fmla="*/ 0 w 158"/>
                <a:gd name="T89" fmla="*/ 0 h 135"/>
                <a:gd name="T90" fmla="*/ 0 w 158"/>
                <a:gd name="T91" fmla="*/ 0 h 135"/>
                <a:gd name="T92" fmla="*/ 0 w 158"/>
                <a:gd name="T93" fmla="*/ 0 h 135"/>
                <a:gd name="T94" fmla="*/ 0 w 158"/>
                <a:gd name="T95" fmla="*/ 0 h 135"/>
                <a:gd name="T96" fmla="*/ 0 w 158"/>
                <a:gd name="T97" fmla="*/ 0 h 135"/>
                <a:gd name="T98" fmla="*/ 0 w 158"/>
                <a:gd name="T99" fmla="*/ 0 h 1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8" h="135">
                  <a:moveTo>
                    <a:pt x="3" y="135"/>
                  </a:moveTo>
                  <a:lnTo>
                    <a:pt x="1" y="121"/>
                  </a:lnTo>
                  <a:lnTo>
                    <a:pt x="0" y="110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1" y="86"/>
                  </a:lnTo>
                  <a:lnTo>
                    <a:pt x="2" y="81"/>
                  </a:lnTo>
                  <a:lnTo>
                    <a:pt x="4" y="77"/>
                  </a:lnTo>
                  <a:lnTo>
                    <a:pt x="5" y="75"/>
                  </a:lnTo>
                  <a:lnTo>
                    <a:pt x="14" y="65"/>
                  </a:lnTo>
                  <a:lnTo>
                    <a:pt x="19" y="61"/>
                  </a:lnTo>
                  <a:lnTo>
                    <a:pt x="24" y="57"/>
                  </a:lnTo>
                  <a:lnTo>
                    <a:pt x="34" y="49"/>
                  </a:lnTo>
                  <a:lnTo>
                    <a:pt x="45" y="41"/>
                  </a:lnTo>
                  <a:lnTo>
                    <a:pt x="56" y="34"/>
                  </a:lnTo>
                  <a:lnTo>
                    <a:pt x="66" y="28"/>
                  </a:lnTo>
                  <a:lnTo>
                    <a:pt x="77" y="22"/>
                  </a:lnTo>
                  <a:lnTo>
                    <a:pt x="88" y="17"/>
                  </a:lnTo>
                  <a:lnTo>
                    <a:pt x="98" y="13"/>
                  </a:lnTo>
                  <a:lnTo>
                    <a:pt x="108" y="9"/>
                  </a:lnTo>
                  <a:lnTo>
                    <a:pt x="126" y="4"/>
                  </a:lnTo>
                  <a:lnTo>
                    <a:pt x="134" y="2"/>
                  </a:lnTo>
                  <a:lnTo>
                    <a:pt x="141" y="0"/>
                  </a:lnTo>
                  <a:lnTo>
                    <a:pt x="147" y="0"/>
                  </a:lnTo>
                  <a:lnTo>
                    <a:pt x="151" y="0"/>
                  </a:lnTo>
                  <a:lnTo>
                    <a:pt x="153" y="0"/>
                  </a:lnTo>
                  <a:lnTo>
                    <a:pt x="155" y="2"/>
                  </a:lnTo>
                  <a:lnTo>
                    <a:pt x="156" y="4"/>
                  </a:lnTo>
                  <a:lnTo>
                    <a:pt x="157" y="8"/>
                  </a:lnTo>
                  <a:lnTo>
                    <a:pt x="158" y="16"/>
                  </a:lnTo>
                  <a:lnTo>
                    <a:pt x="158" y="27"/>
                  </a:lnTo>
                  <a:lnTo>
                    <a:pt x="157" y="34"/>
                  </a:lnTo>
                  <a:lnTo>
                    <a:pt x="156" y="39"/>
                  </a:lnTo>
                  <a:lnTo>
                    <a:pt x="155" y="43"/>
                  </a:lnTo>
                  <a:lnTo>
                    <a:pt x="154" y="45"/>
                  </a:lnTo>
                  <a:lnTo>
                    <a:pt x="152" y="47"/>
                  </a:lnTo>
                  <a:lnTo>
                    <a:pt x="150" y="48"/>
                  </a:lnTo>
                  <a:lnTo>
                    <a:pt x="145" y="49"/>
                  </a:lnTo>
                  <a:lnTo>
                    <a:pt x="124" y="56"/>
                  </a:lnTo>
                  <a:lnTo>
                    <a:pt x="106" y="63"/>
                  </a:lnTo>
                  <a:lnTo>
                    <a:pt x="89" y="70"/>
                  </a:lnTo>
                  <a:lnTo>
                    <a:pt x="81" y="74"/>
                  </a:lnTo>
                  <a:lnTo>
                    <a:pt x="73" y="78"/>
                  </a:lnTo>
                  <a:lnTo>
                    <a:pt x="65" y="83"/>
                  </a:lnTo>
                  <a:lnTo>
                    <a:pt x="57" y="88"/>
                  </a:lnTo>
                  <a:lnTo>
                    <a:pt x="49" y="94"/>
                  </a:lnTo>
                  <a:lnTo>
                    <a:pt x="41" y="101"/>
                  </a:lnTo>
                  <a:lnTo>
                    <a:pt x="32" y="108"/>
                  </a:lnTo>
                  <a:lnTo>
                    <a:pt x="23" y="116"/>
                  </a:lnTo>
                  <a:lnTo>
                    <a:pt x="3" y="135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2" name="Freeform 15"/>
            <p:cNvSpPr>
              <a:spLocks/>
            </p:cNvSpPr>
            <p:nvPr userDrawn="1"/>
          </p:nvSpPr>
          <p:spPr bwMode="auto">
            <a:xfrm>
              <a:off x="5003" y="4133"/>
              <a:ext cx="49" cy="53"/>
            </a:xfrm>
            <a:custGeom>
              <a:avLst/>
              <a:gdLst>
                <a:gd name="T0" fmla="*/ 0 w 159"/>
                <a:gd name="T1" fmla="*/ 0 h 172"/>
                <a:gd name="T2" fmla="*/ 0 w 159"/>
                <a:gd name="T3" fmla="*/ 0 h 172"/>
                <a:gd name="T4" fmla="*/ 0 w 159"/>
                <a:gd name="T5" fmla="*/ 0 h 172"/>
                <a:gd name="T6" fmla="*/ 0 w 159"/>
                <a:gd name="T7" fmla="*/ 0 h 172"/>
                <a:gd name="T8" fmla="*/ 0 w 159"/>
                <a:gd name="T9" fmla="*/ 0 h 172"/>
                <a:gd name="T10" fmla="*/ 0 w 159"/>
                <a:gd name="T11" fmla="*/ 0 h 172"/>
                <a:gd name="T12" fmla="*/ 0 w 159"/>
                <a:gd name="T13" fmla="*/ 0 h 172"/>
                <a:gd name="T14" fmla="*/ 0 w 159"/>
                <a:gd name="T15" fmla="*/ 0 h 172"/>
                <a:gd name="T16" fmla="*/ 0 w 159"/>
                <a:gd name="T17" fmla="*/ 0 h 172"/>
                <a:gd name="T18" fmla="*/ 0 w 159"/>
                <a:gd name="T19" fmla="*/ 0 h 172"/>
                <a:gd name="T20" fmla="*/ 0 w 159"/>
                <a:gd name="T21" fmla="*/ 0 h 172"/>
                <a:gd name="T22" fmla="*/ 0 w 159"/>
                <a:gd name="T23" fmla="*/ 0 h 172"/>
                <a:gd name="T24" fmla="*/ 0 w 159"/>
                <a:gd name="T25" fmla="*/ 0 h 172"/>
                <a:gd name="T26" fmla="*/ 0 w 159"/>
                <a:gd name="T27" fmla="*/ 0 h 172"/>
                <a:gd name="T28" fmla="*/ 0 w 159"/>
                <a:gd name="T29" fmla="*/ 0 h 172"/>
                <a:gd name="T30" fmla="*/ 0 w 159"/>
                <a:gd name="T31" fmla="*/ 0 h 172"/>
                <a:gd name="T32" fmla="*/ 0 w 159"/>
                <a:gd name="T33" fmla="*/ 0 h 172"/>
                <a:gd name="T34" fmla="*/ 0 w 159"/>
                <a:gd name="T35" fmla="*/ 0 h 172"/>
                <a:gd name="T36" fmla="*/ 0 w 159"/>
                <a:gd name="T37" fmla="*/ 0 h 172"/>
                <a:gd name="T38" fmla="*/ 0 w 159"/>
                <a:gd name="T39" fmla="*/ 0 h 172"/>
                <a:gd name="T40" fmla="*/ 0 w 159"/>
                <a:gd name="T41" fmla="*/ 0 h 172"/>
                <a:gd name="T42" fmla="*/ 0 w 159"/>
                <a:gd name="T43" fmla="*/ 0 h 172"/>
                <a:gd name="T44" fmla="*/ 0 w 159"/>
                <a:gd name="T45" fmla="*/ 0 h 172"/>
                <a:gd name="T46" fmla="*/ 0 w 159"/>
                <a:gd name="T47" fmla="*/ 0 h 172"/>
                <a:gd name="T48" fmla="*/ 0 w 159"/>
                <a:gd name="T49" fmla="*/ 0 h 172"/>
                <a:gd name="T50" fmla="*/ 0 w 159"/>
                <a:gd name="T51" fmla="*/ 0 h 172"/>
                <a:gd name="T52" fmla="*/ 0 w 159"/>
                <a:gd name="T53" fmla="*/ 0 h 172"/>
                <a:gd name="T54" fmla="*/ 0 w 159"/>
                <a:gd name="T55" fmla="*/ 0 h 172"/>
                <a:gd name="T56" fmla="*/ 0 w 159"/>
                <a:gd name="T57" fmla="*/ 0 h 172"/>
                <a:gd name="T58" fmla="*/ 0 w 159"/>
                <a:gd name="T59" fmla="*/ 0 h 172"/>
                <a:gd name="T60" fmla="*/ 0 w 159"/>
                <a:gd name="T61" fmla="*/ 0 h 172"/>
                <a:gd name="T62" fmla="*/ 0 w 159"/>
                <a:gd name="T63" fmla="*/ 0 h 172"/>
                <a:gd name="T64" fmla="*/ 0 w 159"/>
                <a:gd name="T65" fmla="*/ 0 h 172"/>
                <a:gd name="T66" fmla="*/ 0 w 159"/>
                <a:gd name="T67" fmla="*/ 0 h 172"/>
                <a:gd name="T68" fmla="*/ 0 w 159"/>
                <a:gd name="T69" fmla="*/ 0 h 172"/>
                <a:gd name="T70" fmla="*/ 0 w 159"/>
                <a:gd name="T71" fmla="*/ 0 h 172"/>
                <a:gd name="T72" fmla="*/ 0 w 159"/>
                <a:gd name="T73" fmla="*/ 0 h 172"/>
                <a:gd name="T74" fmla="*/ 0 w 159"/>
                <a:gd name="T75" fmla="*/ 0 h 172"/>
                <a:gd name="T76" fmla="*/ 0 w 159"/>
                <a:gd name="T77" fmla="*/ 0 h 172"/>
                <a:gd name="T78" fmla="*/ 0 w 159"/>
                <a:gd name="T79" fmla="*/ 0 h 172"/>
                <a:gd name="T80" fmla="*/ 0 w 159"/>
                <a:gd name="T81" fmla="*/ 0 h 172"/>
                <a:gd name="T82" fmla="*/ 0 w 159"/>
                <a:gd name="T83" fmla="*/ 0 h 172"/>
                <a:gd name="T84" fmla="*/ 0 w 159"/>
                <a:gd name="T85" fmla="*/ 0 h 172"/>
                <a:gd name="T86" fmla="*/ 0 w 159"/>
                <a:gd name="T87" fmla="*/ 0 h 172"/>
                <a:gd name="T88" fmla="*/ 0 w 159"/>
                <a:gd name="T89" fmla="*/ 0 h 172"/>
                <a:gd name="T90" fmla="*/ 0 w 159"/>
                <a:gd name="T91" fmla="*/ 0 h 172"/>
                <a:gd name="T92" fmla="*/ 0 w 159"/>
                <a:gd name="T93" fmla="*/ 0 h 172"/>
                <a:gd name="T94" fmla="*/ 0 w 159"/>
                <a:gd name="T95" fmla="*/ 0 h 172"/>
                <a:gd name="T96" fmla="*/ 0 w 159"/>
                <a:gd name="T97" fmla="*/ 0 h 17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9" h="172">
                  <a:moveTo>
                    <a:pt x="157" y="0"/>
                  </a:moveTo>
                  <a:lnTo>
                    <a:pt x="158" y="14"/>
                  </a:lnTo>
                  <a:lnTo>
                    <a:pt x="159" y="26"/>
                  </a:lnTo>
                  <a:lnTo>
                    <a:pt x="159" y="36"/>
                  </a:lnTo>
                  <a:lnTo>
                    <a:pt x="158" y="44"/>
                  </a:lnTo>
                  <a:lnTo>
                    <a:pt x="157" y="50"/>
                  </a:lnTo>
                  <a:lnTo>
                    <a:pt x="156" y="55"/>
                  </a:lnTo>
                  <a:lnTo>
                    <a:pt x="154" y="58"/>
                  </a:lnTo>
                  <a:lnTo>
                    <a:pt x="151" y="60"/>
                  </a:lnTo>
                  <a:lnTo>
                    <a:pt x="132" y="69"/>
                  </a:lnTo>
                  <a:lnTo>
                    <a:pt x="114" y="79"/>
                  </a:lnTo>
                  <a:lnTo>
                    <a:pt x="98" y="88"/>
                  </a:lnTo>
                  <a:lnTo>
                    <a:pt x="84" y="98"/>
                  </a:lnTo>
                  <a:lnTo>
                    <a:pt x="72" y="107"/>
                  </a:lnTo>
                  <a:lnTo>
                    <a:pt x="61" y="117"/>
                  </a:lnTo>
                  <a:lnTo>
                    <a:pt x="51" y="126"/>
                  </a:lnTo>
                  <a:lnTo>
                    <a:pt x="43" y="134"/>
                  </a:lnTo>
                  <a:lnTo>
                    <a:pt x="36" y="142"/>
                  </a:lnTo>
                  <a:lnTo>
                    <a:pt x="30" y="149"/>
                  </a:lnTo>
                  <a:lnTo>
                    <a:pt x="20" y="161"/>
                  </a:lnTo>
                  <a:lnTo>
                    <a:pt x="17" y="165"/>
                  </a:lnTo>
                  <a:lnTo>
                    <a:pt x="13" y="169"/>
                  </a:lnTo>
                  <a:lnTo>
                    <a:pt x="11" y="171"/>
                  </a:lnTo>
                  <a:lnTo>
                    <a:pt x="9" y="172"/>
                  </a:lnTo>
                  <a:lnTo>
                    <a:pt x="7" y="171"/>
                  </a:lnTo>
                  <a:lnTo>
                    <a:pt x="6" y="170"/>
                  </a:lnTo>
                  <a:lnTo>
                    <a:pt x="5" y="167"/>
                  </a:lnTo>
                  <a:lnTo>
                    <a:pt x="3" y="164"/>
                  </a:lnTo>
                  <a:lnTo>
                    <a:pt x="1" y="156"/>
                  </a:lnTo>
                  <a:lnTo>
                    <a:pt x="0" y="147"/>
                  </a:lnTo>
                  <a:lnTo>
                    <a:pt x="0" y="136"/>
                  </a:lnTo>
                  <a:lnTo>
                    <a:pt x="0" y="126"/>
                  </a:lnTo>
                  <a:lnTo>
                    <a:pt x="1" y="122"/>
                  </a:lnTo>
                  <a:lnTo>
                    <a:pt x="2" y="118"/>
                  </a:lnTo>
                  <a:lnTo>
                    <a:pt x="3" y="114"/>
                  </a:lnTo>
                  <a:lnTo>
                    <a:pt x="5" y="111"/>
                  </a:lnTo>
                  <a:lnTo>
                    <a:pt x="15" y="99"/>
                  </a:lnTo>
                  <a:lnTo>
                    <a:pt x="26" y="87"/>
                  </a:lnTo>
                  <a:lnTo>
                    <a:pt x="31" y="82"/>
                  </a:lnTo>
                  <a:lnTo>
                    <a:pt x="37" y="76"/>
                  </a:lnTo>
                  <a:lnTo>
                    <a:pt x="48" y="67"/>
                  </a:lnTo>
                  <a:lnTo>
                    <a:pt x="59" y="58"/>
                  </a:lnTo>
                  <a:lnTo>
                    <a:pt x="71" y="50"/>
                  </a:lnTo>
                  <a:lnTo>
                    <a:pt x="93" y="36"/>
                  </a:lnTo>
                  <a:lnTo>
                    <a:pt x="114" y="25"/>
                  </a:lnTo>
                  <a:lnTo>
                    <a:pt x="132" y="15"/>
                  </a:lnTo>
                  <a:lnTo>
                    <a:pt x="147" y="7"/>
                  </a:lnTo>
                  <a:lnTo>
                    <a:pt x="153" y="3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3" name="Freeform 16"/>
            <p:cNvSpPr>
              <a:spLocks/>
            </p:cNvSpPr>
            <p:nvPr userDrawn="1"/>
          </p:nvSpPr>
          <p:spPr bwMode="auto">
            <a:xfrm>
              <a:off x="4971" y="4121"/>
              <a:ext cx="103" cy="96"/>
            </a:xfrm>
            <a:custGeom>
              <a:avLst/>
              <a:gdLst>
                <a:gd name="T0" fmla="*/ 0 w 338"/>
                <a:gd name="T1" fmla="*/ 0 h 315"/>
                <a:gd name="T2" fmla="*/ 0 w 338"/>
                <a:gd name="T3" fmla="*/ 0 h 315"/>
                <a:gd name="T4" fmla="*/ 0 w 338"/>
                <a:gd name="T5" fmla="*/ 0 h 315"/>
                <a:gd name="T6" fmla="*/ 0 w 338"/>
                <a:gd name="T7" fmla="*/ 0 h 315"/>
                <a:gd name="T8" fmla="*/ 0 w 338"/>
                <a:gd name="T9" fmla="*/ 0 h 315"/>
                <a:gd name="T10" fmla="*/ 0 w 338"/>
                <a:gd name="T11" fmla="*/ 0 h 315"/>
                <a:gd name="T12" fmla="*/ 0 w 338"/>
                <a:gd name="T13" fmla="*/ 0 h 315"/>
                <a:gd name="T14" fmla="*/ 0 w 338"/>
                <a:gd name="T15" fmla="*/ 0 h 315"/>
                <a:gd name="T16" fmla="*/ 0 w 338"/>
                <a:gd name="T17" fmla="*/ 0 h 315"/>
                <a:gd name="T18" fmla="*/ 0 w 338"/>
                <a:gd name="T19" fmla="*/ 0 h 315"/>
                <a:gd name="T20" fmla="*/ 0 w 338"/>
                <a:gd name="T21" fmla="*/ 0 h 315"/>
                <a:gd name="T22" fmla="*/ 0 w 338"/>
                <a:gd name="T23" fmla="*/ 0 h 315"/>
                <a:gd name="T24" fmla="*/ 0 w 338"/>
                <a:gd name="T25" fmla="*/ 0 h 315"/>
                <a:gd name="T26" fmla="*/ 0 w 338"/>
                <a:gd name="T27" fmla="*/ 0 h 315"/>
                <a:gd name="T28" fmla="*/ 0 w 338"/>
                <a:gd name="T29" fmla="*/ 0 h 315"/>
                <a:gd name="T30" fmla="*/ 0 w 338"/>
                <a:gd name="T31" fmla="*/ 0 h 315"/>
                <a:gd name="T32" fmla="*/ 0 w 338"/>
                <a:gd name="T33" fmla="*/ 0 h 315"/>
                <a:gd name="T34" fmla="*/ 0 w 338"/>
                <a:gd name="T35" fmla="*/ 0 h 315"/>
                <a:gd name="T36" fmla="*/ 0 w 338"/>
                <a:gd name="T37" fmla="*/ 0 h 315"/>
                <a:gd name="T38" fmla="*/ 0 w 338"/>
                <a:gd name="T39" fmla="*/ 0 h 315"/>
                <a:gd name="T40" fmla="*/ 0 w 338"/>
                <a:gd name="T41" fmla="*/ 0 h 315"/>
                <a:gd name="T42" fmla="*/ 0 w 338"/>
                <a:gd name="T43" fmla="*/ 0 h 315"/>
                <a:gd name="T44" fmla="*/ 0 w 338"/>
                <a:gd name="T45" fmla="*/ 0 h 315"/>
                <a:gd name="T46" fmla="*/ 0 w 338"/>
                <a:gd name="T47" fmla="*/ 0 h 315"/>
                <a:gd name="T48" fmla="*/ 0 w 338"/>
                <a:gd name="T49" fmla="*/ 0 h 315"/>
                <a:gd name="T50" fmla="*/ 0 w 338"/>
                <a:gd name="T51" fmla="*/ 0 h 315"/>
                <a:gd name="T52" fmla="*/ 0 w 338"/>
                <a:gd name="T53" fmla="*/ 0 h 315"/>
                <a:gd name="T54" fmla="*/ 0 w 338"/>
                <a:gd name="T55" fmla="*/ 0 h 315"/>
                <a:gd name="T56" fmla="*/ 0 w 338"/>
                <a:gd name="T57" fmla="*/ 0 h 315"/>
                <a:gd name="T58" fmla="*/ 0 w 338"/>
                <a:gd name="T59" fmla="*/ 0 h 315"/>
                <a:gd name="T60" fmla="*/ 0 w 338"/>
                <a:gd name="T61" fmla="*/ 0 h 315"/>
                <a:gd name="T62" fmla="*/ 0 w 338"/>
                <a:gd name="T63" fmla="*/ 0 h 315"/>
                <a:gd name="T64" fmla="*/ 0 w 338"/>
                <a:gd name="T65" fmla="*/ 0 h 315"/>
                <a:gd name="T66" fmla="*/ 0 w 338"/>
                <a:gd name="T67" fmla="*/ 0 h 315"/>
                <a:gd name="T68" fmla="*/ 0 w 338"/>
                <a:gd name="T69" fmla="*/ 0 h 315"/>
                <a:gd name="T70" fmla="*/ 0 w 338"/>
                <a:gd name="T71" fmla="*/ 0 h 315"/>
                <a:gd name="T72" fmla="*/ 0 w 338"/>
                <a:gd name="T73" fmla="*/ 0 h 315"/>
                <a:gd name="T74" fmla="*/ 0 w 338"/>
                <a:gd name="T75" fmla="*/ 0 h 315"/>
                <a:gd name="T76" fmla="*/ 0 w 338"/>
                <a:gd name="T77" fmla="*/ 0 h 315"/>
                <a:gd name="T78" fmla="*/ 0 w 338"/>
                <a:gd name="T79" fmla="*/ 0 h 315"/>
                <a:gd name="T80" fmla="*/ 0 w 338"/>
                <a:gd name="T81" fmla="*/ 0 h 315"/>
                <a:gd name="T82" fmla="*/ 0 w 338"/>
                <a:gd name="T83" fmla="*/ 0 h 315"/>
                <a:gd name="T84" fmla="*/ 0 w 338"/>
                <a:gd name="T85" fmla="*/ 0 h 315"/>
                <a:gd name="T86" fmla="*/ 0 w 338"/>
                <a:gd name="T87" fmla="*/ 0 h 315"/>
                <a:gd name="T88" fmla="*/ 0 w 338"/>
                <a:gd name="T89" fmla="*/ 0 h 315"/>
                <a:gd name="T90" fmla="*/ 0 w 338"/>
                <a:gd name="T91" fmla="*/ 0 h 315"/>
                <a:gd name="T92" fmla="*/ 0 w 338"/>
                <a:gd name="T93" fmla="*/ 0 h 3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38" h="315">
                  <a:moveTo>
                    <a:pt x="325" y="83"/>
                  </a:moveTo>
                  <a:lnTo>
                    <a:pt x="331" y="98"/>
                  </a:lnTo>
                  <a:lnTo>
                    <a:pt x="333" y="106"/>
                  </a:lnTo>
                  <a:lnTo>
                    <a:pt x="334" y="114"/>
                  </a:lnTo>
                  <a:lnTo>
                    <a:pt x="337" y="130"/>
                  </a:lnTo>
                  <a:lnTo>
                    <a:pt x="338" y="146"/>
                  </a:lnTo>
                  <a:lnTo>
                    <a:pt x="337" y="164"/>
                  </a:lnTo>
                  <a:lnTo>
                    <a:pt x="336" y="172"/>
                  </a:lnTo>
                  <a:lnTo>
                    <a:pt x="334" y="180"/>
                  </a:lnTo>
                  <a:lnTo>
                    <a:pt x="332" y="189"/>
                  </a:lnTo>
                  <a:lnTo>
                    <a:pt x="330" y="197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17" y="227"/>
                  </a:lnTo>
                  <a:lnTo>
                    <a:pt x="313" y="234"/>
                  </a:lnTo>
                  <a:lnTo>
                    <a:pt x="309" y="241"/>
                  </a:lnTo>
                  <a:lnTo>
                    <a:pt x="304" y="247"/>
                  </a:lnTo>
                  <a:lnTo>
                    <a:pt x="299" y="254"/>
                  </a:lnTo>
                  <a:lnTo>
                    <a:pt x="294" y="260"/>
                  </a:lnTo>
                  <a:lnTo>
                    <a:pt x="288" y="266"/>
                  </a:lnTo>
                  <a:lnTo>
                    <a:pt x="282" y="271"/>
                  </a:lnTo>
                  <a:lnTo>
                    <a:pt x="276" y="277"/>
                  </a:lnTo>
                  <a:lnTo>
                    <a:pt x="270" y="282"/>
                  </a:lnTo>
                  <a:lnTo>
                    <a:pt x="263" y="286"/>
                  </a:lnTo>
                  <a:lnTo>
                    <a:pt x="249" y="295"/>
                  </a:lnTo>
                  <a:lnTo>
                    <a:pt x="242" y="298"/>
                  </a:lnTo>
                  <a:lnTo>
                    <a:pt x="235" y="302"/>
                  </a:lnTo>
                  <a:lnTo>
                    <a:pt x="227" y="305"/>
                  </a:lnTo>
                  <a:lnTo>
                    <a:pt x="219" y="308"/>
                  </a:lnTo>
                  <a:lnTo>
                    <a:pt x="211" y="310"/>
                  </a:lnTo>
                  <a:lnTo>
                    <a:pt x="203" y="312"/>
                  </a:lnTo>
                  <a:lnTo>
                    <a:pt x="195" y="313"/>
                  </a:lnTo>
                  <a:lnTo>
                    <a:pt x="186" y="314"/>
                  </a:lnTo>
                  <a:lnTo>
                    <a:pt x="169" y="315"/>
                  </a:lnTo>
                  <a:lnTo>
                    <a:pt x="152" y="314"/>
                  </a:lnTo>
                  <a:lnTo>
                    <a:pt x="143" y="313"/>
                  </a:lnTo>
                  <a:lnTo>
                    <a:pt x="135" y="312"/>
                  </a:lnTo>
                  <a:lnTo>
                    <a:pt x="127" y="310"/>
                  </a:lnTo>
                  <a:lnTo>
                    <a:pt x="119" y="308"/>
                  </a:lnTo>
                  <a:lnTo>
                    <a:pt x="111" y="305"/>
                  </a:lnTo>
                  <a:lnTo>
                    <a:pt x="103" y="302"/>
                  </a:lnTo>
                  <a:lnTo>
                    <a:pt x="88" y="295"/>
                  </a:lnTo>
                  <a:lnTo>
                    <a:pt x="81" y="291"/>
                  </a:lnTo>
                  <a:lnTo>
                    <a:pt x="75" y="286"/>
                  </a:lnTo>
                  <a:lnTo>
                    <a:pt x="68" y="282"/>
                  </a:lnTo>
                  <a:lnTo>
                    <a:pt x="62" y="277"/>
                  </a:lnTo>
                  <a:lnTo>
                    <a:pt x="55" y="271"/>
                  </a:lnTo>
                  <a:lnTo>
                    <a:pt x="50" y="266"/>
                  </a:lnTo>
                  <a:lnTo>
                    <a:pt x="44" y="260"/>
                  </a:lnTo>
                  <a:lnTo>
                    <a:pt x="39" y="254"/>
                  </a:lnTo>
                  <a:lnTo>
                    <a:pt x="34" y="247"/>
                  </a:lnTo>
                  <a:lnTo>
                    <a:pt x="29" y="241"/>
                  </a:lnTo>
                  <a:lnTo>
                    <a:pt x="20" y="227"/>
                  </a:lnTo>
                  <a:lnTo>
                    <a:pt x="17" y="220"/>
                  </a:lnTo>
                  <a:lnTo>
                    <a:pt x="13" y="212"/>
                  </a:lnTo>
                  <a:lnTo>
                    <a:pt x="10" y="204"/>
                  </a:lnTo>
                  <a:lnTo>
                    <a:pt x="8" y="197"/>
                  </a:lnTo>
                  <a:lnTo>
                    <a:pt x="5" y="189"/>
                  </a:lnTo>
                  <a:lnTo>
                    <a:pt x="4" y="180"/>
                  </a:lnTo>
                  <a:lnTo>
                    <a:pt x="2" y="172"/>
                  </a:lnTo>
                  <a:lnTo>
                    <a:pt x="1" y="164"/>
                  </a:lnTo>
                  <a:lnTo>
                    <a:pt x="0" y="146"/>
                  </a:lnTo>
                  <a:lnTo>
                    <a:pt x="1" y="135"/>
                  </a:lnTo>
                  <a:lnTo>
                    <a:pt x="2" y="123"/>
                  </a:lnTo>
                  <a:lnTo>
                    <a:pt x="4" y="112"/>
                  </a:lnTo>
                  <a:lnTo>
                    <a:pt x="6" y="101"/>
                  </a:lnTo>
                  <a:lnTo>
                    <a:pt x="10" y="91"/>
                  </a:lnTo>
                  <a:lnTo>
                    <a:pt x="14" y="80"/>
                  </a:lnTo>
                  <a:lnTo>
                    <a:pt x="18" y="70"/>
                  </a:lnTo>
                  <a:lnTo>
                    <a:pt x="23" y="61"/>
                  </a:lnTo>
                  <a:lnTo>
                    <a:pt x="29" y="52"/>
                  </a:lnTo>
                  <a:lnTo>
                    <a:pt x="36" y="43"/>
                  </a:lnTo>
                  <a:lnTo>
                    <a:pt x="39" y="39"/>
                  </a:lnTo>
                  <a:lnTo>
                    <a:pt x="43" y="34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6" y="12"/>
                  </a:lnTo>
                  <a:lnTo>
                    <a:pt x="75" y="6"/>
                  </a:lnTo>
                  <a:lnTo>
                    <a:pt x="84" y="0"/>
                  </a:lnTo>
                  <a:lnTo>
                    <a:pt x="84" y="48"/>
                  </a:lnTo>
                  <a:lnTo>
                    <a:pt x="73" y="58"/>
                  </a:lnTo>
                  <a:lnTo>
                    <a:pt x="69" y="63"/>
                  </a:lnTo>
                  <a:lnTo>
                    <a:pt x="64" y="69"/>
                  </a:lnTo>
                  <a:lnTo>
                    <a:pt x="60" y="74"/>
                  </a:lnTo>
                  <a:lnTo>
                    <a:pt x="56" y="80"/>
                  </a:lnTo>
                  <a:lnTo>
                    <a:pt x="53" y="86"/>
                  </a:lnTo>
                  <a:lnTo>
                    <a:pt x="50" y="93"/>
                  </a:lnTo>
                  <a:lnTo>
                    <a:pt x="48" y="99"/>
                  </a:lnTo>
                  <a:lnTo>
                    <a:pt x="45" y="106"/>
                  </a:lnTo>
                  <a:lnTo>
                    <a:pt x="43" y="113"/>
                  </a:lnTo>
                  <a:lnTo>
                    <a:pt x="42" y="120"/>
                  </a:lnTo>
                  <a:lnTo>
                    <a:pt x="41" y="127"/>
                  </a:lnTo>
                  <a:lnTo>
                    <a:pt x="40" y="135"/>
                  </a:lnTo>
                  <a:lnTo>
                    <a:pt x="40" y="142"/>
                  </a:lnTo>
                  <a:lnTo>
                    <a:pt x="39" y="150"/>
                  </a:lnTo>
                  <a:lnTo>
                    <a:pt x="40" y="162"/>
                  </a:lnTo>
                  <a:lnTo>
                    <a:pt x="42" y="174"/>
                  </a:lnTo>
                  <a:lnTo>
                    <a:pt x="43" y="180"/>
                  </a:lnTo>
                  <a:lnTo>
                    <a:pt x="45" y="186"/>
                  </a:lnTo>
                  <a:lnTo>
                    <a:pt x="49" y="197"/>
                  </a:lnTo>
                  <a:lnTo>
                    <a:pt x="54" y="207"/>
                  </a:lnTo>
                  <a:lnTo>
                    <a:pt x="57" y="212"/>
                  </a:lnTo>
                  <a:lnTo>
                    <a:pt x="60" y="217"/>
                  </a:lnTo>
                  <a:lnTo>
                    <a:pt x="67" y="226"/>
                  </a:lnTo>
                  <a:lnTo>
                    <a:pt x="74" y="235"/>
                  </a:lnTo>
                  <a:lnTo>
                    <a:pt x="83" y="243"/>
                  </a:lnTo>
                  <a:lnTo>
                    <a:pt x="92" y="250"/>
                  </a:lnTo>
                  <a:lnTo>
                    <a:pt x="97" y="253"/>
                  </a:lnTo>
                  <a:lnTo>
                    <a:pt x="102" y="256"/>
                  </a:lnTo>
                  <a:lnTo>
                    <a:pt x="113" y="261"/>
                  </a:lnTo>
                  <a:lnTo>
                    <a:pt x="124" y="265"/>
                  </a:lnTo>
                  <a:lnTo>
                    <a:pt x="129" y="266"/>
                  </a:lnTo>
                  <a:lnTo>
                    <a:pt x="135" y="268"/>
                  </a:lnTo>
                  <a:lnTo>
                    <a:pt x="141" y="269"/>
                  </a:lnTo>
                  <a:lnTo>
                    <a:pt x="147" y="270"/>
                  </a:lnTo>
                  <a:lnTo>
                    <a:pt x="153" y="270"/>
                  </a:lnTo>
                  <a:lnTo>
                    <a:pt x="159" y="270"/>
                  </a:lnTo>
                  <a:lnTo>
                    <a:pt x="172" y="270"/>
                  </a:lnTo>
                  <a:lnTo>
                    <a:pt x="183" y="268"/>
                  </a:lnTo>
                  <a:lnTo>
                    <a:pt x="195" y="265"/>
                  </a:lnTo>
                  <a:lnTo>
                    <a:pt x="206" y="261"/>
                  </a:lnTo>
                  <a:lnTo>
                    <a:pt x="211" y="259"/>
                  </a:lnTo>
                  <a:lnTo>
                    <a:pt x="216" y="256"/>
                  </a:lnTo>
                  <a:lnTo>
                    <a:pt x="226" y="250"/>
                  </a:lnTo>
                  <a:lnTo>
                    <a:pt x="230" y="247"/>
                  </a:lnTo>
                  <a:lnTo>
                    <a:pt x="235" y="244"/>
                  </a:lnTo>
                  <a:lnTo>
                    <a:pt x="243" y="236"/>
                  </a:lnTo>
                  <a:lnTo>
                    <a:pt x="251" y="228"/>
                  </a:lnTo>
                  <a:lnTo>
                    <a:pt x="257" y="219"/>
                  </a:lnTo>
                  <a:lnTo>
                    <a:pt x="263" y="209"/>
                  </a:lnTo>
                  <a:lnTo>
                    <a:pt x="268" y="198"/>
                  </a:lnTo>
                  <a:lnTo>
                    <a:pt x="272" y="188"/>
                  </a:lnTo>
                  <a:lnTo>
                    <a:pt x="274" y="182"/>
                  </a:lnTo>
                  <a:lnTo>
                    <a:pt x="275" y="176"/>
                  </a:lnTo>
                  <a:lnTo>
                    <a:pt x="277" y="164"/>
                  </a:lnTo>
                  <a:lnTo>
                    <a:pt x="277" y="158"/>
                  </a:lnTo>
                  <a:lnTo>
                    <a:pt x="277" y="152"/>
                  </a:lnTo>
                  <a:lnTo>
                    <a:pt x="277" y="146"/>
                  </a:lnTo>
                  <a:lnTo>
                    <a:pt x="276" y="140"/>
                  </a:lnTo>
                  <a:lnTo>
                    <a:pt x="276" y="135"/>
                  </a:lnTo>
                  <a:lnTo>
                    <a:pt x="274" y="131"/>
                  </a:lnTo>
                  <a:lnTo>
                    <a:pt x="325" y="83"/>
                  </a:lnTo>
                  <a:close/>
                </a:path>
              </a:pathLst>
            </a:custGeom>
            <a:solidFill>
              <a:srgbClr val="4E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s-ES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" name="Text Box 9"/>
          <p:cNvSpPr txBox="1">
            <a:spLocks noChangeArrowheads="1"/>
          </p:cNvSpPr>
          <p:nvPr userDrawn="1"/>
        </p:nvSpPr>
        <p:spPr bwMode="auto">
          <a:xfrm>
            <a:off x="10425799" y="6200570"/>
            <a:ext cx="325730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01C1354C-21B6-4B59-8312-470852E21B50}" type="slidenum">
              <a:rPr lang="es-ES" sz="900" b="0" smtClean="0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s-ES" sz="900" b="0">
              <a:solidFill>
                <a:srgbClr val="000000"/>
              </a:solidFill>
            </a:endParaRPr>
          </a:p>
        </p:txBody>
      </p:sp>
      <p:sp>
        <p:nvSpPr>
          <p:cNvPr id="1030" name="Title Placeholder 5"/>
          <p:cNvSpPr>
            <a:spLocks noGrp="1"/>
          </p:cNvSpPr>
          <p:nvPr>
            <p:ph type="title"/>
          </p:nvPr>
        </p:nvSpPr>
        <p:spPr bwMode="auto">
          <a:xfrm>
            <a:off x="541893" y="258110"/>
            <a:ext cx="9754077" cy="73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title style</a:t>
            </a:r>
            <a:endParaRPr lang="en-GB" altLang="es-ES"/>
          </a:p>
        </p:txBody>
      </p:sp>
      <p:sp>
        <p:nvSpPr>
          <p:cNvPr id="1031" name="Text Placeholder 6"/>
          <p:cNvSpPr>
            <a:spLocks noGrp="1"/>
          </p:cNvSpPr>
          <p:nvPr>
            <p:ph type="body" idx="1"/>
          </p:nvPr>
        </p:nvSpPr>
        <p:spPr bwMode="auto">
          <a:xfrm>
            <a:off x="530604" y="1538208"/>
            <a:ext cx="9754077" cy="425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83861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14" r:id="rId1"/>
    <p:sldLayoutId id="2147486215" r:id="rId2"/>
    <p:sldLayoutId id="2147486216" r:id="rId3"/>
    <p:sldLayoutId id="2147486217" r:id="rId4"/>
    <p:sldLayoutId id="2147486218" r:id="rId5"/>
    <p:sldLayoutId id="2147486219" r:id="rId6"/>
    <p:sldLayoutId id="2147486220" r:id="rId7"/>
    <p:sldLayoutId id="2147486221" r:id="rId8"/>
    <p:sldLayoutId id="2147486222" r:id="rId9"/>
    <p:sldLayoutId id="2147486223" r:id="rId10"/>
    <p:sldLayoutId id="2147486224" r:id="rId11"/>
  </p:sldLayoutIdLst>
  <p:transition>
    <p:wipe dir="r"/>
  </p:transition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Font typeface="Wingdings" pitchFamily="2" charset="2"/>
        <a:buChar char="l"/>
        <a:defRPr sz="2400" b="1">
          <a:solidFill>
            <a:srgbClr val="0066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Font typeface="Wingdings" pitchFamily="2" charset="2"/>
        <a:buChar char="¢"/>
        <a:defRPr sz="2000">
          <a:solidFill>
            <a:srgbClr val="0066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Char char="•"/>
        <a:defRPr sz="2000">
          <a:solidFill>
            <a:srgbClr val="0066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Char char="•"/>
        <a:defRPr sz="2000">
          <a:solidFill>
            <a:srgbClr val="0066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0425799" y="6200570"/>
            <a:ext cx="325730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fld id="{829ACA10-D49C-4E00-A8B2-FCDB30038288}" type="slidenum">
              <a:rPr lang="es-ES" altLang="en-US" sz="900" b="0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s-ES" altLang="en-US" sz="900" b="0" dirty="0">
              <a:solidFill>
                <a:srgbClr val="000000"/>
              </a:solidFill>
            </a:endParaRPr>
          </a:p>
        </p:txBody>
      </p:sp>
      <p:sp>
        <p:nvSpPr>
          <p:cNvPr id="3078" name="Title Placeholder 5"/>
          <p:cNvSpPr>
            <a:spLocks noGrp="1"/>
          </p:cNvSpPr>
          <p:nvPr>
            <p:ph type="title"/>
          </p:nvPr>
        </p:nvSpPr>
        <p:spPr bwMode="auto">
          <a:xfrm>
            <a:off x="541893" y="258110"/>
            <a:ext cx="9754077" cy="73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079" name="Text Placeholder 6"/>
          <p:cNvSpPr>
            <a:spLocks noGrp="1"/>
          </p:cNvSpPr>
          <p:nvPr>
            <p:ph type="body" idx="1"/>
          </p:nvPr>
        </p:nvSpPr>
        <p:spPr bwMode="auto">
          <a:xfrm>
            <a:off x="530604" y="1538208"/>
            <a:ext cx="9754077" cy="425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5" name="Picture 6" descr="AZ_SYMBOL_RGB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095" y="5828886"/>
            <a:ext cx="555065" cy="50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27" r:id="rId1"/>
    <p:sldLayoutId id="2147486228" r:id="rId2"/>
    <p:sldLayoutId id="2147486229" r:id="rId3"/>
    <p:sldLayoutId id="2147486230" r:id="rId4"/>
    <p:sldLayoutId id="2147486231" r:id="rId5"/>
    <p:sldLayoutId id="2147486232" r:id="rId6"/>
    <p:sldLayoutId id="2147486233" r:id="rId7"/>
    <p:sldLayoutId id="2147486234" r:id="rId8"/>
    <p:sldLayoutId id="2147486235" r:id="rId9"/>
    <p:sldLayoutId id="2147486236" r:id="rId10"/>
    <p:sldLayoutId id="2147486237" r:id="rId11"/>
    <p:sldLayoutId id="2147486238" r:id="rId12"/>
    <p:sldLayoutId id="2147486239" r:id="rId13"/>
    <p:sldLayoutId id="2147486240" r:id="rId14"/>
  </p:sldLayoutIdLst>
  <p:transition>
    <p:wipe dir="r"/>
  </p:transition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C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Font typeface="Wingdings" pitchFamily="2" charset="2"/>
        <a:buChar char="l"/>
        <a:defRPr sz="2400" b="1">
          <a:solidFill>
            <a:srgbClr val="0066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Font typeface="Wingdings" pitchFamily="2" charset="2"/>
        <a:buChar char="¢"/>
        <a:defRPr sz="2000">
          <a:solidFill>
            <a:srgbClr val="0066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Char char="•"/>
        <a:defRPr sz="2000">
          <a:solidFill>
            <a:srgbClr val="0066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26522"/>
        </a:buClr>
        <a:buChar char="•"/>
        <a:defRPr sz="2000">
          <a:solidFill>
            <a:srgbClr val="0066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F7118D-821C-4B7E-8BE7-963DBFAA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Chest X-ray scoring system</a:t>
            </a:r>
            <a:r>
              <a:rPr lang="ko-KR" altLang="en-US" dirty="0"/>
              <a:t>은 다음과 같이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B220D7B-8F1D-48CD-96B2-7D0E4786E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92" y="942831"/>
            <a:ext cx="9754077" cy="4253566"/>
          </a:xfrm>
        </p:spPr>
        <p:txBody>
          <a:bodyPr/>
          <a:lstStyle/>
          <a:p>
            <a:r>
              <a:rPr lang="en-US" altLang="ko-KR" dirty="0"/>
              <a:t>Upper zones (A and D): above the inferior wall of the aortic arch</a:t>
            </a:r>
            <a:endParaRPr lang="ko-KR" altLang="ko-KR" dirty="0"/>
          </a:p>
          <a:p>
            <a:r>
              <a:rPr lang="en-US" altLang="ko-KR" dirty="0"/>
              <a:t>Middle zones (B and E): below the inferior wall of the aortic arch and above the inferior wall of the right inferior pulmonary vein (i.e., the hilar structures)</a:t>
            </a:r>
            <a:endParaRPr lang="ko-KR" altLang="ko-KR" dirty="0"/>
          </a:p>
          <a:p>
            <a:r>
              <a:rPr lang="en-US" altLang="ko-KR" dirty="0"/>
              <a:t>Lower zones (C and F): below the inferior wall of the right inferior pulmonary vein (i.e., the lung bases)</a:t>
            </a:r>
            <a:endParaRPr lang="ko-KR" altLang="ko-KR" dirty="0"/>
          </a:p>
          <a:p>
            <a:endParaRPr lang="it-IT" altLang="ko-KR" dirty="0"/>
          </a:p>
          <a:p>
            <a:r>
              <a:rPr lang="it-IT" altLang="ko-KR" i="1" dirty="0"/>
              <a:t>Score 0 </a:t>
            </a:r>
            <a:r>
              <a:rPr lang="it-IT" altLang="ko-KR" dirty="0"/>
              <a:t>no lung abnormalities</a:t>
            </a:r>
          </a:p>
          <a:p>
            <a:r>
              <a:rPr lang="en-US" altLang="ko-KR" i="1" dirty="0"/>
              <a:t>Score 1 </a:t>
            </a:r>
            <a:r>
              <a:rPr lang="en-US" altLang="ko-KR" dirty="0"/>
              <a:t>interstitial infiltrates</a:t>
            </a:r>
          </a:p>
          <a:p>
            <a:r>
              <a:rPr lang="en-US" altLang="ko-KR" i="1" dirty="0"/>
              <a:t>Score 2 </a:t>
            </a:r>
            <a:r>
              <a:rPr lang="en-US" altLang="ko-KR" dirty="0"/>
              <a:t>interstitial and alveolar infiltrates (interstitial predominance)</a:t>
            </a:r>
          </a:p>
          <a:p>
            <a:r>
              <a:rPr lang="en-US" altLang="ko-KR" i="1" dirty="0"/>
              <a:t>Score 3 </a:t>
            </a:r>
            <a:r>
              <a:rPr lang="en-US" altLang="ko-KR" dirty="0"/>
              <a:t>interstitial and alveolar infiltrates (alveolar predominance)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E682792-87F9-48BA-80BE-4A7131681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EB75838-0D88-4453-A4E0-141BAA23EE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966" y="5928187"/>
            <a:ext cx="7163794" cy="338674"/>
          </a:xfrm>
        </p:spPr>
        <p:txBody>
          <a:bodyPr/>
          <a:lstStyle/>
          <a:p>
            <a:r>
              <a:rPr lang="en-US" altLang="ko-KR" dirty="0" err="1"/>
              <a:t>Borghesi</a:t>
            </a:r>
            <a:r>
              <a:rPr lang="en-US" altLang="ko-KR" dirty="0"/>
              <a:t> La </a:t>
            </a:r>
            <a:r>
              <a:rPr lang="en-US" altLang="ko-KR" dirty="0" err="1"/>
              <a:t>radiologia</a:t>
            </a:r>
            <a:r>
              <a:rPr lang="en-US" altLang="ko-KR" dirty="0"/>
              <a:t> medica 2020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08609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E85665-366E-4864-BB94-FA1D5730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Chest X-ray scoring system: Division of lungs into six zones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45C43ED-D1ED-47D8-8CED-739F4BF5D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832" y="485847"/>
            <a:ext cx="3885270" cy="314830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sz="2000" dirty="0"/>
              <a:t>Division of lungs into six zones on frontal chest radiograph.</a:t>
            </a:r>
          </a:p>
          <a:p>
            <a:r>
              <a:rPr lang="en-US" altLang="ko-KR" sz="2000" i="1" dirty="0"/>
              <a:t>Line A </a:t>
            </a:r>
            <a:r>
              <a:rPr lang="en-US" altLang="ko-KR" sz="2000" dirty="0"/>
              <a:t>is drawn at the level of the inferior wall of the aortic arch.</a:t>
            </a:r>
          </a:p>
          <a:p>
            <a:r>
              <a:rPr lang="en-US" altLang="ko-KR" sz="2000" i="1" dirty="0"/>
              <a:t>Line B </a:t>
            </a:r>
            <a:r>
              <a:rPr lang="en-US" altLang="ko-KR" sz="2000" dirty="0"/>
              <a:t>is drawn at the level of the inferior wall of the right inferior pulmonary vein. </a:t>
            </a:r>
          </a:p>
          <a:p>
            <a:r>
              <a:rPr lang="en-US" altLang="ko-KR" sz="2000" i="1" dirty="0"/>
              <a:t>A and D </a:t>
            </a:r>
            <a:r>
              <a:rPr lang="en-US" altLang="ko-KR" sz="2000" dirty="0"/>
              <a:t>upper zones</a:t>
            </a:r>
            <a:r>
              <a:rPr lang="en-US" altLang="ko-KR" sz="2000" i="1" dirty="0"/>
              <a:t>; B and E </a:t>
            </a:r>
            <a:r>
              <a:rPr lang="en-US" altLang="ko-KR" sz="2000" dirty="0"/>
              <a:t>middle zones</a:t>
            </a:r>
            <a:r>
              <a:rPr lang="en-US" altLang="ko-KR" sz="2000" i="1" dirty="0"/>
              <a:t>; C and F </a:t>
            </a:r>
            <a:r>
              <a:rPr lang="en-US" altLang="ko-KR" sz="2000" dirty="0"/>
              <a:t>lower zones</a:t>
            </a:r>
            <a:endParaRPr lang="ko-KR" altLang="en-US" sz="2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0865B03-89E4-416C-BF1F-20012919E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E1AAFCB-A429-4D69-8DBF-E4C4EC409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045" y="5989460"/>
            <a:ext cx="7163794" cy="338674"/>
          </a:xfrm>
        </p:spPr>
        <p:txBody>
          <a:bodyPr/>
          <a:lstStyle/>
          <a:p>
            <a:r>
              <a:rPr lang="it-IT" altLang="ko-KR" dirty="0"/>
              <a:t>Borghesi La radiologia medica 2020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2E9EE79-FB03-4087-8917-774AF310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2" y="485846"/>
            <a:ext cx="5995327" cy="52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6128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E85665-366E-4864-BB94-FA1D5730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92" y="65408"/>
            <a:ext cx="9754077" cy="731058"/>
          </a:xfrm>
        </p:spPr>
        <p:txBody>
          <a:bodyPr/>
          <a:lstStyle/>
          <a:p>
            <a:r>
              <a:rPr lang="en-US" altLang="ko-KR" dirty="0"/>
              <a:t>Chest X-ray scoring system: Examples, </a:t>
            </a:r>
            <a:r>
              <a:rPr lang="ko-KR" altLang="en-US" dirty="0"/>
              <a:t>다음과</a:t>
            </a:r>
            <a:r>
              <a:rPr lang="en-US" altLang="ko-KR" dirty="0"/>
              <a:t> </a:t>
            </a:r>
            <a:r>
              <a:rPr lang="ko-KR" altLang="en-US" dirty="0"/>
              <a:t>같이 점수를 매기고 이를 인공지능에게 학습시킬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45C43ED-D1ED-47D8-8CED-739F4BF5D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0865B03-89E4-416C-BF1F-20012919E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E1AAFCB-A429-4D69-8DBF-E4C4EC409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045" y="5989460"/>
            <a:ext cx="7163794" cy="338674"/>
          </a:xfrm>
        </p:spPr>
        <p:txBody>
          <a:bodyPr/>
          <a:lstStyle/>
          <a:p>
            <a:r>
              <a:rPr lang="it-IT" altLang="ko-KR" dirty="0"/>
              <a:t>Borghesi La radiologia medica 2020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16515AC-1F3A-42E6-B809-5236817CC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75" y="1204332"/>
            <a:ext cx="4286250" cy="3619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0A39D00-8FC7-425A-8AC4-CC2A401F0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931" y="1204332"/>
            <a:ext cx="4362704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1101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iseño personalizado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F7A6A"/>
      </a:accent2>
      <a:accent3>
        <a:srgbClr val="3FA535"/>
      </a:accent3>
      <a:accent4>
        <a:srgbClr val="00B4D0"/>
      </a:accent4>
      <a:accent5>
        <a:srgbClr val="00697E"/>
      </a:accent5>
      <a:accent6>
        <a:srgbClr val="830051"/>
      </a:accent6>
      <a:hlink>
        <a:srgbClr val="808080"/>
      </a:hlink>
      <a:folHlink>
        <a:srgbClr val="80808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5984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07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iseño personaliz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CC"/>
      </a:accent1>
      <a:accent2>
        <a:srgbClr val="00B050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9F48"/>
      </a:accent6>
      <a:hlink>
        <a:srgbClr val="808080"/>
      </a:hlink>
      <a:folHlink>
        <a:srgbClr val="FF66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3" dist="53882" dir="13500000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3" dist="53882" dir="13500000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5984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07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iseño personaliz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CC"/>
      </a:accent1>
      <a:accent2>
        <a:srgbClr val="00B050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9F48"/>
      </a:accent6>
      <a:hlink>
        <a:srgbClr val="808080"/>
      </a:hlink>
      <a:folHlink>
        <a:srgbClr val="FF66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3" dist="53882" dir="13500000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3" dist="53882" dir="13500000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5984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07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iseño personaliz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CC"/>
      </a:accent1>
      <a:accent2>
        <a:srgbClr val="00B050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9F48"/>
      </a:accent6>
      <a:hlink>
        <a:srgbClr val="808080"/>
      </a:hlink>
      <a:folHlink>
        <a:srgbClr val="FF66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3" dist="53882" dir="13500000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3" dist="53882" dir="13500000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5984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07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0_Diseño personalizado">
  <a:themeElements>
    <a:clrScheme name="Custom 5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CC"/>
      </a:accent1>
      <a:accent2>
        <a:srgbClr val="00B050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5984"/>
      </a:accent6>
      <a:hlink>
        <a:srgbClr val="808080"/>
      </a:hlink>
      <a:folHlink>
        <a:srgbClr val="FF66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3" dist="53882" dir="13500000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3" dist="53882" dir="13500000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5984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07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Diseño personalizad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F7A6A"/>
      </a:accent2>
      <a:accent3>
        <a:srgbClr val="3FA535"/>
      </a:accent3>
      <a:accent4>
        <a:srgbClr val="00B4D0"/>
      </a:accent4>
      <a:accent5>
        <a:srgbClr val="00697E"/>
      </a:accent5>
      <a:accent6>
        <a:srgbClr val="0066CC"/>
      </a:accent6>
      <a:hlink>
        <a:srgbClr val="808080"/>
      </a:hlink>
      <a:folHlink>
        <a:srgbClr val="80808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5984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07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사용자 지정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Arial</vt:lpstr>
      <vt:lpstr>Wingdings</vt:lpstr>
      <vt:lpstr>Diseño personalizado</vt:lpstr>
      <vt:lpstr>1_Diseño personalizado</vt:lpstr>
      <vt:lpstr>2_Diseño personalizado</vt:lpstr>
      <vt:lpstr>4_Diseño personalizado</vt:lpstr>
      <vt:lpstr>20_Diseño personalizado</vt:lpstr>
      <vt:lpstr>3_Diseño personalizado</vt:lpstr>
      <vt:lpstr>Chest X-ray scoring system은 다음과 같이 할 예정입니다.</vt:lpstr>
      <vt:lpstr>Chest X-ray scoring system: Division of lungs into six zones</vt:lpstr>
      <vt:lpstr>Chest X-ray scoring system: Examples, 다음과 같이 점수를 매기고 이를 인공지능에게 학습시킬 예정입니다.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2020-05-09T14:31:36Z</dcterms:created>
  <dcterms:modified xsi:type="dcterms:W3CDTF">2020-07-21T03:09:00Z</dcterms:modified>
</cp:coreProperties>
</file>