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5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slideLayouts/slideLayout26.xml" ContentType="application/vnd.openxmlformats-officedocument.presentationml.slideLayout+xml"/>
  <Override PartName="/ppt/theme/theme8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9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10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11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12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0" r:id="rId5"/>
    <p:sldMasterId id="2147483663" r:id="rId6"/>
    <p:sldMasterId id="2147483676" r:id="rId7"/>
    <p:sldMasterId id="2147483680" r:id="rId8"/>
    <p:sldMasterId id="2147483694" r:id="rId9"/>
    <p:sldMasterId id="2147483757" r:id="rId10"/>
    <p:sldMasterId id="2147483771" r:id="rId11"/>
    <p:sldMasterId id="2147483779" r:id="rId12"/>
    <p:sldMasterId id="2147483783" r:id="rId13"/>
    <p:sldMasterId id="2147483786" r:id="rId14"/>
    <p:sldMasterId id="2147483792" r:id="rId15"/>
    <p:sldMasterId id="2147483811" r:id="rId16"/>
  </p:sldMasterIdLst>
  <p:notesMasterIdLst>
    <p:notesMasterId r:id="rId21"/>
  </p:notesMasterIdLst>
  <p:handoutMasterIdLst>
    <p:handoutMasterId r:id="rId22"/>
  </p:handoutMasterIdLst>
  <p:sldIdLst>
    <p:sldId id="6792" r:id="rId17"/>
    <p:sldId id="6798" r:id="rId18"/>
    <p:sldId id="6800" r:id="rId19"/>
    <p:sldId id="6790" r:id="rId20"/>
  </p:sldIdLst>
  <p:sldSz cx="12192000" cy="6858000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4315" userDrawn="1">
          <p15:clr>
            <a:srgbClr val="A4A3A4"/>
          </p15:clr>
        </p15:guide>
        <p15:guide id="7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1937"/>
    <a:srgbClr val="969696"/>
    <a:srgbClr val="FAFAFA"/>
    <a:srgbClr val="FFFFCC"/>
    <a:srgbClr val="FF0000"/>
    <a:srgbClr val="2B8FED"/>
    <a:srgbClr val="FF6969"/>
    <a:srgbClr val="FF7C80"/>
    <a:srgbClr val="44546A"/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24" autoAdjust="0"/>
    <p:restoredTop sz="96192" autoAdjust="0"/>
  </p:normalViewPr>
  <p:slideViewPr>
    <p:cSldViewPr snapToGrid="0" showGuides="1">
      <p:cViewPr varScale="1">
        <p:scale>
          <a:sx n="77" d="100"/>
          <a:sy n="77" d="100"/>
        </p:scale>
        <p:origin x="1018" y="58"/>
      </p:cViewPr>
      <p:guideLst>
        <p:guide orient="horz" pos="431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54" d="100"/>
          <a:sy n="54" d="100"/>
        </p:scale>
        <p:origin x="334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2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0" Type="http://schemas.openxmlformats.org/officeDocument/2006/relationships/slide" Target="slides/slide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presProps" Target="presProp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&#53685;&#54633;%20&#47928;&#49436;1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w2.jeong\Documents\02.%20ADT%20CAPS\001.1%20CEM%20Dashboard\21&#45380;%207&#50900;\CEM%20Dashboard%20&#53685;&#54633;_7&#50900;_21%200817_F_&#48372;&#51221;%20&#48143;%20&#51221;&#54869;&#46020;%20&#52628;&#44032;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96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pPr>
            <a:r>
              <a:rPr lang="ko-KR" b="1"/>
              <a:t>유선문의 감소 건수 </a:t>
            </a:r>
            <a:r>
              <a:rPr lang="en-US" b="1"/>
              <a:t>Simulation</a:t>
            </a:r>
            <a:endParaRPr lang="ko-KR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6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27125955156469911"/>
          <c:y val="0.13642927585235279"/>
          <c:w val="0.69682861109800465"/>
          <c:h val="0.7437913848971541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Sheet1!$B$11</c:f>
              <c:strCache>
                <c:ptCount val="1"/>
                <c:pt idx="0">
                  <c:v> 고객센터앱 누적 가입자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맑은 고딕 Semilight" panose="020B0502040204020203" pitchFamily="50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Sheet1!$C$10:$O$10</c:f>
              <c:strCache>
                <c:ptCount val="13"/>
                <c:pt idx="0">
                  <c:v> 현재 </c:v>
                </c:pt>
                <c:pt idx="1">
                  <c:v> M1 </c:v>
                </c:pt>
                <c:pt idx="2">
                  <c:v> M2 </c:v>
                </c:pt>
                <c:pt idx="3">
                  <c:v> M3 </c:v>
                </c:pt>
                <c:pt idx="4">
                  <c:v> M4 </c:v>
                </c:pt>
                <c:pt idx="5">
                  <c:v> M5 </c:v>
                </c:pt>
                <c:pt idx="6">
                  <c:v> M6 </c:v>
                </c:pt>
                <c:pt idx="7">
                  <c:v> M7 </c:v>
                </c:pt>
                <c:pt idx="8">
                  <c:v> M8 </c:v>
                </c:pt>
                <c:pt idx="9">
                  <c:v> M9 </c:v>
                </c:pt>
                <c:pt idx="10">
                  <c:v> M10 </c:v>
                </c:pt>
                <c:pt idx="11">
                  <c:v> M11 </c:v>
                </c:pt>
                <c:pt idx="12">
                  <c:v> M12 </c:v>
                </c:pt>
              </c:strCache>
            </c:strRef>
          </c:cat>
          <c:val>
            <c:numRef>
              <c:f>Sheet1!$C$11:$O$11</c:f>
              <c:numCache>
                <c:formatCode>#.00,\K</c:formatCode>
                <c:ptCount val="13"/>
                <c:pt idx="0">
                  <c:v>115000</c:v>
                </c:pt>
                <c:pt idx="1">
                  <c:v>120400</c:v>
                </c:pt>
                <c:pt idx="2">
                  <c:v>125800</c:v>
                </c:pt>
                <c:pt idx="3">
                  <c:v>131200</c:v>
                </c:pt>
                <c:pt idx="4">
                  <c:v>136600</c:v>
                </c:pt>
                <c:pt idx="5">
                  <c:v>142000</c:v>
                </c:pt>
                <c:pt idx="6">
                  <c:v>147400</c:v>
                </c:pt>
                <c:pt idx="7">
                  <c:v>152800</c:v>
                </c:pt>
                <c:pt idx="8">
                  <c:v>158200</c:v>
                </c:pt>
                <c:pt idx="9">
                  <c:v>163600</c:v>
                </c:pt>
                <c:pt idx="10">
                  <c:v>169000</c:v>
                </c:pt>
                <c:pt idx="11">
                  <c:v>174400</c:v>
                </c:pt>
                <c:pt idx="12">
                  <c:v>179800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929-4E81-B016-9D7FDCEAE8A7}"/>
            </c:ext>
          </c:extLst>
        </c:ser>
        <c:ser>
          <c:idx val="1"/>
          <c:order val="1"/>
          <c:tx>
            <c:strRef>
              <c:f>Sheet1!$B$12</c:f>
              <c:strCache>
                <c:ptCount val="1"/>
                <c:pt idx="0">
                  <c:v> 고객센터앱 MAU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맑은 고딕 Semilight" panose="020B0502040204020203" pitchFamily="50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Sheet1!$C$10:$O$10</c:f>
              <c:strCache>
                <c:ptCount val="13"/>
                <c:pt idx="0">
                  <c:v> 현재 </c:v>
                </c:pt>
                <c:pt idx="1">
                  <c:v> M1 </c:v>
                </c:pt>
                <c:pt idx="2">
                  <c:v> M2 </c:v>
                </c:pt>
                <c:pt idx="3">
                  <c:v> M3 </c:v>
                </c:pt>
                <c:pt idx="4">
                  <c:v> M4 </c:v>
                </c:pt>
                <c:pt idx="5">
                  <c:v> M5 </c:v>
                </c:pt>
                <c:pt idx="6">
                  <c:v> M6 </c:v>
                </c:pt>
                <c:pt idx="7">
                  <c:v> M7 </c:v>
                </c:pt>
                <c:pt idx="8">
                  <c:v> M8 </c:v>
                </c:pt>
                <c:pt idx="9">
                  <c:v> M9 </c:v>
                </c:pt>
                <c:pt idx="10">
                  <c:v> M10 </c:v>
                </c:pt>
                <c:pt idx="11">
                  <c:v> M11 </c:v>
                </c:pt>
                <c:pt idx="12">
                  <c:v> M12 </c:v>
                </c:pt>
              </c:strCache>
            </c:strRef>
          </c:cat>
          <c:val>
            <c:numRef>
              <c:f>Sheet1!$C$12:$O$12</c:f>
              <c:numCache>
                <c:formatCode>#.00,\K</c:formatCode>
                <c:ptCount val="13"/>
                <c:pt idx="0">
                  <c:v>44500</c:v>
                </c:pt>
                <c:pt idx="1">
                  <c:v>46589.565217391304</c:v>
                </c:pt>
                <c:pt idx="2">
                  <c:v>48679.130434782608</c:v>
                </c:pt>
                <c:pt idx="3">
                  <c:v>50768.695652173912</c:v>
                </c:pt>
                <c:pt idx="4">
                  <c:v>52858.260869565216</c:v>
                </c:pt>
                <c:pt idx="5">
                  <c:v>54947.82608695652</c:v>
                </c:pt>
                <c:pt idx="6">
                  <c:v>57037.391304347824</c:v>
                </c:pt>
                <c:pt idx="7">
                  <c:v>59126.956521739128</c:v>
                </c:pt>
                <c:pt idx="8">
                  <c:v>61216.521739130432</c:v>
                </c:pt>
                <c:pt idx="9">
                  <c:v>63306.086956521736</c:v>
                </c:pt>
                <c:pt idx="10">
                  <c:v>65395.65217391304</c:v>
                </c:pt>
                <c:pt idx="11">
                  <c:v>67485.217391304352</c:v>
                </c:pt>
                <c:pt idx="12">
                  <c:v>69574.782608695648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929-4E81-B016-9D7FDCEAE8A7}"/>
            </c:ext>
          </c:extLst>
        </c:ser>
        <c:ser>
          <c:idx val="2"/>
          <c:order val="2"/>
          <c:tx>
            <c:strRef>
              <c:f>Sheet1!$B$17</c:f>
              <c:strCache>
                <c:ptCount val="1"/>
                <c:pt idx="0">
                  <c:v> 유선문의 감소분 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맑은 고딕 Semilight" panose="020B0502040204020203" pitchFamily="50" charset="-127"/>
                  </a:defRPr>
                </a:pPr>
                <a:endParaRPr lang="ko-K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Sheet1!$C$10:$O$10</c:f>
              <c:strCache>
                <c:ptCount val="13"/>
                <c:pt idx="0">
                  <c:v> 현재 </c:v>
                </c:pt>
                <c:pt idx="1">
                  <c:v> M1 </c:v>
                </c:pt>
                <c:pt idx="2">
                  <c:v> M2 </c:v>
                </c:pt>
                <c:pt idx="3">
                  <c:v> M3 </c:v>
                </c:pt>
                <c:pt idx="4">
                  <c:v> M4 </c:v>
                </c:pt>
                <c:pt idx="5">
                  <c:v> M5 </c:v>
                </c:pt>
                <c:pt idx="6">
                  <c:v> M6 </c:v>
                </c:pt>
                <c:pt idx="7">
                  <c:v> M7 </c:v>
                </c:pt>
                <c:pt idx="8">
                  <c:v> M8 </c:v>
                </c:pt>
                <c:pt idx="9">
                  <c:v> M9 </c:v>
                </c:pt>
                <c:pt idx="10">
                  <c:v> M10 </c:v>
                </c:pt>
                <c:pt idx="11">
                  <c:v> M11 </c:v>
                </c:pt>
                <c:pt idx="12">
                  <c:v> M12 </c:v>
                </c:pt>
              </c:strCache>
            </c:strRef>
          </c:cat>
          <c:val>
            <c:numRef>
              <c:f>Sheet1!$C$17:$O$17</c:f>
              <c:numCache>
                <c:formatCode>#.00,\K</c:formatCode>
                <c:ptCount val="13"/>
                <c:pt idx="1">
                  <c:v>-247.91666666666606</c:v>
                </c:pt>
                <c:pt idx="2">
                  <c:v>-495.83333333333394</c:v>
                </c:pt>
                <c:pt idx="3">
                  <c:v>-743.75</c:v>
                </c:pt>
                <c:pt idx="4">
                  <c:v>-991.66666666666788</c:v>
                </c:pt>
                <c:pt idx="5">
                  <c:v>-1239.5833333333339</c:v>
                </c:pt>
                <c:pt idx="6">
                  <c:v>-1487.5</c:v>
                </c:pt>
                <c:pt idx="7">
                  <c:v>-1735.4166666666661</c:v>
                </c:pt>
                <c:pt idx="8">
                  <c:v>-1983.3333333333321</c:v>
                </c:pt>
                <c:pt idx="9">
                  <c:v>-2231.25</c:v>
                </c:pt>
                <c:pt idx="10">
                  <c:v>-2479.1666666666679</c:v>
                </c:pt>
                <c:pt idx="11">
                  <c:v>-2727.0833333333339</c:v>
                </c:pt>
                <c:pt idx="12">
                  <c:v>-2975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929-4E81-B016-9D7FDCEAE8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0954111"/>
        <c:axId val="641800047"/>
      </c:lineChart>
      <c:dateAx>
        <c:axId val="650954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pPr>
            <a:endParaRPr lang="ko-KR"/>
          </a:p>
        </c:txPr>
        <c:crossAx val="641800047"/>
        <c:crossesAt val="-50000"/>
        <c:auto val="0"/>
        <c:lblOffset val="100"/>
        <c:baseTimeUnit val="days"/>
      </c:dateAx>
      <c:valAx>
        <c:axId val="641800047"/>
        <c:scaling>
          <c:orientation val="minMax"/>
          <c:max val="250000"/>
        </c:scaling>
        <c:delete val="0"/>
        <c:axPos val="l"/>
        <c:numFmt formatCode="#.00,\K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pPr>
            <a:endParaRPr lang="ko-KR"/>
          </a:p>
        </c:txPr>
        <c:crossAx val="650954111"/>
        <c:crosses val="autoZero"/>
        <c:crossBetween val="between"/>
      </c:valAx>
      <c:spPr>
        <a:noFill/>
        <a:ln>
          <a:solidFill>
            <a:schemeClr val="tx1">
              <a:lumMod val="50000"/>
              <a:lumOff val="50000"/>
            </a:schemeClr>
          </a:solidFill>
        </a:ln>
        <a:effectLst/>
      </c:spPr>
    </c:plotArea>
    <c:legend>
      <c:legendPos val="l"/>
      <c:layout>
        <c:manualLayout>
          <c:xMode val="edge"/>
          <c:yMode val="edge"/>
          <c:x val="1.139625341438931E-2"/>
          <c:y val="0.33108957526668842"/>
          <c:w val="0.26400378200073943"/>
          <c:h val="0.340675471860223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75000"/>
          <a:lumOff val="25000"/>
        </a:schemeClr>
      </a:solidFill>
      <a:round/>
    </a:ln>
    <a:effectLst/>
  </c:spPr>
  <c:txPr>
    <a:bodyPr/>
    <a:lstStyle/>
    <a:p>
      <a:pPr>
        <a:defRPr sz="800">
          <a:latin typeface="맑은 고딕 Semilight" panose="020B0502040204020203" pitchFamily="50" charset="-127"/>
          <a:ea typeface="맑은 고딕 Semilight" panose="020B0502040204020203" pitchFamily="50" charset="-127"/>
          <a:cs typeface="맑은 고딕 Semilight" panose="020B0502040204020203" pitchFamily="50" charset="-127"/>
        </a:defRPr>
      </a:pPr>
      <a:endParaRPr lang="ko-KR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pPr>
            <a:r>
              <a:rPr lang="ko-KR"/>
              <a:t>원격경비해제</a:t>
            </a:r>
            <a:r>
              <a:rPr lang="en-US"/>
              <a:t>(RRS) </a:t>
            </a:r>
            <a:r>
              <a:rPr lang="ko-KR"/>
              <a:t>채널별 이용 현황</a:t>
            </a:r>
          </a:p>
        </c:rich>
      </c:tx>
      <c:layout>
        <c:manualLayout>
          <c:xMode val="edge"/>
          <c:yMode val="edge"/>
          <c:x val="8.4507009164443841E-3"/>
          <c:y val="2.81401883620009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1.2623101214953161E-2"/>
          <c:y val="0.12201728318945236"/>
          <c:w val="0.97475379757009373"/>
          <c:h val="0.62992720043033246"/>
        </c:manualLayout>
      </c:layout>
      <c:barChart>
        <c:barDir val="col"/>
        <c:grouping val="stacked"/>
        <c:varyColors val="0"/>
        <c:ser>
          <c:idx val="1"/>
          <c:order val="1"/>
          <c:tx>
            <c:strRef>
              <c:f>'8. 커뮤니케이션'!$M$22:$N$22</c:f>
              <c:strCache>
                <c:ptCount val="2"/>
                <c:pt idx="0">
                  <c:v>App 통한 RRS 요청 건수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맑은 고딕 Semilight" panose="020B0502040204020203" pitchFamily="50" charset="-127"/>
                  </a:defRPr>
                </a:pPr>
                <a:endParaRPr lang="ko-K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'8. 커뮤니케이션'!$U$20:$AG$20</c:f>
              <c:strCache>
                <c:ptCount val="13"/>
                <c:pt idx="0">
                  <c:v>7월</c:v>
                </c:pt>
                <c:pt idx="1">
                  <c:v>8월</c:v>
                </c:pt>
                <c:pt idx="2">
                  <c:v>9월</c:v>
                </c:pt>
                <c:pt idx="3">
                  <c:v>10월</c:v>
                </c:pt>
                <c:pt idx="4">
                  <c:v>11월</c:v>
                </c:pt>
                <c:pt idx="5">
                  <c:v>12월</c:v>
                </c:pt>
                <c:pt idx="6">
                  <c:v>1월</c:v>
                </c:pt>
                <c:pt idx="7">
                  <c:v>2월</c:v>
                </c:pt>
                <c:pt idx="8">
                  <c:v>3월</c:v>
                </c:pt>
                <c:pt idx="9">
                  <c:v>4월</c:v>
                </c:pt>
                <c:pt idx="10">
                  <c:v>5월</c:v>
                </c:pt>
                <c:pt idx="11">
                  <c:v>6월</c:v>
                </c:pt>
                <c:pt idx="12">
                  <c:v>7월</c:v>
                </c:pt>
              </c:strCache>
            </c:strRef>
          </c:cat>
          <c:val>
            <c:numRef>
              <c:f>'8. 커뮤니케이션'!$U$22:$AG$22</c:f>
              <c:numCache>
                <c:formatCode>#,##0_);[Red]\(#,##0\)</c:formatCode>
                <c:ptCount val="13"/>
                <c:pt idx="0">
                  <c:v>121734</c:v>
                </c:pt>
                <c:pt idx="1">
                  <c:v>124280</c:v>
                </c:pt>
                <c:pt idx="2">
                  <c:v>118849</c:v>
                </c:pt>
                <c:pt idx="3">
                  <c:v>120205</c:v>
                </c:pt>
                <c:pt idx="4">
                  <c:v>118303</c:v>
                </c:pt>
                <c:pt idx="5">
                  <c:v>119626</c:v>
                </c:pt>
                <c:pt idx="6">
                  <c:v>120075</c:v>
                </c:pt>
                <c:pt idx="7">
                  <c:v>111450</c:v>
                </c:pt>
                <c:pt idx="8">
                  <c:v>126295</c:v>
                </c:pt>
                <c:pt idx="9">
                  <c:v>121544</c:v>
                </c:pt>
                <c:pt idx="10">
                  <c:v>129255</c:v>
                </c:pt>
                <c:pt idx="11">
                  <c:v>127659</c:v>
                </c:pt>
                <c:pt idx="12">
                  <c:v>134846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75-4B42-A016-18C05C07DE3E}"/>
            </c:ext>
          </c:extLst>
        </c:ser>
        <c:ser>
          <c:idx val="2"/>
          <c:order val="2"/>
          <c:tx>
            <c:strRef>
              <c:f>'8. 커뮤니케이션'!$M$23:$N$23</c:f>
              <c:strCache>
                <c:ptCount val="2"/>
                <c:pt idx="0">
                  <c:v>ARS RRS 요청 건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B75-4B42-A016-18C05C07DE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맑은 고딕 Semilight" panose="020B0502040204020203" pitchFamily="50" charset="-127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'8. 커뮤니케이션'!$U$20:$AG$20</c:f>
              <c:strCache>
                <c:ptCount val="13"/>
                <c:pt idx="0">
                  <c:v>7월</c:v>
                </c:pt>
                <c:pt idx="1">
                  <c:v>8월</c:v>
                </c:pt>
                <c:pt idx="2">
                  <c:v>9월</c:v>
                </c:pt>
                <c:pt idx="3">
                  <c:v>10월</c:v>
                </c:pt>
                <c:pt idx="4">
                  <c:v>11월</c:v>
                </c:pt>
                <c:pt idx="5">
                  <c:v>12월</c:v>
                </c:pt>
                <c:pt idx="6">
                  <c:v>1월</c:v>
                </c:pt>
                <c:pt idx="7">
                  <c:v>2월</c:v>
                </c:pt>
                <c:pt idx="8">
                  <c:v>3월</c:v>
                </c:pt>
                <c:pt idx="9">
                  <c:v>4월</c:v>
                </c:pt>
                <c:pt idx="10">
                  <c:v>5월</c:v>
                </c:pt>
                <c:pt idx="11">
                  <c:v>6월</c:v>
                </c:pt>
                <c:pt idx="12">
                  <c:v>7월</c:v>
                </c:pt>
              </c:strCache>
            </c:strRef>
          </c:cat>
          <c:val>
            <c:numRef>
              <c:f>'8. 커뮤니케이션'!$U$23:$AG$23</c:f>
              <c:numCache>
                <c:formatCode>#,##0_);[Red]\(#,##0\)</c:formatCode>
                <c:ptCount val="13"/>
                <c:pt idx="0">
                  <c:v>1689</c:v>
                </c:pt>
                <c:pt idx="1">
                  <c:v>22929</c:v>
                </c:pt>
                <c:pt idx="2">
                  <c:v>30273</c:v>
                </c:pt>
                <c:pt idx="3">
                  <c:v>42886</c:v>
                </c:pt>
                <c:pt idx="4">
                  <c:v>49884</c:v>
                </c:pt>
                <c:pt idx="5">
                  <c:v>57833</c:v>
                </c:pt>
                <c:pt idx="6">
                  <c:v>63631</c:v>
                </c:pt>
                <c:pt idx="7">
                  <c:v>58666</c:v>
                </c:pt>
                <c:pt idx="8">
                  <c:v>74345</c:v>
                </c:pt>
                <c:pt idx="9">
                  <c:v>78154</c:v>
                </c:pt>
                <c:pt idx="10">
                  <c:v>87701</c:v>
                </c:pt>
                <c:pt idx="11">
                  <c:v>87436</c:v>
                </c:pt>
                <c:pt idx="12">
                  <c:v>98701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B75-4B42-A016-18C05C07DE3E}"/>
            </c:ext>
          </c:extLst>
        </c:ser>
        <c:ser>
          <c:idx val="3"/>
          <c:order val="3"/>
          <c:tx>
            <c:strRef>
              <c:f>'8. 커뮤니케이션'!$M$24</c:f>
              <c:strCache>
                <c:ptCount val="1"/>
                <c:pt idx="0">
                  <c:v>유선 RRS 요청 건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-2.0066900201143024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B75-4B42-A016-18C05C07DE3E}"/>
                </c:ext>
              </c:extLst>
            </c:dLbl>
            <c:dLbl>
              <c:idx val="1"/>
              <c:layout>
                <c:manualLayout>
                  <c:x val="-2.1041006276034107E-17"/>
                  <c:y val="-2.0066900201143024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B75-4B42-A016-18C05C07DE3E}"/>
                </c:ext>
              </c:extLst>
            </c:dLbl>
            <c:dLbl>
              <c:idx val="11"/>
              <c:layout>
                <c:manualLayout>
                  <c:x val="-2.3044428478667619E-3"/>
                  <c:y val="-7.9252060241550657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B75-4B42-A016-18C05C07DE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맑은 고딕 Semilight" panose="020B0502040204020203" pitchFamily="50" charset="-127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'8. 커뮤니케이션'!$U$20:$AG$20</c:f>
              <c:strCache>
                <c:ptCount val="13"/>
                <c:pt idx="0">
                  <c:v>7월</c:v>
                </c:pt>
                <c:pt idx="1">
                  <c:v>8월</c:v>
                </c:pt>
                <c:pt idx="2">
                  <c:v>9월</c:v>
                </c:pt>
                <c:pt idx="3">
                  <c:v>10월</c:v>
                </c:pt>
                <c:pt idx="4">
                  <c:v>11월</c:v>
                </c:pt>
                <c:pt idx="5">
                  <c:v>12월</c:v>
                </c:pt>
                <c:pt idx="6">
                  <c:v>1월</c:v>
                </c:pt>
                <c:pt idx="7">
                  <c:v>2월</c:v>
                </c:pt>
                <c:pt idx="8">
                  <c:v>3월</c:v>
                </c:pt>
                <c:pt idx="9">
                  <c:v>4월</c:v>
                </c:pt>
                <c:pt idx="10">
                  <c:v>5월</c:v>
                </c:pt>
                <c:pt idx="11">
                  <c:v>6월</c:v>
                </c:pt>
                <c:pt idx="12">
                  <c:v>7월</c:v>
                </c:pt>
              </c:strCache>
            </c:strRef>
          </c:cat>
          <c:val>
            <c:numRef>
              <c:f>'8. 커뮤니케이션'!$U$24:$AG$24</c:f>
              <c:numCache>
                <c:formatCode>_(* #,##0_);_(* \(#,##0\);_(* "-"_);_(@_)</c:formatCode>
                <c:ptCount val="13"/>
                <c:pt idx="0">
                  <c:v>44861</c:v>
                </c:pt>
                <c:pt idx="1">
                  <c:v>34995</c:v>
                </c:pt>
                <c:pt idx="2">
                  <c:v>27711</c:v>
                </c:pt>
                <c:pt idx="3">
                  <c:v>21090</c:v>
                </c:pt>
                <c:pt idx="4">
                  <c:v>20176</c:v>
                </c:pt>
                <c:pt idx="5">
                  <c:v>19146</c:v>
                </c:pt>
                <c:pt idx="6">
                  <c:v>17525</c:v>
                </c:pt>
                <c:pt idx="7">
                  <c:v>14458</c:v>
                </c:pt>
                <c:pt idx="8">
                  <c:v>16298</c:v>
                </c:pt>
                <c:pt idx="9">
                  <c:v>15907</c:v>
                </c:pt>
                <c:pt idx="10">
                  <c:v>16613</c:v>
                </c:pt>
                <c:pt idx="11">
                  <c:v>16299</c:v>
                </c:pt>
                <c:pt idx="12">
                  <c:v>16296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B75-4B42-A016-18C05C07DE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1632535679"/>
        <c:axId val="1854993439"/>
      </c:barChart>
      <c:lineChart>
        <c:grouping val="standard"/>
        <c:varyColors val="0"/>
        <c:ser>
          <c:idx val="0"/>
          <c:order val="0"/>
          <c:tx>
            <c:strRef>
              <c:f>'8. 커뮤니케이션'!$M$21</c:f>
              <c:strCache>
                <c:ptCount val="1"/>
                <c:pt idx="0">
                  <c:v>전체 RRS 요청 건수</c:v>
                </c:pt>
              </c:strCache>
            </c:strRef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19050">
                <a:noFill/>
              </a:ln>
              <a:effectLst/>
            </c:spPr>
          </c:marker>
          <c:dLbls>
            <c:dLbl>
              <c:idx val="11"/>
              <c:layout>
                <c:manualLayout>
                  <c:x val="-4.3709187399791696E-2"/>
                  <c:y val="-6.67602776584281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B75-4B42-A016-18C05C07DE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맑은 고딕 Semilight" panose="020B0502040204020203" pitchFamily="50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'8. 커뮤니케이션'!$U$20:$AG$20</c:f>
              <c:strCache>
                <c:ptCount val="13"/>
                <c:pt idx="0">
                  <c:v>7월</c:v>
                </c:pt>
                <c:pt idx="1">
                  <c:v>8월</c:v>
                </c:pt>
                <c:pt idx="2">
                  <c:v>9월</c:v>
                </c:pt>
                <c:pt idx="3">
                  <c:v>10월</c:v>
                </c:pt>
                <c:pt idx="4">
                  <c:v>11월</c:v>
                </c:pt>
                <c:pt idx="5">
                  <c:v>12월</c:v>
                </c:pt>
                <c:pt idx="6">
                  <c:v>1월</c:v>
                </c:pt>
                <c:pt idx="7">
                  <c:v>2월</c:v>
                </c:pt>
                <c:pt idx="8">
                  <c:v>3월</c:v>
                </c:pt>
                <c:pt idx="9">
                  <c:v>4월</c:v>
                </c:pt>
                <c:pt idx="10">
                  <c:v>5월</c:v>
                </c:pt>
                <c:pt idx="11">
                  <c:v>6월</c:v>
                </c:pt>
                <c:pt idx="12">
                  <c:v>7월</c:v>
                </c:pt>
              </c:strCache>
            </c:strRef>
          </c:cat>
          <c:val>
            <c:numRef>
              <c:f>'8. 커뮤니케이션'!$U$21:$AG$21</c:f>
              <c:numCache>
                <c:formatCode>#,##0_);[Red]\(#,##0\)</c:formatCode>
                <c:ptCount val="13"/>
                <c:pt idx="0">
                  <c:v>168284</c:v>
                </c:pt>
                <c:pt idx="1">
                  <c:v>182204</c:v>
                </c:pt>
                <c:pt idx="2">
                  <c:v>176833</c:v>
                </c:pt>
                <c:pt idx="3">
                  <c:v>184181</c:v>
                </c:pt>
                <c:pt idx="4">
                  <c:v>188363</c:v>
                </c:pt>
                <c:pt idx="5">
                  <c:v>196605</c:v>
                </c:pt>
                <c:pt idx="6">
                  <c:v>201231</c:v>
                </c:pt>
                <c:pt idx="7">
                  <c:v>184574</c:v>
                </c:pt>
                <c:pt idx="8">
                  <c:v>216938</c:v>
                </c:pt>
                <c:pt idx="9">
                  <c:v>215605</c:v>
                </c:pt>
                <c:pt idx="10">
                  <c:v>233569</c:v>
                </c:pt>
                <c:pt idx="11">
                  <c:v>231394</c:v>
                </c:pt>
                <c:pt idx="12">
                  <c:v>249843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DB75-4B42-A016-18C05C07DE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32535679"/>
        <c:axId val="1854993439"/>
      </c:lineChart>
      <c:lineChart>
        <c:grouping val="standard"/>
        <c:varyColors val="0"/>
        <c:ser>
          <c:idx val="5"/>
          <c:order val="4"/>
          <c:tx>
            <c:strRef>
              <c:f>'8. 커뮤니케이션'!$M$26:$N$26</c:f>
              <c:strCache>
                <c:ptCount val="2"/>
                <c:pt idx="0">
                  <c:v>비유선(온라인,ARS) RRS 이용율</c:v>
                </c:pt>
              </c:strCache>
            </c:strRef>
          </c:tx>
          <c:spPr>
            <a:ln w="190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맑은 고딕 Semilight" panose="020B0502040204020203" pitchFamily="50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'8. 커뮤니케이션'!$U$20:$AG$20</c:f>
              <c:strCache>
                <c:ptCount val="13"/>
                <c:pt idx="0">
                  <c:v>7월</c:v>
                </c:pt>
                <c:pt idx="1">
                  <c:v>8월</c:v>
                </c:pt>
                <c:pt idx="2">
                  <c:v>9월</c:v>
                </c:pt>
                <c:pt idx="3">
                  <c:v>10월</c:v>
                </c:pt>
                <c:pt idx="4">
                  <c:v>11월</c:v>
                </c:pt>
                <c:pt idx="5">
                  <c:v>12월</c:v>
                </c:pt>
                <c:pt idx="6">
                  <c:v>1월</c:v>
                </c:pt>
                <c:pt idx="7">
                  <c:v>2월</c:v>
                </c:pt>
                <c:pt idx="8">
                  <c:v>3월</c:v>
                </c:pt>
                <c:pt idx="9">
                  <c:v>4월</c:v>
                </c:pt>
                <c:pt idx="10">
                  <c:v>5월</c:v>
                </c:pt>
                <c:pt idx="11">
                  <c:v>6월</c:v>
                </c:pt>
                <c:pt idx="12">
                  <c:v>7월</c:v>
                </c:pt>
              </c:strCache>
            </c:strRef>
          </c:cat>
          <c:val>
            <c:numRef>
              <c:f>'8. 커뮤니케이션'!$U$26:$AG$26</c:f>
              <c:numCache>
                <c:formatCode>0.0%</c:formatCode>
                <c:ptCount val="13"/>
                <c:pt idx="0">
                  <c:v>0.73342088374414682</c:v>
                </c:pt>
                <c:pt idx="1">
                  <c:v>0.80793506179886276</c:v>
                </c:pt>
                <c:pt idx="2">
                  <c:v>0.84329282430315611</c:v>
                </c:pt>
                <c:pt idx="3">
                  <c:v>0.8854930747471238</c:v>
                </c:pt>
                <c:pt idx="4">
                  <c:v>0.89288766902204786</c:v>
                </c:pt>
                <c:pt idx="5">
                  <c:v>0.90261692225528345</c:v>
                </c:pt>
                <c:pt idx="6">
                  <c:v>0.91291103259438156</c:v>
                </c:pt>
                <c:pt idx="7">
                  <c:v>0.92166827397141526</c:v>
                </c:pt>
                <c:pt idx="8">
                  <c:v>0.92487254422922682</c:v>
                </c:pt>
                <c:pt idx="9">
                  <c:v>0.92622156257971755</c:v>
                </c:pt>
                <c:pt idx="10">
                  <c:v>0.9288732665721906</c:v>
                </c:pt>
                <c:pt idx="11">
                  <c:v>0.92956169995764804</c:v>
                </c:pt>
                <c:pt idx="12">
                  <c:v>0.93477503872431889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DB75-4B42-A016-18C05C07DE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2984575"/>
        <c:axId val="1416765631"/>
      </c:lineChart>
      <c:catAx>
        <c:axId val="16325356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pPr>
            <a:endParaRPr lang="ko-KR"/>
          </a:p>
        </c:txPr>
        <c:crossAx val="1854993439"/>
        <c:crosses val="autoZero"/>
        <c:auto val="1"/>
        <c:lblAlgn val="ctr"/>
        <c:lblOffset val="100"/>
        <c:noMultiLvlLbl val="0"/>
      </c:catAx>
      <c:valAx>
        <c:axId val="1854993439"/>
        <c:scaling>
          <c:orientation val="minMax"/>
          <c:max val="300000"/>
          <c:min val="0"/>
        </c:scaling>
        <c:delete val="0"/>
        <c:axPos val="l"/>
        <c:numFmt formatCode="#,##0_);[Red]\(#,##0\)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pPr>
            <a:endParaRPr lang="ko-KR"/>
          </a:p>
        </c:txPr>
        <c:crossAx val="1632535679"/>
        <c:crosses val="autoZero"/>
        <c:crossBetween val="between"/>
      </c:valAx>
      <c:valAx>
        <c:axId val="1416765631"/>
        <c:scaling>
          <c:orientation val="minMax"/>
          <c:max val="4"/>
        </c:scaling>
        <c:delete val="0"/>
        <c:axPos val="r"/>
        <c:numFmt formatCode="0.0%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pPr>
            <a:endParaRPr lang="ko-KR"/>
          </a:p>
        </c:txPr>
        <c:crossAx val="1732984575"/>
        <c:crosses val="max"/>
        <c:crossBetween val="between"/>
      </c:valAx>
      <c:catAx>
        <c:axId val="173298457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1676563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3175" cap="flat" cmpd="sng" algn="ctr">
      <a:solidFill>
        <a:schemeClr val="tx1">
          <a:lumMod val="65000"/>
          <a:lumOff val="35000"/>
        </a:schemeClr>
      </a:solidFill>
      <a:round/>
    </a:ln>
    <a:effectLst/>
  </c:spPr>
  <c:txPr>
    <a:bodyPr/>
    <a:lstStyle/>
    <a:p>
      <a:pPr>
        <a:defRPr sz="800">
          <a:latin typeface="맑은 고딕 Semilight" panose="020B0502040204020203" pitchFamily="50" charset="-127"/>
          <a:ea typeface="맑은 고딕 Semilight" panose="020B0502040204020203" pitchFamily="50" charset="-127"/>
          <a:cs typeface="맑은 고딕 Semilight" panose="020B0502040204020203" pitchFamily="50" charset="-127"/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9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pPr>
            <a:r>
              <a:rPr lang="ko-KR"/>
              <a:t>고객센터앱 </a:t>
            </a:r>
            <a:r>
              <a:rPr lang="ko-KR" altLang="en-US"/>
              <a:t>이용현황</a:t>
            </a:r>
            <a:r>
              <a:rPr lang="ko-KR"/>
              <a:t> </a:t>
            </a:r>
            <a:r>
              <a:rPr lang="en-US"/>
              <a:t>(MAU)</a:t>
            </a:r>
            <a:endParaRPr lang="ko-KR"/>
          </a:p>
        </c:rich>
      </c:tx>
      <c:layout>
        <c:manualLayout>
          <c:xMode val="edge"/>
          <c:yMode val="edge"/>
          <c:x val="1.3825464949928451E-2"/>
          <c:y val="3.39270266166873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9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2.6748943935656112E-2"/>
          <c:y val="0.19564405410862104"/>
          <c:w val="0.95061728395061729"/>
          <c:h val="0.54358159002314055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'8. 커뮤니케이션'!$M$7:$N$7</c:f>
              <c:strCache>
                <c:ptCount val="2"/>
                <c:pt idx="0">
                  <c:v>신규가입 고객 수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맑은 고딕 Semilight" panose="020B0502040204020203" pitchFamily="50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'8. 커뮤니케이션'!$V$6:$AG$6</c:f>
              <c:strCache>
                <c:ptCount val="12"/>
                <c:pt idx="0">
                  <c:v>8월</c:v>
                </c:pt>
                <c:pt idx="1">
                  <c:v>9월</c:v>
                </c:pt>
                <c:pt idx="2">
                  <c:v>10월</c:v>
                </c:pt>
                <c:pt idx="3">
                  <c:v>11월</c:v>
                </c:pt>
                <c:pt idx="4">
                  <c:v>12월</c:v>
                </c:pt>
                <c:pt idx="5">
                  <c:v>1월</c:v>
                </c:pt>
                <c:pt idx="6">
                  <c:v>2월</c:v>
                </c:pt>
                <c:pt idx="7">
                  <c:v>3월</c:v>
                </c:pt>
                <c:pt idx="8">
                  <c:v>4월</c:v>
                </c:pt>
                <c:pt idx="9">
                  <c:v>5월</c:v>
                </c:pt>
                <c:pt idx="10">
                  <c:v>6월</c:v>
                </c:pt>
                <c:pt idx="11">
                  <c:v>7월</c:v>
                </c:pt>
              </c:strCache>
            </c:strRef>
          </c:cat>
          <c:val>
            <c:numRef>
              <c:f>'8. 커뮤니케이션'!$V$7:$AG$7</c:f>
              <c:numCache>
                <c:formatCode>_(* #,##0_);_(* \(#,##0\);_(* "-"_);_(@_)</c:formatCode>
                <c:ptCount val="12"/>
                <c:pt idx="0">
                  <c:v>2676</c:v>
                </c:pt>
                <c:pt idx="1">
                  <c:v>2648</c:v>
                </c:pt>
                <c:pt idx="2">
                  <c:v>2370</c:v>
                </c:pt>
                <c:pt idx="3" formatCode="#,##0_);[Red]\(#,##0\)">
                  <c:v>2157</c:v>
                </c:pt>
                <c:pt idx="4" formatCode="#,##0_);[Red]\(#,##0\)">
                  <c:v>1968</c:v>
                </c:pt>
                <c:pt idx="5" formatCode="#,##0_);[Red]\(#,##0\)">
                  <c:v>3006</c:v>
                </c:pt>
                <c:pt idx="6" formatCode="#,##0_);[Red]\(#,##0\)">
                  <c:v>2308</c:v>
                </c:pt>
                <c:pt idx="7" formatCode="#,##0_);[Red]\(#,##0\)">
                  <c:v>2690</c:v>
                </c:pt>
                <c:pt idx="8" formatCode="#,##0_);[Red]\(#,##0\)">
                  <c:v>2762</c:v>
                </c:pt>
                <c:pt idx="9" formatCode="#,##0_);[Red]\(#,##0\)">
                  <c:v>2365</c:v>
                </c:pt>
                <c:pt idx="10" formatCode="#,##0_);[Red]\(#,##0\)">
                  <c:v>2770</c:v>
                </c:pt>
                <c:pt idx="11" formatCode="#,##0_);[Red]\(#,##0\)">
                  <c:v>2749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4B-4112-8BCE-3E2618EAC9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7935151"/>
        <c:axId val="1669344703"/>
      </c:barChart>
      <c:lineChart>
        <c:grouping val="standard"/>
        <c:varyColors val="0"/>
        <c:ser>
          <c:idx val="3"/>
          <c:order val="1"/>
          <c:tx>
            <c:strRef>
              <c:f>'8. 커뮤니케이션'!$M$9:$N$9</c:f>
              <c:strCache>
                <c:ptCount val="2"/>
                <c:pt idx="0">
                  <c:v> MAU (Monthly Active Users) 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numFmt formatCode="#,\K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맑은 고딕 Semilight" panose="020B0502040204020203" pitchFamily="50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'8. 커뮤니케이션'!$V$6:$AG$6</c:f>
              <c:strCache>
                <c:ptCount val="12"/>
                <c:pt idx="0">
                  <c:v>8월</c:v>
                </c:pt>
                <c:pt idx="1">
                  <c:v>9월</c:v>
                </c:pt>
                <c:pt idx="2">
                  <c:v>10월</c:v>
                </c:pt>
                <c:pt idx="3">
                  <c:v>11월</c:v>
                </c:pt>
                <c:pt idx="4">
                  <c:v>12월</c:v>
                </c:pt>
                <c:pt idx="5">
                  <c:v>1월</c:v>
                </c:pt>
                <c:pt idx="6">
                  <c:v>2월</c:v>
                </c:pt>
                <c:pt idx="7">
                  <c:v>3월</c:v>
                </c:pt>
                <c:pt idx="8">
                  <c:v>4월</c:v>
                </c:pt>
                <c:pt idx="9">
                  <c:v>5월</c:v>
                </c:pt>
                <c:pt idx="10">
                  <c:v>6월</c:v>
                </c:pt>
                <c:pt idx="11">
                  <c:v>7월</c:v>
                </c:pt>
              </c:strCache>
            </c:strRef>
          </c:cat>
          <c:val>
            <c:numRef>
              <c:f>'8. 커뮤니케이션'!$P$9:$AA$9</c:f>
              <c:numCache>
                <c:formatCode>#,##0_);[Red]\(#,##0\)</c:formatCode>
                <c:ptCount val="12"/>
                <c:pt idx="0">
                  <c:v>43508</c:v>
                </c:pt>
                <c:pt idx="1">
                  <c:v>44552</c:v>
                </c:pt>
                <c:pt idx="2">
                  <c:v>47070</c:v>
                </c:pt>
                <c:pt idx="3">
                  <c:v>47120</c:v>
                </c:pt>
                <c:pt idx="4">
                  <c:v>46793</c:v>
                </c:pt>
                <c:pt idx="5">
                  <c:v>48131</c:v>
                </c:pt>
                <c:pt idx="6">
                  <c:v>47591</c:v>
                </c:pt>
                <c:pt idx="7">
                  <c:v>45961</c:v>
                </c:pt>
                <c:pt idx="8">
                  <c:v>44316</c:v>
                </c:pt>
                <c:pt idx="9">
                  <c:v>43562</c:v>
                </c:pt>
                <c:pt idx="10">
                  <c:v>43485</c:v>
                </c:pt>
                <c:pt idx="11">
                  <c:v>44804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54B-4112-8BCE-3E2618EAC9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41510975"/>
        <c:axId val="532117999"/>
      </c:lineChart>
      <c:catAx>
        <c:axId val="7579351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pPr>
            <a:endParaRPr lang="ko-KR"/>
          </a:p>
        </c:txPr>
        <c:crossAx val="1669344703"/>
        <c:crosses val="autoZero"/>
        <c:auto val="1"/>
        <c:lblAlgn val="ctr"/>
        <c:lblOffset val="100"/>
        <c:noMultiLvlLbl val="0"/>
      </c:catAx>
      <c:valAx>
        <c:axId val="1669344703"/>
        <c:scaling>
          <c:orientation val="minMax"/>
          <c:max val="15000"/>
        </c:scaling>
        <c:delete val="0"/>
        <c:axPos val="l"/>
        <c:numFmt formatCode="_(* #,##0_);_(* \(#,##0\);_(* &quot;-&quot;_);_(@_)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pPr>
            <a:endParaRPr lang="ko-KR"/>
          </a:p>
        </c:txPr>
        <c:crossAx val="757935151"/>
        <c:crosses val="autoZero"/>
        <c:crossBetween val="between"/>
      </c:valAx>
      <c:valAx>
        <c:axId val="532117999"/>
        <c:scaling>
          <c:orientation val="minMax"/>
          <c:min val="35000"/>
        </c:scaling>
        <c:delete val="0"/>
        <c:axPos val="r"/>
        <c:numFmt formatCode="#,##0_);[Red]\(#,##0\)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pPr>
            <a:endParaRPr lang="ko-KR"/>
          </a:p>
        </c:txPr>
        <c:crossAx val="641510975"/>
        <c:crosses val="max"/>
        <c:crossBetween val="between"/>
      </c:valAx>
      <c:catAx>
        <c:axId val="64151097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3211799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ysClr val="window" lastClr="FFFFFF">
          <a:lumMod val="65000"/>
        </a:sysClr>
      </a:solidFill>
      <a:round/>
    </a:ln>
    <a:effectLst/>
  </c:spPr>
  <c:txPr>
    <a:bodyPr/>
    <a:lstStyle/>
    <a:p>
      <a:pPr>
        <a:defRPr sz="800">
          <a:latin typeface="맑은 고딕 Semilight" panose="020B0502040204020203" pitchFamily="50" charset="-127"/>
          <a:ea typeface="맑은 고딕 Semilight" panose="020B0502040204020203" pitchFamily="50" charset="-127"/>
          <a:cs typeface="맑은 고딕 Semilight" panose="020B0502040204020203" pitchFamily="50" charset="-127"/>
        </a:defRPr>
      </a:pPr>
      <a:endParaRPr lang="ko-K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A74B18B-0AE7-4384-BD8C-1FFAA45B622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548DAA-FC1A-4A16-BBEC-A403725EF9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F0DFC-D459-4118-A34B-DAC63080A0D1}" type="datetimeFigureOut">
              <a:rPr lang="ko-KR" altLang="en-US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2021-09-01</a:t>
            </a:fld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45E67A-C3E0-4A76-A3B7-01663C3C541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5A3D6C-9A00-4292-B161-C93189CA39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B00EE-5349-4E12-A0A0-8144E9294585}" type="slidenum">
              <a:rPr lang="ko-KR" altLang="en-US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‹#›</a:t>
            </a:fld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8587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 Semilight" panose="020B0502040204020203" pitchFamily="50" charset="-127"/>
                <a:ea typeface="맑은 고딕 Semilight" panose="020B0502040204020203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 Semilight" panose="020B0502040204020203" pitchFamily="50" charset="-127"/>
                <a:ea typeface="맑은 고딕 Semilight" panose="020B0502040204020203" pitchFamily="50" charset="-127"/>
              </a:defRPr>
            </a:lvl1pPr>
          </a:lstStyle>
          <a:p>
            <a:fld id="{64270018-6EF7-4E45-BFF8-DE97E3C25F5A}" type="datetimeFigureOut">
              <a:rPr lang="ko-KR" altLang="en-US" smtClean="0"/>
              <a:pPr/>
              <a:t>2021-09-01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1063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 Semilight" panose="020B0502040204020203" pitchFamily="50" charset="-127"/>
                <a:ea typeface="맑은 고딕 Semilight" panose="020B0502040204020203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 Semilight" panose="020B0502040204020203" pitchFamily="50" charset="-127"/>
                <a:ea typeface="맑은 고딕 Semilight" panose="020B0502040204020203" pitchFamily="50" charset="-127"/>
              </a:defRPr>
            </a:lvl1pPr>
          </a:lstStyle>
          <a:p>
            <a:fld id="{04D83F9E-E6F3-496B-B89C-728E7DC38B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7530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맑은 고딕 Semilight" panose="020B0502040204020203" pitchFamily="50" charset="-127"/>
        <a:ea typeface="맑은 고딕 Semilight" panose="020B0502040204020203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맑은 고딕 Semilight" panose="020B0502040204020203" pitchFamily="50" charset="-127"/>
        <a:ea typeface="맑은 고딕 Semilight" panose="020B0502040204020203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맑은 고딕 Semilight" panose="020B0502040204020203" pitchFamily="50" charset="-127"/>
        <a:ea typeface="맑은 고딕 Semilight" panose="020B0502040204020203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맑은 고딕 Semilight" panose="020B0502040204020203" pitchFamily="50" charset="-127"/>
        <a:ea typeface="맑은 고딕 Semilight" panose="020B0502040204020203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맑은 고딕 Semilight" panose="020B0502040204020203" pitchFamily="50" charset="-127"/>
        <a:ea typeface="맑은 고딕 Semilight" panose="020B0502040204020203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jpe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12.jpeg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6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311691" y="2564904"/>
            <a:ext cx="8880309" cy="17281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303363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67DDBCE0-5335-4926-AB19-E3A892931A3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1049720" y="1400097"/>
            <a:ext cx="3974251" cy="397425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587427" y="2908906"/>
            <a:ext cx="6604573" cy="63143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587427" y="3540341"/>
            <a:ext cx="66045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27950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8451" y="692150"/>
            <a:ext cx="1159510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1987" y="264068"/>
            <a:ext cx="9163037" cy="42862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1" baseline="0">
                <a:latin typeface="맑은 고딕 Semilight" panose="020B0502040204020203" pitchFamily="50" charset="-127"/>
                <a:ea typeface="맑은 고딕 Semilight" panose="020B0502040204020203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8640" y="758362"/>
            <a:ext cx="10972800" cy="5170968"/>
          </a:xfrm>
          <a:prstGeom prst="rect">
            <a:avLst/>
          </a:prstGeom>
        </p:spPr>
        <p:txBody>
          <a:bodyPr/>
          <a:lstStyle>
            <a:lvl1pPr marL="209550" indent="-209550" algn="l" defTabSz="806450">
              <a:lnSpc>
                <a:spcPct val="140000"/>
              </a:lnSpc>
              <a:buClr>
                <a:schemeClr val="tx1">
                  <a:lumMod val="85000"/>
                  <a:lumOff val="15000"/>
                </a:schemeClr>
              </a:buClr>
              <a:buSzPct val="75000"/>
              <a:buFont typeface="Wingdings" pitchFamily="2" charset="2"/>
              <a:buChar char="n"/>
              <a:defRPr sz="1800" b="1">
                <a:latin typeface="맑은 고딕 Semilight" panose="020B0502040204020203" pitchFamily="50" charset="-127"/>
                <a:ea typeface="맑은 고딕 Semilight" panose="020B0502040204020203" pitchFamily="50" charset="-127"/>
              </a:defRPr>
            </a:lvl1pPr>
            <a:lvl2pPr marL="388938" indent="-160338" algn="l" defTabSz="806450">
              <a:lnSpc>
                <a:spcPct val="140000"/>
              </a:lnSpc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Char char="•"/>
              <a:defRPr sz="1600" b="1">
                <a:latin typeface="맑은 고딕 Semilight" panose="020B0502040204020203" pitchFamily="50" charset="-127"/>
                <a:ea typeface="맑은 고딕 Semilight" panose="020B0502040204020203" pitchFamily="50" charset="-127"/>
              </a:defRPr>
            </a:lvl2pPr>
            <a:lvl3pPr>
              <a:defRPr sz="1600"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8950160" y="6315020"/>
            <a:ext cx="3013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00" fontAlgn="base" latinLnBrk="1">
              <a:spcBef>
                <a:spcPct val="0"/>
              </a:spcBef>
              <a:spcAft>
                <a:spcPct val="0"/>
              </a:spcAft>
            </a:pPr>
            <a:fld id="{278EC74D-A98E-4D76-82E8-66E486721528}" type="slidenum">
              <a:rPr kumimoji="1" lang="ko-KR" altLang="en-US" sz="110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pPr algn="r" defTabSz="914400" fontAlgn="base" latinLnBrk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1100" dirty="0">
              <a:solidFill>
                <a:prstClr val="black">
                  <a:lumMod val="50000"/>
                  <a:lumOff val="50000"/>
                </a:prst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84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black">
          <a:xfrm>
            <a:off x="738201" y="3245618"/>
            <a:ext cx="10715600" cy="366767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8" tIns="44450" rIns="90488" bIns="4445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defTabSz="914400" eaLnBrk="1" fontAlgn="base" latinLnBrk="1" hangingPunct="1">
              <a:spcBef>
                <a:spcPct val="0"/>
              </a:spcBef>
              <a:spcAft>
                <a:spcPct val="0"/>
              </a:spcAft>
              <a:defRPr/>
            </a:pPr>
            <a:endParaRPr kumimoji="0" lang="ko-KR" altLang="en-US" sz="1800" dirty="0">
              <a:solidFill>
                <a:prstClr val="black"/>
              </a:solidFill>
              <a:latin typeface="맑은 고딕 Semilight" panose="020B0502040204020203" pitchFamily="50" charset="-127"/>
            </a:endParaRPr>
          </a:p>
        </p:txBody>
      </p:sp>
      <p:sp>
        <p:nvSpPr>
          <p:cNvPr id="5" name="Line 4"/>
          <p:cNvSpPr>
            <a:spLocks noChangeShapeType="1"/>
          </p:cNvSpPr>
          <p:nvPr userDrawn="1"/>
        </p:nvSpPr>
        <p:spPr bwMode="black">
          <a:xfrm>
            <a:off x="1799167" y="3789363"/>
            <a:ext cx="8593667" cy="0"/>
          </a:xfrm>
          <a:prstGeom prst="line">
            <a:avLst/>
          </a:prstGeom>
          <a:noFill/>
          <a:ln w="28575">
            <a:solidFill>
              <a:srgbClr val="0049B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 anchor="ctr">
            <a:spAutoFit/>
          </a:bodyPr>
          <a:lstStyle/>
          <a:p>
            <a:pPr defTabSz="914400"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 sz="1800">
              <a:solidFill>
                <a:prstClr val="black"/>
              </a:solidFill>
              <a:latin typeface="굴림" charset="-127"/>
              <a:ea typeface="굴림" charset="-127"/>
            </a:endParaRPr>
          </a:p>
        </p:txBody>
      </p:sp>
      <p:pic>
        <p:nvPicPr>
          <p:cNvPr id="6" name="Picture 31" descr="\\10.46.49.50\마케팅커뮤니케이션팀 자료실\20140522_CI Renewal Guideline\로고\ADT캡스\ADT캡스 팔각로고_JPG.jp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71018" y="1031876"/>
            <a:ext cx="1849967" cy="138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7925" y="540279"/>
            <a:ext cx="1981200" cy="14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5"/>
          <p:cNvSpPr txBox="1">
            <a:spLocks noChangeArrowheads="1"/>
          </p:cNvSpPr>
          <p:nvPr userDrawn="1"/>
        </p:nvSpPr>
        <p:spPr bwMode="gray">
          <a:xfrm>
            <a:off x="1416051" y="6226284"/>
            <a:ext cx="935778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2724" tIns="32724" rIns="32724" bIns="32724" anchor="ctr">
            <a:spAutoFit/>
          </a:bodyPr>
          <a:lstStyle>
            <a:lvl1pPr defTabSz="831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31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31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31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31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fontAlgn="base" hangingPunct="1">
              <a:spcBef>
                <a:spcPct val="30000"/>
              </a:spcBef>
              <a:spcAft>
                <a:spcPct val="0"/>
              </a:spcAft>
              <a:defRPr/>
            </a:pPr>
            <a:r>
              <a:rPr kumimoji="0" lang="en-GB" altLang="ko-KR" sz="800" b="1">
                <a:solidFill>
                  <a:prstClr val="white">
                    <a:lumMod val="50000"/>
                  </a:prstClr>
                </a:solidFill>
                <a:latin typeface="Univers" pitchFamily="34" charset="0"/>
                <a:cs typeface="Arial" charset="0"/>
              </a:rPr>
              <a:t>CONFIDENTIAL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704780"/>
            <a:ext cx="10363200" cy="108426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 b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Arial" pitchFamily="34" charset="0"/>
              </a:defRPr>
            </a:lvl1pPr>
          </a:lstStyle>
          <a:p>
            <a:r>
              <a:rPr lang="ko-KR" altLang="en-US" noProof="0" dirty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4100514"/>
            <a:ext cx="8534400" cy="90012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800" baseline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noProof="0" dirty="0"/>
              <a:t>마스터 부제목 스타일 편집</a:t>
            </a: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61560" y="517269"/>
            <a:ext cx="2475529" cy="17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148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The Development of Quality Management System ISO 9001">
            <a:extLst>
              <a:ext uri="{FF2B5EF4-FFF2-40B4-BE49-F238E27FC236}">
                <a16:creationId xmlns:a16="http://schemas.microsoft.com/office/drawing/2014/main" id="{1DBB3BA8-88B7-4E56-B608-97AC39C194B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81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AE0F1CF-EA23-4735-8CA4-0E8FCBB98232}"/>
              </a:ext>
            </a:extLst>
          </p:cNvPr>
          <p:cNvSpPr/>
          <p:nvPr userDrawn="1"/>
        </p:nvSpPr>
        <p:spPr bwMode="auto">
          <a:xfrm>
            <a:off x="-2" y="0"/>
            <a:ext cx="12192002" cy="6858000"/>
          </a:xfrm>
          <a:prstGeom prst="rect">
            <a:avLst/>
          </a:prstGeom>
          <a:solidFill>
            <a:srgbClr val="12121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1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Arial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BEA422B-8BE6-4D6F-A58B-BEE073C9E1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74836" y="0"/>
            <a:ext cx="8017164" cy="687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98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C109AF8-EA6C-473A-A701-85BB9770C4F0}"/>
              </a:ext>
            </a:extLst>
          </p:cNvPr>
          <p:cNvSpPr/>
          <p:nvPr userDrawn="1"/>
        </p:nvSpPr>
        <p:spPr bwMode="auto">
          <a:xfrm>
            <a:off x="-2" y="0"/>
            <a:ext cx="12192002" cy="6858000"/>
          </a:xfrm>
          <a:prstGeom prst="rect">
            <a:avLst/>
          </a:prstGeom>
          <a:solidFill>
            <a:srgbClr val="12121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1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Arial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02B200-21E5-41E5-AE64-25910801B6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59600" y="-1"/>
            <a:ext cx="5232399" cy="4484912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FB2F7B34-40FD-49A8-9903-FB06B1499FF1}"/>
              </a:ext>
            </a:extLst>
          </p:cNvPr>
          <p:cNvSpPr txBox="1">
            <a:spLocks/>
          </p:cNvSpPr>
          <p:nvPr userDrawn="1"/>
        </p:nvSpPr>
        <p:spPr>
          <a:xfrm>
            <a:off x="11704760" y="6425535"/>
            <a:ext cx="215412" cy="365125"/>
          </a:xfrm>
          <a:prstGeom prst="rect">
            <a:avLst/>
          </a:prstGeom>
        </p:spPr>
        <p:txBody>
          <a:bodyPr wrap="none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CCAFF5-AB8B-4293-A60B-816C0406FB16}" type="slidenum">
              <a:rPr lang="ko-KR" altLang="en-US" sz="1000" smtClean="0">
                <a:solidFill>
                  <a:srgbClr val="E0E0E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pPr/>
              <a:t>‹#›</a:t>
            </a:fld>
            <a:endParaRPr lang="ko-KR" altLang="en-US" sz="1000" dirty="0">
              <a:solidFill>
                <a:srgbClr val="E0E0E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7487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C109AF8-EA6C-473A-A701-85BB9770C4F0}"/>
              </a:ext>
            </a:extLst>
          </p:cNvPr>
          <p:cNvSpPr/>
          <p:nvPr userDrawn="1"/>
        </p:nvSpPr>
        <p:spPr bwMode="auto">
          <a:xfrm>
            <a:off x="-2" y="0"/>
            <a:ext cx="12192002" cy="6858000"/>
          </a:xfrm>
          <a:prstGeom prst="rect">
            <a:avLst/>
          </a:prstGeom>
          <a:solidFill>
            <a:srgbClr val="12121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1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Arial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02B200-21E5-41E5-AE64-25910801B6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59600" y="-1"/>
            <a:ext cx="5232399" cy="4484912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9197440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7EEC2D1-8FDB-49A2-8FD2-25E45FBC8F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91000" y="0"/>
            <a:ext cx="8001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6CCCA19-CA51-4D6B-8ED0-373BC9A550DB}"/>
              </a:ext>
            </a:extLst>
          </p:cNvPr>
          <p:cNvSpPr/>
          <p:nvPr userDrawn="1"/>
        </p:nvSpPr>
        <p:spPr bwMode="auto">
          <a:xfrm>
            <a:off x="-2" y="0"/>
            <a:ext cx="7019367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60000">
                <a:schemeClr val="bg1">
                  <a:lumMod val="95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1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Arials"/>
            </a:endParaRPr>
          </a:p>
        </p:txBody>
      </p:sp>
    </p:spTree>
    <p:extLst>
      <p:ext uri="{BB962C8B-B14F-4D97-AF65-F5344CB8AC3E}">
        <p14:creationId xmlns:p14="http://schemas.microsoft.com/office/powerpoint/2010/main" val="32197972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 Semilight" panose="020B0502040204020203" pitchFamily="50" charset="-127"/>
                <a:ea typeface="맑은 고딕 Semilight" panose="020B0502040204020203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99233" marR="0" indent="-199233" algn="l" defTabSz="79693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+mj-lt"/>
              <a:buAutoNum type="arabicPeriod"/>
              <a:tabLst/>
              <a:defRPr b="1">
                <a:latin typeface="맑은 고딕 Semilight" panose="020B0502040204020203" pitchFamily="50" charset="-127"/>
                <a:ea typeface="맑은 고딕 Semilight" panose="020B0502040204020203" pitchFamily="50" charset="-127"/>
              </a:defRPr>
            </a:lvl1pPr>
            <a:lvl2pPr>
              <a:buNone/>
              <a:defRPr>
                <a:latin typeface="맑은 고딕 Semilight" panose="020B0502040204020203" pitchFamily="50" charset="-127"/>
                <a:ea typeface="맑은 고딕 Semilight" panose="020B0502040204020203" pitchFamily="50" charset="-127"/>
              </a:defRPr>
            </a:lvl2pPr>
            <a:lvl3pPr>
              <a:buNone/>
              <a:defRPr>
                <a:latin typeface="맑은 고딕 Semilight" panose="020B0502040204020203" pitchFamily="50" charset="-127"/>
                <a:ea typeface="맑은 고딕 Semilight" panose="020B0502040204020203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8489082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215" y="253228"/>
            <a:ext cx="7231412" cy="338134"/>
          </a:xfrm>
        </p:spPr>
        <p:txBody>
          <a:bodyPr/>
          <a:lstStyle>
            <a:lvl1pPr>
              <a:defRPr>
                <a:latin typeface="맑은 고딕 Semilight" panose="020B0502040204020203" pitchFamily="50" charset="-127"/>
                <a:ea typeface="맑은 고딕 Semilight" panose="020B0502040204020203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4218" y="853533"/>
            <a:ext cx="10925900" cy="5402685"/>
          </a:xfrm>
        </p:spPr>
        <p:txBody>
          <a:bodyPr/>
          <a:lstStyle>
            <a:lvl1pPr marL="199233" marR="0" indent="-199233" algn="l" defTabSz="79693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+mj-lt"/>
              <a:buAutoNum type="arabicPeriod"/>
              <a:tabLst/>
              <a:defRPr b="1">
                <a:latin typeface="맑은 고딕 Semilight" panose="020B0502040204020203" pitchFamily="50" charset="-127"/>
                <a:ea typeface="맑은 고딕 Semilight" panose="020B0502040204020203" pitchFamily="50" charset="-127"/>
              </a:defRPr>
            </a:lvl1pPr>
            <a:lvl2pPr>
              <a:buNone/>
              <a:defRPr>
                <a:latin typeface="맑은 고딕 Semilight" panose="020B0502040204020203" pitchFamily="50" charset="-127"/>
                <a:ea typeface="맑은 고딕 Semilight" panose="020B0502040204020203" pitchFamily="50" charset="-127"/>
              </a:defRPr>
            </a:lvl2pPr>
            <a:lvl3pPr>
              <a:buNone/>
              <a:defRPr>
                <a:latin typeface="맑은 고딕 Semilight" panose="020B0502040204020203" pitchFamily="50" charset="-127"/>
                <a:ea typeface="맑은 고딕 Semilight" panose="020B0502040204020203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5670348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The Development of Quality Management System ISO 9001">
            <a:extLst>
              <a:ext uri="{FF2B5EF4-FFF2-40B4-BE49-F238E27FC236}">
                <a16:creationId xmlns:a16="http://schemas.microsoft.com/office/drawing/2014/main" id="{1DBB3BA8-88B7-4E56-B608-97AC39C194B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593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black">
          <a:xfrm>
            <a:off x="1799167" y="3789363"/>
            <a:ext cx="8593667" cy="0"/>
          </a:xfrm>
          <a:prstGeom prst="line">
            <a:avLst/>
          </a:prstGeom>
          <a:noFill/>
          <a:ln w="28575">
            <a:solidFill>
              <a:srgbClr val="0049B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 anchor="ctr">
            <a:spAutoFit/>
          </a:bodyPr>
          <a:lstStyle/>
          <a:p>
            <a:pPr defTabSz="914400"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 sz="1800">
              <a:solidFill>
                <a:prstClr val="black"/>
              </a:solidFill>
              <a:latin typeface="굴림" charset="-127"/>
              <a:ea typeface="굴림" charset="-127"/>
            </a:endParaRPr>
          </a:p>
        </p:txBody>
      </p:sp>
      <p:pic>
        <p:nvPicPr>
          <p:cNvPr id="6" name="Picture 31" descr="\\10.46.49.50\마케팅커뮤니케이션팀 자료실\20140522_CI Renewal Guideline\로고\ADT캡스\ADT캡스 팔각로고_JPG.jp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27967" y="1082071"/>
            <a:ext cx="1486102" cy="1467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7925" y="540279"/>
            <a:ext cx="1981200" cy="14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5"/>
          <p:cNvSpPr txBox="1">
            <a:spLocks noChangeArrowheads="1"/>
          </p:cNvSpPr>
          <p:nvPr userDrawn="1"/>
        </p:nvSpPr>
        <p:spPr bwMode="gray">
          <a:xfrm>
            <a:off x="1416051" y="6226284"/>
            <a:ext cx="935778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2724" tIns="32724" rIns="32724" bIns="32724" anchor="ctr">
            <a:spAutoFit/>
          </a:bodyPr>
          <a:lstStyle>
            <a:lvl1pPr defTabSz="831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31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31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31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31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fontAlgn="base" hangingPunct="1">
              <a:spcBef>
                <a:spcPct val="30000"/>
              </a:spcBef>
              <a:spcAft>
                <a:spcPct val="0"/>
              </a:spcAft>
              <a:defRPr/>
            </a:pPr>
            <a:r>
              <a:rPr kumimoji="0" lang="en-GB" altLang="ko-KR" sz="800" b="1">
                <a:solidFill>
                  <a:prstClr val="white">
                    <a:lumMod val="50000"/>
                  </a:prstClr>
                </a:solidFill>
                <a:latin typeface="Univers" pitchFamily="34" charset="0"/>
                <a:cs typeface="Arial" charset="0"/>
              </a:rPr>
              <a:t>CONFIDENTIAL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704780"/>
            <a:ext cx="10363200" cy="108426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 b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Arial" pitchFamily="34" charset="0"/>
              </a:defRPr>
            </a:lvl1pPr>
          </a:lstStyle>
          <a:p>
            <a:r>
              <a:rPr lang="ko-KR" altLang="en-US" noProof="0" dirty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4100514"/>
            <a:ext cx="8534400" cy="90012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800" baseline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noProof="0" dirty="0"/>
              <a:t>마스터 부제목 스타일 편집</a:t>
            </a: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61560" y="517269"/>
            <a:ext cx="2475529" cy="17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4111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AE0F1CF-EA23-4735-8CA4-0E8FCBB98232}"/>
              </a:ext>
            </a:extLst>
          </p:cNvPr>
          <p:cNvSpPr/>
          <p:nvPr userDrawn="1"/>
        </p:nvSpPr>
        <p:spPr bwMode="auto">
          <a:xfrm>
            <a:off x="-2" y="0"/>
            <a:ext cx="12192002" cy="6858000"/>
          </a:xfrm>
          <a:prstGeom prst="rect">
            <a:avLst/>
          </a:prstGeom>
          <a:solidFill>
            <a:srgbClr val="12121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1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Arial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BEA422B-8BE6-4D6F-A58B-BEE073C9E1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74836" y="0"/>
            <a:ext cx="8017164" cy="687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6021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C109AF8-EA6C-473A-A701-85BB9770C4F0}"/>
              </a:ext>
            </a:extLst>
          </p:cNvPr>
          <p:cNvSpPr/>
          <p:nvPr userDrawn="1"/>
        </p:nvSpPr>
        <p:spPr bwMode="auto">
          <a:xfrm>
            <a:off x="-2" y="0"/>
            <a:ext cx="12192002" cy="6858000"/>
          </a:xfrm>
          <a:prstGeom prst="rect">
            <a:avLst/>
          </a:prstGeom>
          <a:solidFill>
            <a:srgbClr val="12121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1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Arial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02B200-21E5-41E5-AE64-25910801B6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59600" y="-1"/>
            <a:ext cx="5232399" cy="4484912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FB2F7B34-40FD-49A8-9903-FB06B1499FF1}"/>
              </a:ext>
            </a:extLst>
          </p:cNvPr>
          <p:cNvSpPr txBox="1">
            <a:spLocks/>
          </p:cNvSpPr>
          <p:nvPr userDrawn="1"/>
        </p:nvSpPr>
        <p:spPr>
          <a:xfrm>
            <a:off x="11704760" y="6425535"/>
            <a:ext cx="215412" cy="365125"/>
          </a:xfrm>
          <a:prstGeom prst="rect">
            <a:avLst/>
          </a:prstGeom>
        </p:spPr>
        <p:txBody>
          <a:bodyPr wrap="none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CCAFF5-AB8B-4293-A60B-816C0406FB16}" type="slidenum">
              <a:rPr lang="ko-KR" altLang="en-US" sz="1000" smtClean="0">
                <a:solidFill>
                  <a:srgbClr val="E0E0E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pPr/>
              <a:t>‹#›</a:t>
            </a:fld>
            <a:endParaRPr lang="ko-KR" altLang="en-US" sz="1000" dirty="0">
              <a:solidFill>
                <a:srgbClr val="E0E0E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52880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C109AF8-EA6C-473A-A701-85BB9770C4F0}"/>
              </a:ext>
            </a:extLst>
          </p:cNvPr>
          <p:cNvSpPr/>
          <p:nvPr userDrawn="1"/>
        </p:nvSpPr>
        <p:spPr bwMode="auto">
          <a:xfrm>
            <a:off x="-2" y="0"/>
            <a:ext cx="12192002" cy="6858000"/>
          </a:xfrm>
          <a:prstGeom prst="rect">
            <a:avLst/>
          </a:prstGeom>
          <a:solidFill>
            <a:srgbClr val="12121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1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Arial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02B200-21E5-41E5-AE64-25910801B6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59600" y="-1"/>
            <a:ext cx="5232399" cy="4484912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4839523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7EEC2D1-8FDB-49A2-8FD2-25E45FBC8F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91000" y="0"/>
            <a:ext cx="8001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6CCCA19-CA51-4D6B-8ED0-373BC9A550DB}"/>
              </a:ext>
            </a:extLst>
          </p:cNvPr>
          <p:cNvSpPr/>
          <p:nvPr userDrawn="1"/>
        </p:nvSpPr>
        <p:spPr bwMode="auto">
          <a:xfrm>
            <a:off x="-2" y="0"/>
            <a:ext cx="7019367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60000">
                <a:schemeClr val="bg1">
                  <a:lumMod val="95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1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Arials"/>
            </a:endParaRPr>
          </a:p>
        </p:txBody>
      </p:sp>
    </p:spTree>
    <p:extLst>
      <p:ext uri="{BB962C8B-B14F-4D97-AF65-F5344CB8AC3E}">
        <p14:creationId xmlns:p14="http://schemas.microsoft.com/office/powerpoint/2010/main" val="20774197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 Semilight" panose="020B0502040204020203" pitchFamily="50" charset="-127"/>
                <a:ea typeface="맑은 고딕 Semilight" panose="020B0502040204020203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99233" marR="0" indent="-199233" algn="l" defTabSz="79693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+mj-lt"/>
              <a:buAutoNum type="arabicPeriod"/>
              <a:tabLst/>
              <a:defRPr b="1">
                <a:latin typeface="맑은 고딕 Semilight" panose="020B0502040204020203" pitchFamily="50" charset="-127"/>
                <a:ea typeface="맑은 고딕 Semilight" panose="020B0502040204020203" pitchFamily="50" charset="-127"/>
              </a:defRPr>
            </a:lvl1pPr>
            <a:lvl2pPr>
              <a:buNone/>
              <a:defRPr>
                <a:latin typeface="맑은 고딕 Semilight" panose="020B0502040204020203" pitchFamily="50" charset="-127"/>
                <a:ea typeface="맑은 고딕 Semilight" panose="020B0502040204020203" pitchFamily="50" charset="-127"/>
              </a:defRPr>
            </a:lvl2pPr>
            <a:lvl3pPr>
              <a:buNone/>
              <a:defRPr>
                <a:latin typeface="맑은 고딕 Semilight" panose="020B0502040204020203" pitchFamily="50" charset="-127"/>
                <a:ea typeface="맑은 고딕 Semilight" panose="020B0502040204020203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8623571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215" y="253228"/>
            <a:ext cx="7231412" cy="338134"/>
          </a:xfrm>
        </p:spPr>
        <p:txBody>
          <a:bodyPr/>
          <a:lstStyle>
            <a:lvl1pPr>
              <a:defRPr>
                <a:latin typeface="맑은 고딕 Semilight" panose="020B0502040204020203" pitchFamily="50" charset="-127"/>
                <a:ea typeface="맑은 고딕 Semilight" panose="020B0502040204020203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4218" y="853533"/>
            <a:ext cx="10925900" cy="5402685"/>
          </a:xfrm>
        </p:spPr>
        <p:txBody>
          <a:bodyPr/>
          <a:lstStyle>
            <a:lvl1pPr marL="199233" marR="0" indent="-199233" algn="l" defTabSz="79693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+mj-lt"/>
              <a:buAutoNum type="arabicPeriod"/>
              <a:tabLst/>
              <a:defRPr b="1">
                <a:latin typeface="맑은 고딕 Semilight" panose="020B0502040204020203" pitchFamily="50" charset="-127"/>
                <a:ea typeface="맑은 고딕 Semilight" panose="020B0502040204020203" pitchFamily="50" charset="-127"/>
              </a:defRPr>
            </a:lvl1pPr>
            <a:lvl2pPr>
              <a:buNone/>
              <a:defRPr>
                <a:latin typeface="맑은 고딕 Semilight" panose="020B0502040204020203" pitchFamily="50" charset="-127"/>
                <a:ea typeface="맑은 고딕 Semilight" panose="020B0502040204020203" pitchFamily="50" charset="-127"/>
              </a:defRPr>
            </a:lvl2pPr>
            <a:lvl3pPr>
              <a:buNone/>
              <a:defRPr>
                <a:latin typeface="맑은 고딕 Semilight" panose="020B0502040204020203" pitchFamily="50" charset="-127"/>
                <a:ea typeface="맑은 고딕 Semilight" panose="020B0502040204020203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22173525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311691" y="2564904"/>
            <a:ext cx="8880309" cy="17281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303363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67DDBCE0-5335-4926-AB19-E3A892931A3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1049720" y="1400097"/>
            <a:ext cx="3974251" cy="397425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587427" y="2908906"/>
            <a:ext cx="6604573" cy="63143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587427" y="3540341"/>
            <a:ext cx="66045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785089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311691" y="2564904"/>
            <a:ext cx="8880309" cy="17281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303363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67DDBCE0-5335-4926-AB19-E3A892931A3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1049720" y="1400097"/>
            <a:ext cx="3974251" cy="397425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587427" y="2908906"/>
            <a:ext cx="6604573" cy="63143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587427" y="3540341"/>
            <a:ext cx="66045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6809038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black">
          <a:xfrm>
            <a:off x="1799167" y="3789363"/>
            <a:ext cx="8593667" cy="0"/>
          </a:xfrm>
          <a:prstGeom prst="line">
            <a:avLst/>
          </a:prstGeom>
          <a:noFill/>
          <a:ln w="28575">
            <a:solidFill>
              <a:srgbClr val="0049B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 anchor="ctr">
            <a:spAutoFit/>
          </a:bodyPr>
          <a:lstStyle/>
          <a:p>
            <a:pPr defTabSz="914400"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 sz="1800">
              <a:solidFill>
                <a:prstClr val="black"/>
              </a:solidFill>
              <a:latin typeface="굴림" charset="-127"/>
              <a:ea typeface="굴림" charset="-127"/>
            </a:endParaRPr>
          </a:p>
        </p:txBody>
      </p:sp>
      <p:pic>
        <p:nvPicPr>
          <p:cNvPr id="6" name="Picture 31" descr="\\10.46.49.50\마케팅커뮤니케이션팀 자료실\20140522_CI Renewal Guideline\로고\ADT캡스\ADT캡스 팔각로고_JPG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018" y="1031876"/>
            <a:ext cx="1849967" cy="138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925" y="540279"/>
            <a:ext cx="1981200" cy="14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5"/>
          <p:cNvSpPr txBox="1">
            <a:spLocks noChangeArrowheads="1"/>
          </p:cNvSpPr>
          <p:nvPr userDrawn="1"/>
        </p:nvSpPr>
        <p:spPr bwMode="gray">
          <a:xfrm>
            <a:off x="1416051" y="6226284"/>
            <a:ext cx="935778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2724" tIns="32724" rIns="32724" bIns="32724" anchor="ctr">
            <a:spAutoFit/>
          </a:bodyPr>
          <a:lstStyle>
            <a:lvl1pPr defTabSz="831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31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31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31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31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fontAlgn="base" hangingPunct="1">
              <a:spcBef>
                <a:spcPct val="30000"/>
              </a:spcBef>
              <a:spcAft>
                <a:spcPct val="0"/>
              </a:spcAft>
              <a:defRPr/>
            </a:pPr>
            <a:r>
              <a:rPr kumimoji="0" lang="en-GB" altLang="ko-KR" sz="800" b="1" dirty="0">
                <a:solidFill>
                  <a:prstClr val="white">
                    <a:lumMod val="50000"/>
                  </a:prstClr>
                </a:solidFill>
                <a:latin typeface="Univers" pitchFamily="34" charset="0"/>
                <a:cs typeface="Arial" charset="0"/>
              </a:rPr>
              <a:t>CONFIDENTIAL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704780"/>
            <a:ext cx="10363200" cy="108426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 b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Arial" pitchFamily="34" charset="0"/>
              </a:defRPr>
            </a:lvl1pPr>
          </a:lstStyle>
          <a:p>
            <a:r>
              <a:rPr lang="ko-KR" altLang="en-US" noProof="0" dirty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4100514"/>
            <a:ext cx="8534400" cy="90012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800" baseline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noProof="0" dirty="0"/>
              <a:t>마스터 부제목 스타일 편집</a:t>
            </a: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3" t="14651" r="3073" b="20127"/>
          <a:stretch/>
        </p:blipFill>
        <p:spPr>
          <a:xfrm>
            <a:off x="8861560" y="517269"/>
            <a:ext cx="2475529" cy="17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7137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1" y="692150"/>
            <a:ext cx="1159510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1987" y="264068"/>
            <a:ext cx="9163037" cy="42862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1" baseline="0">
                <a:latin typeface="맑은 고딕 Semilight" panose="020B0502040204020203" pitchFamily="50" charset="-127"/>
                <a:ea typeface="맑은 고딕 Semilight" panose="020B0502040204020203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8640" y="758362"/>
            <a:ext cx="10972800" cy="5170968"/>
          </a:xfrm>
          <a:prstGeom prst="rect">
            <a:avLst/>
          </a:prstGeom>
        </p:spPr>
        <p:txBody>
          <a:bodyPr/>
          <a:lstStyle>
            <a:lvl1pPr marL="209550" indent="-209550" algn="l" defTabSz="806450">
              <a:lnSpc>
                <a:spcPct val="140000"/>
              </a:lnSpc>
              <a:buClr>
                <a:schemeClr val="tx1">
                  <a:lumMod val="85000"/>
                  <a:lumOff val="15000"/>
                </a:schemeClr>
              </a:buClr>
              <a:buSzPct val="75000"/>
              <a:buFont typeface="Wingdings" pitchFamily="2" charset="2"/>
              <a:buChar char="n"/>
              <a:defRPr sz="1800" b="1">
                <a:latin typeface="맑은 고딕 Semilight" panose="020B0502040204020203" pitchFamily="50" charset="-127"/>
                <a:ea typeface="맑은 고딕 Semilight" panose="020B0502040204020203" pitchFamily="50" charset="-127"/>
              </a:defRPr>
            </a:lvl1pPr>
            <a:lvl2pPr marL="388938" indent="-160338" algn="l" defTabSz="806450">
              <a:lnSpc>
                <a:spcPct val="140000"/>
              </a:lnSpc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Char char="•"/>
              <a:defRPr sz="1600" b="1">
                <a:latin typeface="맑은 고딕 Semilight" panose="020B0502040204020203" pitchFamily="50" charset="-127"/>
                <a:ea typeface="맑은 고딕 Semilight" panose="020B0502040204020203" pitchFamily="50" charset="-127"/>
              </a:defRPr>
            </a:lvl2pPr>
            <a:lvl3pPr>
              <a:defRPr sz="1600"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8950160" y="6315020"/>
            <a:ext cx="3013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00" fontAlgn="base" latinLnBrk="1">
              <a:spcBef>
                <a:spcPct val="0"/>
              </a:spcBef>
              <a:spcAft>
                <a:spcPct val="0"/>
              </a:spcAft>
            </a:pPr>
            <a:fld id="{278EC74D-A98E-4D76-82E8-66E486721528}" type="slidenum">
              <a:rPr kumimoji="1" lang="ko-KR" altLang="en-US" sz="110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pPr algn="r" defTabSz="914400" fontAlgn="base" latinLnBrk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1100" dirty="0">
              <a:solidFill>
                <a:prstClr val="black">
                  <a:lumMod val="50000"/>
                  <a:lumOff val="50000"/>
                </a:prst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818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303363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587428" y="2908916"/>
            <a:ext cx="6604573" cy="63143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587428" y="3540341"/>
            <a:ext cx="66045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37776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311691" y="2564904"/>
            <a:ext cx="8880309" cy="17281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303363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67DDBCE0-5335-4926-AB19-E3A892931A3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1049720" y="1400097"/>
            <a:ext cx="3974251" cy="397425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587427" y="2908906"/>
            <a:ext cx="6604573" cy="63143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587427" y="3540341"/>
            <a:ext cx="66045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5503424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1" y="692150"/>
            <a:ext cx="1159510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1987" y="264068"/>
            <a:ext cx="9163037" cy="42862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1" baseline="0">
                <a:latin typeface="맑은 고딕 Semilight" panose="020B0502040204020203" pitchFamily="50" charset="-127"/>
                <a:ea typeface="맑은 고딕 Semilight" panose="020B0502040204020203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8640" y="758362"/>
            <a:ext cx="10972800" cy="5170968"/>
          </a:xfrm>
          <a:prstGeom prst="rect">
            <a:avLst/>
          </a:prstGeom>
        </p:spPr>
        <p:txBody>
          <a:bodyPr/>
          <a:lstStyle>
            <a:lvl1pPr marL="209550" indent="-209550" algn="l" defTabSz="806450">
              <a:lnSpc>
                <a:spcPct val="140000"/>
              </a:lnSpc>
              <a:buClr>
                <a:schemeClr val="tx1">
                  <a:lumMod val="85000"/>
                  <a:lumOff val="15000"/>
                </a:schemeClr>
              </a:buClr>
              <a:buSzPct val="75000"/>
              <a:buFont typeface="Wingdings" pitchFamily="2" charset="2"/>
              <a:buChar char="n"/>
              <a:defRPr sz="1800" b="1">
                <a:latin typeface="맑은 고딕 Semilight" panose="020B0502040204020203" pitchFamily="50" charset="-127"/>
                <a:ea typeface="맑은 고딕 Semilight" panose="020B0502040204020203" pitchFamily="50" charset="-127"/>
              </a:defRPr>
            </a:lvl1pPr>
            <a:lvl2pPr marL="388938" indent="-160338" algn="l" defTabSz="806450">
              <a:lnSpc>
                <a:spcPct val="140000"/>
              </a:lnSpc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Char char="•"/>
              <a:defRPr sz="1600" b="1">
                <a:latin typeface="맑은 고딕 Semilight" panose="020B0502040204020203" pitchFamily="50" charset="-127"/>
                <a:ea typeface="맑은 고딕 Semilight" panose="020B0502040204020203" pitchFamily="50" charset="-127"/>
              </a:defRPr>
            </a:lvl2pPr>
            <a:lvl3pPr>
              <a:defRPr sz="1600"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8950160" y="6315020"/>
            <a:ext cx="3013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00" fontAlgn="base" latinLnBrk="1">
              <a:spcBef>
                <a:spcPct val="0"/>
              </a:spcBef>
              <a:spcAft>
                <a:spcPct val="0"/>
              </a:spcAft>
            </a:pPr>
            <a:fld id="{278EC74D-A98E-4D76-82E8-66E486721528}" type="slidenum">
              <a:rPr kumimoji="1" lang="ko-KR" altLang="en-US" sz="110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pPr algn="r" defTabSz="914400" fontAlgn="base" latinLnBrk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1100" dirty="0">
              <a:solidFill>
                <a:prstClr val="black">
                  <a:lumMod val="50000"/>
                  <a:lumOff val="50000"/>
                </a:prst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74314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311692" y="2564904"/>
            <a:ext cx="8880309" cy="17281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303363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67DDBCE0-5335-4926-AB19-E3A892931A3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1049721" y="1400099"/>
            <a:ext cx="3974251" cy="397425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587428" y="2908908"/>
            <a:ext cx="6604573" cy="63143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587428" y="3540341"/>
            <a:ext cx="66045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8582730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311692" y="2564904"/>
            <a:ext cx="8880309" cy="17281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303363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67DDBCE0-5335-4926-AB19-E3A892931A3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1049721" y="1400099"/>
            <a:ext cx="3974251" cy="397425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587428" y="2908908"/>
            <a:ext cx="6604573" cy="63143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587428" y="3540341"/>
            <a:ext cx="66045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384900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311692" y="2564904"/>
            <a:ext cx="8880309" cy="17281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303363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67DDBCE0-5335-4926-AB19-E3A892931A3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1049721" y="1400099"/>
            <a:ext cx="3974251" cy="397425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587428" y="2908908"/>
            <a:ext cx="6604573" cy="63143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587428" y="3540341"/>
            <a:ext cx="66045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7583620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용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4E15A69-C4B5-485C-9F0E-6A8723067A84}"/>
              </a:ext>
            </a:extLst>
          </p:cNvPr>
          <p:cNvSpPr txBox="1">
            <a:spLocks/>
          </p:cNvSpPr>
          <p:nvPr userDrawn="1"/>
        </p:nvSpPr>
        <p:spPr>
          <a:xfrm>
            <a:off x="11592560" y="6492876"/>
            <a:ext cx="599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92F12-5DA9-45AE-B4F1-3BF981E6D69C}" type="slidenum">
              <a:rPr lang="ko-KR" altLang="en-US" sz="1000" smtClean="0">
                <a:solidFill>
                  <a:prstClr val="black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pPr/>
              <a:t>‹#›</a:t>
            </a:fld>
            <a:endParaRPr lang="ko-KR" altLang="en-US" sz="1000" dirty="0">
              <a:solidFill>
                <a:prstClr val="black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</p:txBody>
      </p:sp>
      <p:sp>
        <p:nvSpPr>
          <p:cNvPr id="11" name="한쪽 모서리가 둥근 사각형 4">
            <a:extLst>
              <a:ext uri="{FF2B5EF4-FFF2-40B4-BE49-F238E27FC236}">
                <a16:creationId xmlns:a16="http://schemas.microsoft.com/office/drawing/2014/main" id="{CF8CB16A-7316-48DD-B2C4-1F8DDF3298B2}"/>
              </a:ext>
            </a:extLst>
          </p:cNvPr>
          <p:cNvSpPr/>
          <p:nvPr userDrawn="1"/>
        </p:nvSpPr>
        <p:spPr>
          <a:xfrm flipH="1" flipV="1">
            <a:off x="0" y="-3"/>
            <a:ext cx="12192000" cy="69406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881E7B-D54F-4814-9001-CA6BF09540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8667" y="889000"/>
            <a:ext cx="11531600" cy="8509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99566974-63B7-4C17-A0A2-8FE9FAA90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7" y="189550"/>
            <a:ext cx="7687733" cy="31495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8E033F0F-B64C-4B80-AE7C-848B0775DC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28947" y="189550"/>
            <a:ext cx="2929467" cy="3149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87942127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311692" y="2564904"/>
            <a:ext cx="8880309" cy="17281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303363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67DDBCE0-5335-4926-AB19-E3A892931A3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1049721" y="1400099"/>
            <a:ext cx="3974251" cy="397425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587428" y="2908908"/>
            <a:ext cx="6604573" cy="63143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587428" y="3540341"/>
            <a:ext cx="66045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3689810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7C401C-FD5B-41EC-8F1D-CA73AA7A0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9/1/2021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C85682-99E2-441A-B2B0-242E6CB2D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6E5C18-E71A-4509-AF28-0A85F3EF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1">
              <a:defRPr/>
            </a:pPr>
            <a:fld id="{E7C06D48-56E4-4E78-A7B9-A77416336D9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14400" latinLnBrk="1"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75270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1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349327" y="4641460"/>
            <a:ext cx="5045243" cy="28941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>
                    <a:lumMod val="50000"/>
                  </a:schemeClr>
                </a:solidFill>
              </a:defRPr>
            </a:lvl1pPr>
            <a:lvl2pPr marL="478920" indent="0">
              <a:buNone/>
              <a:defRPr sz="1200"/>
            </a:lvl2pPr>
            <a:lvl3pPr marL="957838" indent="0">
              <a:buNone/>
              <a:defRPr sz="1200"/>
            </a:lvl3pPr>
            <a:lvl4pPr marL="1436757" indent="0">
              <a:buNone/>
              <a:defRPr sz="1200"/>
            </a:lvl4pPr>
            <a:lvl5pPr marL="1915676" indent="0">
              <a:buNone/>
              <a:defRPr sz="1200"/>
            </a:lvl5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2" name="텍스트 개체 틀 61"/>
          <p:cNvSpPr>
            <a:spLocks noGrp="1"/>
          </p:cNvSpPr>
          <p:nvPr>
            <p:ph type="body" sz="quarter" idx="11"/>
          </p:nvPr>
        </p:nvSpPr>
        <p:spPr>
          <a:xfrm>
            <a:off x="326294" y="1988841"/>
            <a:ext cx="8876322" cy="1755278"/>
          </a:xfrm>
        </p:spPr>
        <p:txBody>
          <a:bodyPr lIns="0" tIns="0" rIns="0" bIns="0" anchor="ctr">
            <a:noAutofit/>
          </a:bodyPr>
          <a:lstStyle>
            <a:lvl1pPr marL="0" indent="0" algn="l" defTabSz="957838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None/>
              <a:defRPr lang="ko-KR" altLang="en-US" sz="3200" b="1" kern="120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맑은 고딕 Semilight" panose="020B0502040204020203" pitchFamily="50" charset="-127"/>
                <a:cs typeface="+mn-cs"/>
              </a:defRPr>
            </a:lvl1pPr>
            <a:lvl2pPr marL="0" indent="0" algn="l" defTabSz="957838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None/>
              <a:defRPr lang="ko-KR" altLang="en-US" sz="3000" kern="120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맑은 고딕 Semilight" panose="020B0502040204020203" pitchFamily="50" charset="-127"/>
                <a:cs typeface="+mn-cs"/>
              </a:defRPr>
            </a:lvl2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</p:txBody>
      </p:sp>
      <p:sp>
        <p:nvSpPr>
          <p:cNvPr id="64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349327" y="5155810"/>
            <a:ext cx="5045243" cy="28941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>
                    <a:lumMod val="50000"/>
                  </a:schemeClr>
                </a:solidFill>
              </a:defRPr>
            </a:lvl1pPr>
            <a:lvl2pPr marL="478920" indent="0">
              <a:buNone/>
              <a:defRPr sz="1200"/>
            </a:lvl2pPr>
            <a:lvl3pPr marL="957838" indent="0">
              <a:buNone/>
              <a:defRPr sz="1200"/>
            </a:lvl3pPr>
            <a:lvl4pPr marL="1436757" indent="0">
              <a:buNone/>
              <a:defRPr sz="1200"/>
            </a:lvl4pPr>
            <a:lvl5pPr marL="1915676" indent="0">
              <a:buNone/>
              <a:defRPr sz="1200"/>
            </a:lvl5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CC9BCEB-3712-46CE-93BA-5F70F936D49E}"/>
              </a:ext>
            </a:extLst>
          </p:cNvPr>
          <p:cNvSpPr/>
          <p:nvPr userDrawn="1"/>
        </p:nvSpPr>
        <p:spPr>
          <a:xfrm>
            <a:off x="9580098" y="234315"/>
            <a:ext cx="2433711" cy="63893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ea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443007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2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1"/>
          <p:cNvSpPr/>
          <p:nvPr userDrawn="1"/>
        </p:nvSpPr>
        <p:spPr>
          <a:xfrm>
            <a:off x="9640278" y="3843338"/>
            <a:ext cx="2303585" cy="2609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latinLnBrk="1" hangingPunct="1">
              <a:defRPr/>
            </a:pPr>
            <a:endParaRPr lang="ko-KR" altLang="en-US" sz="1800" dirty="0">
              <a:solidFill>
                <a:srgbClr val="FFFFFF"/>
              </a:solidFill>
              <a:ea typeface="맑은 고딕 Semilight" panose="020B0502040204020203" pitchFamily="50" charset="-127"/>
            </a:endParaRPr>
          </a:p>
        </p:txBody>
      </p:sp>
      <p:sp>
        <p:nvSpPr>
          <p:cNvPr id="59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349327" y="4641460"/>
            <a:ext cx="5045243" cy="28941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>
                    <a:lumMod val="50000"/>
                  </a:schemeClr>
                </a:solidFill>
              </a:defRPr>
            </a:lvl1pPr>
            <a:lvl2pPr marL="478920" indent="0">
              <a:buNone/>
              <a:defRPr sz="1200"/>
            </a:lvl2pPr>
            <a:lvl3pPr marL="957838" indent="0">
              <a:buNone/>
              <a:defRPr sz="1200"/>
            </a:lvl3pPr>
            <a:lvl4pPr marL="1436757" indent="0">
              <a:buNone/>
              <a:defRPr sz="1200"/>
            </a:lvl4pPr>
            <a:lvl5pPr marL="1915676" indent="0">
              <a:buNone/>
              <a:defRPr sz="1200"/>
            </a:lvl5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2" name="텍스트 개체 틀 61"/>
          <p:cNvSpPr>
            <a:spLocks noGrp="1"/>
          </p:cNvSpPr>
          <p:nvPr>
            <p:ph type="body" sz="quarter" idx="11"/>
          </p:nvPr>
        </p:nvSpPr>
        <p:spPr>
          <a:xfrm>
            <a:off x="326294" y="1987319"/>
            <a:ext cx="8876322" cy="1756800"/>
          </a:xfrm>
        </p:spPr>
        <p:txBody>
          <a:bodyPr lIns="0" tIns="0" rIns="0" bIns="0" anchor="ctr">
            <a:noAutofit/>
          </a:bodyPr>
          <a:lstStyle>
            <a:lvl1pPr marL="0" indent="0" algn="l" defTabSz="957838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None/>
              <a:defRPr lang="ko-KR" altLang="en-US" sz="3200" b="1" kern="120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맑은 고딕 Semilight" panose="020B0502040204020203" pitchFamily="50" charset="-127"/>
                <a:cs typeface="+mn-cs"/>
              </a:defRPr>
            </a:lvl1pPr>
            <a:lvl2pPr marL="0" indent="0" algn="l" defTabSz="957838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None/>
              <a:defRPr lang="ko-KR" altLang="en-US" sz="3000" kern="120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맑은 고딕 Semilight" panose="020B0502040204020203" pitchFamily="50" charset="-127"/>
                <a:cs typeface="+mn-cs"/>
              </a:defRPr>
            </a:lvl2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</p:txBody>
      </p:sp>
      <p:sp>
        <p:nvSpPr>
          <p:cNvPr id="64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349327" y="5155810"/>
            <a:ext cx="5045243" cy="28941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>
                    <a:lumMod val="50000"/>
                  </a:schemeClr>
                </a:solidFill>
              </a:defRPr>
            </a:lvl1pPr>
            <a:lvl2pPr marL="478920" indent="0">
              <a:buNone/>
              <a:defRPr sz="1200"/>
            </a:lvl2pPr>
            <a:lvl3pPr marL="957838" indent="0">
              <a:buNone/>
              <a:defRPr sz="1200"/>
            </a:lvl3pPr>
            <a:lvl4pPr marL="1436757" indent="0">
              <a:buNone/>
              <a:defRPr sz="1200"/>
            </a:lvl4pPr>
            <a:lvl5pPr marL="1915676" indent="0">
              <a:buNone/>
              <a:defRPr sz="1200"/>
            </a:lvl5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865BBC-5108-409A-83ED-AD41645D2C41}"/>
              </a:ext>
            </a:extLst>
          </p:cNvPr>
          <p:cNvSpPr/>
          <p:nvPr userDrawn="1"/>
        </p:nvSpPr>
        <p:spPr>
          <a:xfrm>
            <a:off x="9580098" y="234315"/>
            <a:ext cx="2433711" cy="63893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ea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3629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8451" y="692150"/>
            <a:ext cx="1159510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1988" y="264068"/>
            <a:ext cx="9163037" cy="42862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1" baseline="0">
                <a:latin typeface="맑은 고딕 Semilight" panose="020B0502040204020203" pitchFamily="50" charset="-127"/>
                <a:ea typeface="맑은 고딕 Semilight" panose="020B0502040204020203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1988" y="758362"/>
            <a:ext cx="10972800" cy="5170968"/>
          </a:xfrm>
          <a:prstGeom prst="rect">
            <a:avLst/>
          </a:prstGeom>
        </p:spPr>
        <p:txBody>
          <a:bodyPr/>
          <a:lstStyle>
            <a:lvl1pPr marL="209545" indent="-209545" algn="l" defTabSz="806431">
              <a:lnSpc>
                <a:spcPct val="140000"/>
              </a:lnSpc>
              <a:buClr>
                <a:schemeClr val="tx1">
                  <a:lumMod val="85000"/>
                  <a:lumOff val="15000"/>
                </a:schemeClr>
              </a:buClr>
              <a:buSzPct val="75000"/>
              <a:buFont typeface="Wingdings" pitchFamily="2" charset="2"/>
              <a:buChar char="n"/>
              <a:defRPr sz="1800" b="1">
                <a:latin typeface="맑은 고딕 Semilight" panose="020B0502040204020203" pitchFamily="50" charset="-127"/>
                <a:ea typeface="맑은 고딕 Semilight" panose="020B0502040204020203" pitchFamily="50" charset="-127"/>
              </a:defRPr>
            </a:lvl1pPr>
            <a:lvl2pPr marL="388929" indent="-160335" algn="l" defTabSz="806431">
              <a:lnSpc>
                <a:spcPct val="140000"/>
              </a:lnSpc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Char char="•"/>
              <a:defRPr sz="1600" b="1">
                <a:latin typeface="맑은 고딕 Semilight" panose="020B0502040204020203" pitchFamily="50" charset="-127"/>
                <a:ea typeface="맑은 고딕 Semilight" panose="020B0502040204020203" pitchFamily="50" charset="-127"/>
              </a:defRPr>
            </a:lvl2pPr>
            <a:lvl3pPr>
              <a:defRPr sz="1600"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50160" y="6315021"/>
            <a:ext cx="3013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77" fontAlgn="base" latinLnBrk="1">
              <a:spcBef>
                <a:spcPct val="0"/>
              </a:spcBef>
              <a:spcAft>
                <a:spcPct val="0"/>
              </a:spcAft>
            </a:pPr>
            <a:fld id="{278EC74D-A98E-4D76-82E8-66E486721528}" type="slidenum">
              <a:rPr kumimoji="1" lang="ko-KR" altLang="en-US" sz="110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pPr algn="r" defTabSz="914377" fontAlgn="base" latinLnBrk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1100" dirty="0">
              <a:solidFill>
                <a:prstClr val="black">
                  <a:lumMod val="50000"/>
                  <a:lumOff val="50000"/>
                </a:prst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16955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0B7E4B-94A6-4AEA-9173-6B2F161FF4A1}"/>
              </a:ext>
            </a:extLst>
          </p:cNvPr>
          <p:cNvSpPr/>
          <p:nvPr userDrawn="1"/>
        </p:nvSpPr>
        <p:spPr>
          <a:xfrm>
            <a:off x="9580098" y="234315"/>
            <a:ext cx="2433711" cy="63893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ea typeface="맑은 고딕 Semilight" panose="020B0502040204020203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18DB3C-2198-463D-8019-20D4E2D8ADA6}"/>
              </a:ext>
            </a:extLst>
          </p:cNvPr>
          <p:cNvSpPr/>
          <p:nvPr userDrawn="1"/>
        </p:nvSpPr>
        <p:spPr>
          <a:xfrm>
            <a:off x="292491" y="104403"/>
            <a:ext cx="2238326" cy="666215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ea typeface="맑은 고딕 Semilight" panose="020B0502040204020203" pitchFamily="50" charset="-127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54" y="944563"/>
            <a:ext cx="1854201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634402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제목 80"/>
          <p:cNvSpPr>
            <a:spLocks noGrp="1"/>
          </p:cNvSpPr>
          <p:nvPr>
            <p:ph type="title"/>
          </p:nvPr>
        </p:nvSpPr>
        <p:spPr>
          <a:xfrm>
            <a:off x="2672862" y="2121798"/>
            <a:ext cx="9183077" cy="1143000"/>
          </a:xfrm>
        </p:spPr>
        <p:txBody>
          <a:bodyPr>
            <a:noAutofit/>
          </a:bodyPr>
          <a:lstStyle>
            <a:lvl1pPr algn="l">
              <a:tabLst/>
              <a:defRPr lang="ko-KR" altLang="en-US" sz="3000" b="1" kern="120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맑은 고딕 Semilight" panose="020B0502040204020203" pitchFamily="50" charset="-127"/>
                <a:cs typeface="+mn-cs"/>
              </a:defRPr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89" name="텍스트 개체 틀 88"/>
          <p:cNvSpPr>
            <a:spLocks noGrp="1"/>
          </p:cNvSpPr>
          <p:nvPr>
            <p:ph type="body" sz="quarter" idx="11"/>
          </p:nvPr>
        </p:nvSpPr>
        <p:spPr>
          <a:xfrm>
            <a:off x="4500702" y="3762376"/>
            <a:ext cx="7355237" cy="1655763"/>
          </a:xfrm>
        </p:spPr>
        <p:txBody>
          <a:bodyPr/>
          <a:lstStyle>
            <a:lvl1pPr marL="190500" indent="-19050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lang="ko-KR" altLang="en-US" sz="1700" b="1" kern="1200" dirty="0" smtClean="0">
                <a:ln>
                  <a:noFill/>
                </a:ln>
                <a:solidFill>
                  <a:srgbClr val="0052A4"/>
                </a:solidFill>
                <a:latin typeface="+mn-lt"/>
                <a:ea typeface="맑은 고딕 Semilight" panose="020B0502040204020203" pitchFamily="50" charset="-127"/>
                <a:cs typeface="+mn-cs"/>
              </a:defRPr>
            </a:lvl1pPr>
            <a:lvl2pPr marL="400050" indent="-19050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defRPr lang="ko-KR" altLang="en-US" sz="1500" b="0" kern="120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맑은 고딕 Semilight" panose="020B0502040204020203" pitchFamily="50" charset="-127"/>
                <a:cs typeface="+mn-cs"/>
              </a:defRPr>
            </a:lvl2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639194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-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1"/>
          <p:cNvSpPr/>
          <p:nvPr userDrawn="1"/>
        </p:nvSpPr>
        <p:spPr>
          <a:xfrm>
            <a:off x="336062" y="574676"/>
            <a:ext cx="11499557" cy="277495"/>
          </a:xfrm>
          <a:prstGeom prst="rect">
            <a:avLst/>
          </a:prstGeom>
          <a:gradFill>
            <a:gsLst>
              <a:gs pos="3000">
                <a:srgbClr val="E1E1E1">
                  <a:alpha val="50000"/>
                </a:srgbClr>
              </a:gs>
              <a:gs pos="0">
                <a:schemeClr val="bg1">
                  <a:lumMod val="65000"/>
                  <a:alpha val="70000"/>
                </a:schemeClr>
              </a:gs>
              <a:gs pos="2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latinLnBrk="1">
              <a:defRPr sz="1900">
                <a:solidFill>
                  <a:schemeClr val="tx1"/>
                </a:solidFill>
                <a:latin typeface="Calibri" pitchFamily="34" charset="0"/>
                <a:ea typeface="나눔고딕" pitchFamily="50" charset="-127"/>
              </a:defRPr>
            </a:lvl1pPr>
            <a:lvl2pPr marL="742950" indent="-285750" latinLnBrk="1">
              <a:defRPr sz="1900">
                <a:solidFill>
                  <a:schemeClr val="tx1"/>
                </a:solidFill>
                <a:latin typeface="Calibri" pitchFamily="34" charset="0"/>
                <a:ea typeface="나눔고딕" pitchFamily="50" charset="-127"/>
              </a:defRPr>
            </a:lvl2pPr>
            <a:lvl3pPr marL="1143000" indent="-228600" latinLnBrk="1">
              <a:defRPr sz="1900">
                <a:solidFill>
                  <a:schemeClr val="tx1"/>
                </a:solidFill>
                <a:latin typeface="Calibri" pitchFamily="34" charset="0"/>
                <a:ea typeface="나눔고딕" pitchFamily="50" charset="-127"/>
              </a:defRPr>
            </a:lvl3pPr>
            <a:lvl4pPr marL="1600200" indent="-228600" latinLnBrk="1">
              <a:defRPr sz="1900">
                <a:solidFill>
                  <a:schemeClr val="tx1"/>
                </a:solidFill>
                <a:latin typeface="Calibri" pitchFamily="34" charset="0"/>
                <a:ea typeface="나눔고딕" pitchFamily="50" charset="-127"/>
              </a:defRPr>
            </a:lvl4pPr>
            <a:lvl5pPr marL="2057400" indent="-228600" latinLnBrk="1">
              <a:defRPr sz="1900">
                <a:solidFill>
                  <a:schemeClr val="tx1"/>
                </a:solidFill>
                <a:latin typeface="Calibri" pitchFamily="34" charset="0"/>
                <a:ea typeface="나눔고딕" pitchFamily="50" charset="-127"/>
              </a:defRPr>
            </a:lvl5pPr>
            <a:lvl6pPr marL="2514600" indent="-228600" defTabSz="95726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ea typeface="나눔고딕" pitchFamily="50" charset="-127"/>
              </a:defRPr>
            </a:lvl6pPr>
            <a:lvl7pPr marL="2971800" indent="-228600" defTabSz="95726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ea typeface="나눔고딕" pitchFamily="50" charset="-127"/>
              </a:defRPr>
            </a:lvl7pPr>
            <a:lvl8pPr marL="3429000" indent="-228600" defTabSz="95726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ea typeface="나눔고딕" pitchFamily="50" charset="-127"/>
              </a:defRPr>
            </a:lvl8pPr>
            <a:lvl9pPr marL="3886200" indent="-228600" defTabSz="95726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ea typeface="나눔고딕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 sz="1900" dirty="0">
              <a:solidFill>
                <a:srgbClr val="FFFFFF"/>
              </a:solidFill>
              <a:ea typeface="맑은 고딕 Semilight" panose="020B0502040204020203" pitchFamily="50" charset="-127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 userDrawn="1"/>
        </p:nvSpPr>
        <p:spPr bwMode="auto">
          <a:xfrm>
            <a:off x="11526433" y="6617171"/>
            <a:ext cx="66556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나눔고딕" panose="020D0604000000000000" pitchFamily="50" charset="-127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나눔고딕" panose="020D0604000000000000" pitchFamily="50" charset="-127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나눔고딕" panose="020D0604000000000000" pitchFamily="50" charset="-127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나눔고딕" panose="020D0604000000000000" pitchFamily="50" charset="-127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나눔고딕" panose="020D0604000000000000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나눔고딕" panose="020D0604000000000000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나눔고딕" panose="020D0604000000000000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나눔고딕" panose="020D0604000000000000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나눔고딕" panose="020D0604000000000000" pitchFamily="50" charset="-127"/>
              </a:defRPr>
            </a:lvl9pPr>
          </a:lstStyle>
          <a:p>
            <a:pPr algn="r" hangingPunct="1">
              <a:defRPr/>
            </a:pPr>
            <a:r>
              <a:rPr lang="en-US" altLang="ko-KR" sz="900" dirty="0">
                <a:solidFill>
                  <a:srgbClr val="7F7F7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Page </a:t>
            </a:r>
            <a:fld id="{33AD9B11-A265-4E52-9E10-D6A250D4B523}" type="slidenum">
              <a:rPr lang="en-US" altLang="ko-KR" sz="900" smtClean="0">
                <a:solidFill>
                  <a:srgbClr val="7F7F7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pPr algn="r" hangingPunct="1">
                <a:defRPr/>
              </a:pPr>
              <a:t>‹#›</a:t>
            </a:fld>
            <a:endParaRPr lang="ko-KR" altLang="en-US" sz="900" dirty="0">
              <a:solidFill>
                <a:srgbClr val="7F7F7F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36062" y="56167"/>
            <a:ext cx="10972800" cy="536575"/>
          </a:xfrm>
        </p:spPr>
        <p:txBody>
          <a:bodyPr lIns="0" tIns="0" rIns="0" bIns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tabLst/>
              <a:defRPr lang="ko-KR" altLang="en-US" sz="2000" b="1" kern="120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맑은 고딕 Semilight" panose="020B0502040204020203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783087178"/>
      </p:ext>
    </p:extLst>
  </p:cSld>
  <p:clrMapOvr>
    <a:masterClrMapping/>
  </p:clrMapOvr>
  <p:transition spd="slow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1"/>
          <p:cNvSpPr/>
          <p:nvPr userDrawn="1"/>
        </p:nvSpPr>
        <p:spPr>
          <a:xfrm>
            <a:off x="336061" y="574676"/>
            <a:ext cx="11499713" cy="277283"/>
          </a:xfrm>
          <a:prstGeom prst="rect">
            <a:avLst/>
          </a:prstGeom>
          <a:gradFill>
            <a:gsLst>
              <a:gs pos="3000">
                <a:srgbClr val="E1E1E1">
                  <a:alpha val="50000"/>
                </a:srgbClr>
              </a:gs>
              <a:gs pos="0">
                <a:schemeClr val="bg1">
                  <a:lumMod val="65000"/>
                  <a:alpha val="70000"/>
                </a:schemeClr>
              </a:gs>
              <a:gs pos="2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latinLnBrk="1">
              <a:defRPr sz="1900">
                <a:solidFill>
                  <a:schemeClr val="tx1"/>
                </a:solidFill>
                <a:latin typeface="Calibri" pitchFamily="34" charset="0"/>
                <a:ea typeface="나눔고딕" pitchFamily="50" charset="-127"/>
              </a:defRPr>
            </a:lvl1pPr>
            <a:lvl2pPr marL="742950" indent="-285750" latinLnBrk="1">
              <a:defRPr sz="1900">
                <a:solidFill>
                  <a:schemeClr val="tx1"/>
                </a:solidFill>
                <a:latin typeface="Calibri" pitchFamily="34" charset="0"/>
                <a:ea typeface="나눔고딕" pitchFamily="50" charset="-127"/>
              </a:defRPr>
            </a:lvl2pPr>
            <a:lvl3pPr marL="1143000" indent="-228600" latinLnBrk="1">
              <a:defRPr sz="1900">
                <a:solidFill>
                  <a:schemeClr val="tx1"/>
                </a:solidFill>
                <a:latin typeface="Calibri" pitchFamily="34" charset="0"/>
                <a:ea typeface="나눔고딕" pitchFamily="50" charset="-127"/>
              </a:defRPr>
            </a:lvl3pPr>
            <a:lvl4pPr marL="1600200" indent="-228600" latinLnBrk="1">
              <a:defRPr sz="1900">
                <a:solidFill>
                  <a:schemeClr val="tx1"/>
                </a:solidFill>
                <a:latin typeface="Calibri" pitchFamily="34" charset="0"/>
                <a:ea typeface="나눔고딕" pitchFamily="50" charset="-127"/>
              </a:defRPr>
            </a:lvl4pPr>
            <a:lvl5pPr marL="2057400" indent="-228600" latinLnBrk="1">
              <a:defRPr sz="1900">
                <a:solidFill>
                  <a:schemeClr val="tx1"/>
                </a:solidFill>
                <a:latin typeface="Calibri" pitchFamily="34" charset="0"/>
                <a:ea typeface="나눔고딕" pitchFamily="50" charset="-127"/>
              </a:defRPr>
            </a:lvl5pPr>
            <a:lvl6pPr marL="2514600" indent="-228600" defTabSz="95726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ea typeface="나눔고딕" pitchFamily="50" charset="-127"/>
              </a:defRPr>
            </a:lvl6pPr>
            <a:lvl7pPr marL="2971800" indent="-228600" defTabSz="95726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ea typeface="나눔고딕" pitchFamily="50" charset="-127"/>
              </a:defRPr>
            </a:lvl7pPr>
            <a:lvl8pPr marL="3429000" indent="-228600" defTabSz="95726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ea typeface="나눔고딕" pitchFamily="50" charset="-127"/>
              </a:defRPr>
            </a:lvl8pPr>
            <a:lvl9pPr marL="3886200" indent="-228600" defTabSz="95726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ea typeface="나눔고딕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 sz="1900" dirty="0">
              <a:solidFill>
                <a:srgbClr val="FFFFFF"/>
              </a:solidFill>
              <a:ea typeface="맑은 고딕 Semilight" panose="020B0502040204020203" pitchFamily="50" charset="-127"/>
            </a:endParaRPr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 bwMode="auto">
          <a:xfrm>
            <a:off x="9662710" y="6617171"/>
            <a:ext cx="219322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나눔고딕" panose="020D0604000000000000" pitchFamily="50" charset="-127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나눔고딕" panose="020D0604000000000000" pitchFamily="50" charset="-127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나눔고딕" panose="020D0604000000000000" pitchFamily="50" charset="-127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나눔고딕" panose="020D0604000000000000" pitchFamily="50" charset="-127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나눔고딕" panose="020D0604000000000000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나눔고딕" panose="020D0604000000000000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나눔고딕" panose="020D0604000000000000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나눔고딕" panose="020D0604000000000000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나눔고딕" panose="020D0604000000000000" pitchFamily="50" charset="-127"/>
              </a:defRPr>
            </a:lvl9pPr>
          </a:lstStyle>
          <a:p>
            <a:pPr algn="r" eaLnBrk="1" hangingPunct="1">
              <a:defRPr/>
            </a:pPr>
            <a:r>
              <a:rPr lang="ko-KR" altLang="en-US" sz="900" dirty="0">
                <a:solidFill>
                  <a:srgbClr val="7F7F7F"/>
                </a:solidFill>
                <a:ea typeface="맑은 고딕 Semilight" panose="020B0502040204020203" pitchFamily="50" charset="-127"/>
              </a:rPr>
              <a:t>일본 전자담배 소비자 좌담회</a:t>
            </a:r>
            <a:r>
              <a:rPr lang="en-US" altLang="ko-KR" sz="900" dirty="0">
                <a:solidFill>
                  <a:srgbClr val="7F7F7F"/>
                </a:solidFill>
                <a:ea typeface="맑은 고딕 Semilight" panose="020B0502040204020203" pitchFamily="50" charset="-127"/>
              </a:rPr>
              <a:t>  </a:t>
            </a:r>
            <a:r>
              <a:rPr lang="ko-KR" altLang="en-US" sz="900" dirty="0">
                <a:solidFill>
                  <a:srgbClr val="7F7F7F"/>
                </a:solidFill>
                <a:ea typeface="맑은 고딕 Semilight" panose="020B0502040204020203" pitchFamily="50" charset="-127"/>
              </a:rPr>
              <a:t>│  </a:t>
            </a:r>
            <a:r>
              <a:rPr lang="en-US" altLang="ko-KR" sz="900" dirty="0">
                <a:solidFill>
                  <a:srgbClr val="7F7F7F"/>
                </a:solidFill>
                <a:ea typeface="맑은 고딕 Semilight" panose="020B0502040204020203" pitchFamily="50" charset="-127"/>
              </a:rPr>
              <a:t>Page </a:t>
            </a:r>
            <a:fld id="{08B9475B-2967-48A6-873E-3EE92992DA8E}" type="slidenum">
              <a:rPr lang="ko-KR" altLang="en-US" sz="900" smtClean="0">
                <a:solidFill>
                  <a:srgbClr val="7F7F7F"/>
                </a:solidFill>
                <a:ea typeface="맑은 고딕 Semilight" panose="020B0502040204020203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900" dirty="0">
              <a:solidFill>
                <a:srgbClr val="7F7F7F"/>
              </a:solidFill>
              <a:ea typeface="맑은 고딕 Semilight" panose="020B0502040204020203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36062" y="26378"/>
            <a:ext cx="10972800" cy="536331"/>
          </a:xfrm>
        </p:spPr>
        <p:txBody>
          <a:bodyPr lIns="0" tIns="0" rIns="0" bIns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tabLst/>
              <a:defRPr lang="ko-KR" altLang="en-US" sz="2000" b="1" kern="120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맑은 고딕 Semilight" panose="020B0502040204020203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/>
          </p:nvPr>
        </p:nvSpPr>
        <p:spPr>
          <a:xfrm>
            <a:off x="336062" y="670161"/>
            <a:ext cx="11519877" cy="566822"/>
          </a:xfrm>
        </p:spPr>
        <p:txBody>
          <a:bodyPr>
            <a:spAutoFit/>
          </a:bodyPr>
          <a:lstStyle>
            <a:lvl1pPr marL="219075" indent="-219075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Clr>
                <a:srgbClr val="0052A4"/>
              </a:buClr>
              <a:buSzPct val="100000"/>
              <a:buFont typeface="Wingdings" panose="05000000000000000000" pitchFamily="2" charset="2"/>
              <a:buChar char=""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95288" indent="-157163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ClrTx/>
              <a:defRPr sz="1200">
                <a:solidFill>
                  <a:schemeClr val="accent1"/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29355851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1"/>
          <p:cNvSpPr/>
          <p:nvPr userDrawn="1"/>
        </p:nvSpPr>
        <p:spPr>
          <a:xfrm>
            <a:off x="336061" y="574676"/>
            <a:ext cx="11499713" cy="277283"/>
          </a:xfrm>
          <a:prstGeom prst="rect">
            <a:avLst/>
          </a:prstGeom>
          <a:gradFill>
            <a:gsLst>
              <a:gs pos="3000">
                <a:srgbClr val="E1E1E1">
                  <a:alpha val="50000"/>
                </a:srgbClr>
              </a:gs>
              <a:gs pos="0">
                <a:schemeClr val="bg1">
                  <a:lumMod val="65000"/>
                  <a:alpha val="70000"/>
                </a:schemeClr>
              </a:gs>
              <a:gs pos="2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latinLnBrk="1">
              <a:defRPr sz="1900">
                <a:solidFill>
                  <a:schemeClr val="tx1"/>
                </a:solidFill>
                <a:latin typeface="Calibri" pitchFamily="34" charset="0"/>
                <a:ea typeface="나눔고딕" pitchFamily="50" charset="-127"/>
              </a:defRPr>
            </a:lvl1pPr>
            <a:lvl2pPr marL="742950" indent="-285750" latinLnBrk="1">
              <a:defRPr sz="1900">
                <a:solidFill>
                  <a:schemeClr val="tx1"/>
                </a:solidFill>
                <a:latin typeface="Calibri" pitchFamily="34" charset="0"/>
                <a:ea typeface="나눔고딕" pitchFamily="50" charset="-127"/>
              </a:defRPr>
            </a:lvl2pPr>
            <a:lvl3pPr marL="1143000" indent="-228600" latinLnBrk="1">
              <a:defRPr sz="1900">
                <a:solidFill>
                  <a:schemeClr val="tx1"/>
                </a:solidFill>
                <a:latin typeface="Calibri" pitchFamily="34" charset="0"/>
                <a:ea typeface="나눔고딕" pitchFamily="50" charset="-127"/>
              </a:defRPr>
            </a:lvl3pPr>
            <a:lvl4pPr marL="1600200" indent="-228600" latinLnBrk="1">
              <a:defRPr sz="1900">
                <a:solidFill>
                  <a:schemeClr val="tx1"/>
                </a:solidFill>
                <a:latin typeface="Calibri" pitchFamily="34" charset="0"/>
                <a:ea typeface="나눔고딕" pitchFamily="50" charset="-127"/>
              </a:defRPr>
            </a:lvl4pPr>
            <a:lvl5pPr marL="2057400" indent="-228600" latinLnBrk="1">
              <a:defRPr sz="1900">
                <a:solidFill>
                  <a:schemeClr val="tx1"/>
                </a:solidFill>
                <a:latin typeface="Calibri" pitchFamily="34" charset="0"/>
                <a:ea typeface="나눔고딕" pitchFamily="50" charset="-127"/>
              </a:defRPr>
            </a:lvl5pPr>
            <a:lvl6pPr marL="2514600" indent="-228600" defTabSz="95726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ea typeface="나눔고딕" pitchFamily="50" charset="-127"/>
              </a:defRPr>
            </a:lvl6pPr>
            <a:lvl7pPr marL="2971800" indent="-228600" defTabSz="95726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ea typeface="나눔고딕" pitchFamily="50" charset="-127"/>
              </a:defRPr>
            </a:lvl7pPr>
            <a:lvl8pPr marL="3429000" indent="-228600" defTabSz="95726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ea typeface="나눔고딕" pitchFamily="50" charset="-127"/>
              </a:defRPr>
            </a:lvl8pPr>
            <a:lvl9pPr marL="3886200" indent="-228600" defTabSz="95726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ea typeface="나눔고딕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 sz="1900" dirty="0">
              <a:solidFill>
                <a:srgbClr val="FFFFFF"/>
              </a:solidFill>
              <a:ea typeface="맑은 고딕 Semilight" panose="020B0502040204020203" pitchFamily="50" charset="-127"/>
            </a:endParaRPr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 bwMode="auto">
          <a:xfrm>
            <a:off x="11175945" y="6617171"/>
            <a:ext cx="67999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나눔고딕" panose="020D0604000000000000" pitchFamily="50" charset="-127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나눔고딕" panose="020D0604000000000000" pitchFamily="50" charset="-127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나눔고딕" panose="020D0604000000000000" pitchFamily="50" charset="-127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나눔고딕" panose="020D0604000000000000" pitchFamily="50" charset="-127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나눔고딕" panose="020D0604000000000000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나눔고딕" panose="020D0604000000000000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나눔고딕" panose="020D0604000000000000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나눔고딕" panose="020D0604000000000000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나눔고딕" panose="020D0604000000000000" pitchFamily="50" charset="-127"/>
              </a:defRPr>
            </a:lvl9pPr>
          </a:lstStyle>
          <a:p>
            <a:pPr algn="r" eaLnBrk="1" hangingPunct="1">
              <a:defRPr/>
            </a:pPr>
            <a:r>
              <a:rPr lang="ko-KR" altLang="en-US" sz="900" dirty="0">
                <a:solidFill>
                  <a:srgbClr val="7F7F7F"/>
                </a:solidFill>
                <a:ea typeface="맑은 고딕 Semilight" panose="020B0502040204020203" pitchFamily="50" charset="-127"/>
              </a:rPr>
              <a:t>│  </a:t>
            </a:r>
            <a:r>
              <a:rPr lang="en-US" altLang="ko-KR" sz="900" dirty="0">
                <a:solidFill>
                  <a:srgbClr val="7F7F7F"/>
                </a:solidFill>
                <a:ea typeface="맑은 고딕 Semilight" panose="020B0502040204020203" pitchFamily="50" charset="-127"/>
              </a:rPr>
              <a:t>Page </a:t>
            </a:r>
            <a:fld id="{5221E906-2110-4F61-9E5E-BC05C27A2373}" type="slidenum">
              <a:rPr lang="ko-KR" altLang="en-US" sz="900" smtClean="0">
                <a:solidFill>
                  <a:srgbClr val="7F7F7F"/>
                </a:solidFill>
                <a:ea typeface="맑은 고딕 Semilight" panose="020B0502040204020203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900" dirty="0">
              <a:solidFill>
                <a:srgbClr val="7F7F7F"/>
              </a:solidFill>
              <a:ea typeface="맑은 고딕 Semilight" panose="020B0502040204020203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36062" y="26378"/>
            <a:ext cx="10972800" cy="536331"/>
          </a:xfrm>
        </p:spPr>
        <p:txBody>
          <a:bodyPr lIns="0" tIns="0" rIns="0" bIns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tabLst/>
              <a:defRPr lang="ko-KR" altLang="en-US" sz="2000" b="1" kern="120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맑은 고딕 Semilight" panose="020B0502040204020203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/>
          </p:nvPr>
        </p:nvSpPr>
        <p:spPr>
          <a:xfrm>
            <a:off x="336062" y="670161"/>
            <a:ext cx="11519877" cy="1296988"/>
          </a:xfrm>
        </p:spPr>
        <p:txBody>
          <a:bodyPr>
            <a:noAutofit/>
          </a:bodyPr>
          <a:lstStyle>
            <a:lvl1pPr marL="219075" indent="-219075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Clr>
                <a:srgbClr val="0052A4"/>
              </a:buClr>
              <a:buSzPct val="100000"/>
              <a:buFont typeface="Wingdings" panose="05000000000000000000" pitchFamily="2" charset="2"/>
              <a:buChar char=""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95288" indent="-157163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ClrTx/>
              <a:defRPr lang="ko-KR" altLang="en-US" sz="1200" kern="1200" dirty="0" smtClean="0">
                <a:solidFill>
                  <a:schemeClr val="accent1"/>
                </a:solidFill>
                <a:latin typeface="+mn-lt"/>
                <a:ea typeface="맑은 고딕 Semilight" panose="020B0502040204020203" pitchFamily="50" charset="-127"/>
                <a:cs typeface="+mn-cs"/>
              </a:defRPr>
            </a:lvl2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10277569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-1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055427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-F.E.E.L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14336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ver-1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텍스트 개체 틀 58"/>
          <p:cNvSpPr txBox="1">
            <a:spLocks noGrp="1"/>
          </p:cNvSpPr>
          <p:nvPr>
            <p:ph type="body"/>
          </p:nvPr>
        </p:nvSpPr>
        <p:spPr>
          <a:xfrm>
            <a:off x="349348" y="4641216"/>
            <a:ext cx="5046394" cy="290195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en-US" altLang="ko-KR" dirty="0"/>
              <a:t>Report by DD, MM, YY</a:t>
            </a:r>
          </a:p>
        </p:txBody>
      </p:sp>
      <p:sp>
        <p:nvSpPr>
          <p:cNvPr id="62" name="텍스트 개체 틀 61"/>
          <p:cNvSpPr txBox="1">
            <a:spLocks noGrp="1"/>
          </p:cNvSpPr>
          <p:nvPr>
            <p:ph type="body"/>
          </p:nvPr>
        </p:nvSpPr>
        <p:spPr>
          <a:xfrm>
            <a:off x="326683" y="1987550"/>
            <a:ext cx="8876714" cy="1757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altLang="ko-KR" dirty="0"/>
              <a:t>REPORT TITLE</a:t>
            </a:r>
          </a:p>
          <a:p>
            <a:r>
              <a:rPr lang="en-US" altLang="ko-KR" dirty="0"/>
              <a:t>MORE EXPLANATION ABOUT REPORT</a:t>
            </a:r>
          </a:p>
        </p:txBody>
      </p:sp>
      <p:sp>
        <p:nvSpPr>
          <p:cNvPr id="64" name="텍스트 개체 틀 63"/>
          <p:cNvSpPr txBox="1">
            <a:spLocks noGrp="1"/>
          </p:cNvSpPr>
          <p:nvPr>
            <p:ph type="body"/>
          </p:nvPr>
        </p:nvSpPr>
        <p:spPr>
          <a:xfrm>
            <a:off x="349348" y="5155566"/>
            <a:ext cx="5046394" cy="290195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en-US" altLang="ko-KR" dirty="0"/>
              <a:t>Prepared for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7F2AB5-2251-4F5E-9655-F076D31AFA2A}"/>
              </a:ext>
            </a:extLst>
          </p:cNvPr>
          <p:cNvSpPr/>
          <p:nvPr userDrawn="1"/>
        </p:nvSpPr>
        <p:spPr>
          <a:xfrm>
            <a:off x="9626991" y="104403"/>
            <a:ext cx="2238326" cy="666215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ea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7981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ver-2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텍스트 개체 틀 58"/>
          <p:cNvSpPr txBox="1">
            <a:spLocks noGrp="1"/>
          </p:cNvSpPr>
          <p:nvPr>
            <p:ph type="body"/>
          </p:nvPr>
        </p:nvSpPr>
        <p:spPr>
          <a:xfrm>
            <a:off x="349348" y="4641216"/>
            <a:ext cx="5046394" cy="290195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en-US" altLang="ko-KR" dirty="0"/>
              <a:t>Report by DD, MM, YY</a:t>
            </a:r>
          </a:p>
        </p:txBody>
      </p:sp>
      <p:sp>
        <p:nvSpPr>
          <p:cNvPr id="62" name="텍스트 개체 틀 61"/>
          <p:cNvSpPr txBox="1">
            <a:spLocks noGrp="1"/>
          </p:cNvSpPr>
          <p:nvPr>
            <p:ph type="body"/>
          </p:nvPr>
        </p:nvSpPr>
        <p:spPr>
          <a:xfrm>
            <a:off x="326683" y="1987550"/>
            <a:ext cx="8876714" cy="1757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altLang="ko-KR" dirty="0"/>
              <a:t>REPORT TITLE</a:t>
            </a:r>
          </a:p>
          <a:p>
            <a:r>
              <a:rPr lang="en-US" altLang="ko-KR" dirty="0"/>
              <a:t>MORE EXPLANATION ABOUT REPORT</a:t>
            </a:r>
          </a:p>
        </p:txBody>
      </p:sp>
      <p:sp>
        <p:nvSpPr>
          <p:cNvPr id="64" name="텍스트 개체 틀 63"/>
          <p:cNvSpPr txBox="1">
            <a:spLocks noGrp="1"/>
          </p:cNvSpPr>
          <p:nvPr>
            <p:ph type="body"/>
          </p:nvPr>
        </p:nvSpPr>
        <p:spPr>
          <a:xfrm>
            <a:off x="349348" y="5155566"/>
            <a:ext cx="5046394" cy="290195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en-US" altLang="ko-KR" dirty="0"/>
              <a:t>Prepared for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A2A80E1-27C0-4496-858C-8B17E7B3C470}"/>
              </a:ext>
            </a:extLst>
          </p:cNvPr>
          <p:cNvSpPr/>
          <p:nvPr userDrawn="1"/>
        </p:nvSpPr>
        <p:spPr>
          <a:xfrm>
            <a:off x="9632462" y="104403"/>
            <a:ext cx="2238326" cy="666215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ea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6030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049" descr="C:/Users/sunis/AppData/Roaming/PolarisOffice/ETemp/2092_18634504/fImage2918247665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54" y="944563"/>
            <a:ext cx="1854201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32069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311692" y="2564904"/>
            <a:ext cx="8880309" cy="17281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303363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67DDBCE0-5335-4926-AB19-E3A892931A3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1049721" y="1400107"/>
            <a:ext cx="3974251" cy="397425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587428" y="2908916"/>
            <a:ext cx="6604573" cy="63143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587428" y="3540341"/>
            <a:ext cx="66045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629643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텍스트 개체 틀 80"/>
          <p:cNvSpPr txBox="1">
            <a:spLocks noGrp="1"/>
          </p:cNvSpPr>
          <p:nvPr>
            <p:ph type="title"/>
          </p:nvPr>
        </p:nvSpPr>
        <p:spPr>
          <a:xfrm>
            <a:off x="2672862" y="2121536"/>
            <a:ext cx="9183858" cy="114363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ko-KR" dirty="0"/>
              <a:t>Contents Sub Title </a:t>
            </a:r>
          </a:p>
        </p:txBody>
      </p:sp>
      <p:sp>
        <p:nvSpPr>
          <p:cNvPr id="89" name="텍스트 개체 틀 88"/>
          <p:cNvSpPr txBox="1">
            <a:spLocks noGrp="1"/>
          </p:cNvSpPr>
          <p:nvPr>
            <p:ph type="body"/>
          </p:nvPr>
        </p:nvSpPr>
        <p:spPr>
          <a:xfrm>
            <a:off x="3387969" y="3762376"/>
            <a:ext cx="8468751" cy="165671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ko-KR" dirty="0"/>
              <a:t>More explanation about contents sub title</a:t>
            </a:r>
          </a:p>
          <a:p>
            <a:r>
              <a:rPr lang="en-US" altLang="ko-KR" dirty="0"/>
              <a:t>More explanation about contents sub title</a:t>
            </a:r>
          </a:p>
        </p:txBody>
      </p:sp>
    </p:spTree>
    <p:extLst>
      <p:ext uri="{BB962C8B-B14F-4D97-AF65-F5344CB8AC3E}">
        <p14:creationId xmlns:p14="http://schemas.microsoft.com/office/powerpoint/2010/main" val="2357692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ding-1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968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black">
          <a:xfrm>
            <a:off x="1799169" y="3789363"/>
            <a:ext cx="8593667" cy="0"/>
          </a:xfrm>
          <a:prstGeom prst="line">
            <a:avLst/>
          </a:prstGeom>
          <a:noFill/>
          <a:ln w="28575">
            <a:solidFill>
              <a:srgbClr val="0049B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1" rIns="90488" bIns="44451" anchor="ctr">
            <a:spAutoFit/>
          </a:bodyPr>
          <a:lstStyle/>
          <a:p>
            <a:pPr defTabSz="914377"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 sz="1800">
              <a:solidFill>
                <a:prstClr val="black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 userDrawn="1"/>
        </p:nvSpPr>
        <p:spPr bwMode="gray">
          <a:xfrm>
            <a:off x="1416058" y="6226143"/>
            <a:ext cx="9357783" cy="189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2724" tIns="32724" rIns="32724" bIns="32724" anchor="ctr">
            <a:spAutoFit/>
          </a:bodyPr>
          <a:lstStyle>
            <a:lvl1pPr defTabSz="831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31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31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31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31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fontAlgn="base" hangingPunct="1">
              <a:spcBef>
                <a:spcPct val="30000"/>
              </a:spcBef>
              <a:spcAft>
                <a:spcPct val="0"/>
              </a:spcAft>
              <a:defRPr/>
            </a:pPr>
            <a:r>
              <a:rPr kumimoji="0" lang="en-GB" altLang="ko-KR" sz="800" b="1">
                <a:solidFill>
                  <a:prstClr val="white">
                    <a:lumMod val="50000"/>
                  </a:prstClr>
                </a:solidFill>
                <a:latin typeface="Univers" pitchFamily="34" charset="0"/>
                <a:cs typeface="Arial" charset="0"/>
              </a:rPr>
              <a:t>CONFIDENTIAL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914400" y="2704790"/>
            <a:ext cx="10363200" cy="108426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377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 b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Arial" pitchFamily="34" charset="0"/>
              </a:defRPr>
            </a:lvl1pPr>
          </a:lstStyle>
          <a:p>
            <a:r>
              <a:rPr lang="ko-KR" altLang="en-US" noProof="0" dirty="0"/>
              <a:t>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4100514"/>
            <a:ext cx="8534400" cy="90012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914377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800" baseline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Arial" pitchFamily="34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noProof="0" dirty="0"/>
              <a:t>마스터 부제목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3358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311692" y="2564904"/>
            <a:ext cx="8880309" cy="17281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303363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67DDBCE0-5335-4926-AB19-E3A892931A3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1049721" y="1400099"/>
            <a:ext cx="3974251" cy="397425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587428" y="2908908"/>
            <a:ext cx="6604573" cy="63143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587428" y="3540341"/>
            <a:ext cx="66045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39463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black">
          <a:xfrm>
            <a:off x="1799168" y="3789363"/>
            <a:ext cx="8593667" cy="0"/>
          </a:xfrm>
          <a:prstGeom prst="line">
            <a:avLst/>
          </a:prstGeom>
          <a:noFill/>
          <a:ln w="28575">
            <a:solidFill>
              <a:srgbClr val="0049B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 anchor="ctr">
            <a:spAutoFit/>
          </a:bodyPr>
          <a:lstStyle/>
          <a:p>
            <a:pPr defTabSz="914400"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 sz="1800">
              <a:solidFill>
                <a:prstClr val="black"/>
              </a:solidFill>
              <a:latin typeface="굴림" charset="-127"/>
              <a:ea typeface="굴림" charset="-127"/>
            </a:endParaRPr>
          </a:p>
        </p:txBody>
      </p:sp>
      <p:pic>
        <p:nvPicPr>
          <p:cNvPr id="6" name="Picture 31" descr="\\10.46.49.50\마케팅커뮤니케이션팀 자료실\20140522_CI Renewal Guideline\로고\ADT캡스\ADT캡스 팔각로고_JPG.jp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71019" y="1031876"/>
            <a:ext cx="1849967" cy="138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7925" y="540281"/>
            <a:ext cx="1981200" cy="14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5"/>
          <p:cNvSpPr txBox="1">
            <a:spLocks noChangeArrowheads="1"/>
          </p:cNvSpPr>
          <p:nvPr userDrawn="1"/>
        </p:nvSpPr>
        <p:spPr bwMode="gray">
          <a:xfrm>
            <a:off x="1416053" y="6226286"/>
            <a:ext cx="935778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2724" tIns="32724" rIns="32724" bIns="32724" anchor="ctr">
            <a:spAutoFit/>
          </a:bodyPr>
          <a:lstStyle>
            <a:lvl1pPr defTabSz="831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31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31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31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31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fontAlgn="base" hangingPunct="1">
              <a:spcBef>
                <a:spcPct val="30000"/>
              </a:spcBef>
              <a:spcAft>
                <a:spcPct val="0"/>
              </a:spcAft>
              <a:defRPr/>
            </a:pPr>
            <a:r>
              <a:rPr kumimoji="0" lang="en-GB" altLang="ko-KR" sz="800" b="1">
                <a:solidFill>
                  <a:prstClr val="white">
                    <a:lumMod val="50000"/>
                  </a:prstClr>
                </a:solidFill>
                <a:latin typeface="Univers" pitchFamily="34" charset="0"/>
                <a:cs typeface="Arial" charset="0"/>
              </a:rPr>
              <a:t>CONFIDENTIAL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704782"/>
            <a:ext cx="10363200" cy="108426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 b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Arial" pitchFamily="34" charset="0"/>
              </a:defRPr>
            </a:lvl1pPr>
          </a:lstStyle>
          <a:p>
            <a:r>
              <a:rPr lang="ko-KR" altLang="en-US" noProof="0" dirty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4100514"/>
            <a:ext cx="8534400" cy="90012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800" baseline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noProof="0" dirty="0"/>
              <a:t>마스터 부제목 스타일 편집</a:t>
            </a: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61561" y="517269"/>
            <a:ext cx="2475529" cy="17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08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311691" y="2564904"/>
            <a:ext cx="8880309" cy="17281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303363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67DDBCE0-5335-4926-AB19-E3A892931A3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1049720" y="1400097"/>
            <a:ext cx="3974251" cy="397425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587427" y="2908906"/>
            <a:ext cx="6604573" cy="63143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587427" y="3540341"/>
            <a:ext cx="66045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48829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1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5" Type="http://schemas.openxmlformats.org/officeDocument/2006/relationships/theme" Target="../theme/theme12.xml"/><Relationship Id="rId4" Type="http://schemas.openxmlformats.org/officeDocument/2006/relationships/slideLayout" Target="../slideLayouts/slideLayout37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theme" Target="../theme/theme13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7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heme" Target="../theme/theme7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9" Type="http://schemas.openxmlformats.org/officeDocument/2006/relationships/image" Target="../media/image7.jpeg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6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 Semilight" panose="020B0502040204020203" pitchFamily="50" charset="-127"/>
                <a:ea typeface="맑은 고딕 Semilight" panose="020B0502040204020203" pitchFamily="50" charset="-127"/>
              </a:defRPr>
            </a:lvl1pPr>
          </a:lstStyle>
          <a:p>
            <a:pPr>
              <a:defRPr/>
            </a:pPr>
            <a:fld id="{E7C06D48-56E4-4E78-A7B9-A77416336D9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435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9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 Semilight" panose="020B0502040204020203" pitchFamily="50" charset="-127"/>
                <a:ea typeface="맑은 고딕 Semilight" panose="020B0502040204020203" pitchFamily="50" charset="-127"/>
              </a:defRPr>
            </a:lvl1pPr>
          </a:lstStyle>
          <a:p>
            <a:pPr>
              <a:defRPr/>
            </a:pPr>
            <a:fld id="{E7C06D48-56E4-4E78-A7B9-A77416336D9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37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9347200" y="649287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 Semilight" panose="020B0502040204020203" pitchFamily="50" charset="-127"/>
                <a:ea typeface="맑은 고딕 Semilight" panose="020B0502040204020203" pitchFamily="50" charset="-127"/>
              </a:defRPr>
            </a:lvl1pPr>
          </a:lstStyle>
          <a:p>
            <a:pPr>
              <a:defRPr/>
            </a:pPr>
            <a:fld id="{E7C06D48-56E4-4E78-A7B9-A77416336D9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9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9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9347200" y="649287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 Semilight" panose="020B0502040204020203" pitchFamily="50" charset="-127"/>
                <a:ea typeface="맑은 고딕 Semilight" panose="020B0502040204020203" pitchFamily="50" charset="-127"/>
              </a:defRPr>
            </a:lvl1pPr>
          </a:lstStyle>
          <a:p>
            <a:pPr>
              <a:defRPr/>
            </a:pPr>
            <a:fld id="{E7C06D48-56E4-4E78-A7B9-A77416336D9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930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eaLnBrk="1" hangingPunct="1">
              <a:defRPr sz="1200">
                <a:solidFill>
                  <a:srgbClr val="898989"/>
                </a:solidFill>
                <a:ea typeface="맑은 고딕 Semilight" panose="020B0502040204020203" pitchFamily="50" charset="-127"/>
              </a:defRPr>
            </a:lvl1pPr>
          </a:lstStyle>
          <a:p>
            <a:pPr>
              <a:defRPr/>
            </a:pPr>
            <a:fld id="{FE437A9F-7CE5-44BD-AA4E-6474AFC0A131}" type="datetimeFigureOut">
              <a:rPr lang="ko-KR" altLang="en-US" smtClean="0"/>
              <a:pPr>
                <a:defRPr/>
              </a:pPr>
              <a:t>2021-09-01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200">
                <a:solidFill>
                  <a:srgbClr val="898989"/>
                </a:solidFill>
                <a:ea typeface="맑은 고딕 Semilight" panose="020B0502040204020203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r" eaLnBrk="1" hangingPunct="1">
              <a:defRPr sz="1200">
                <a:solidFill>
                  <a:srgbClr val="898989"/>
                </a:solidFill>
                <a:ea typeface="맑은 고딕 Semilight" panose="020B0502040204020203" pitchFamily="50" charset="-127"/>
              </a:defRPr>
            </a:lvl1pPr>
          </a:lstStyle>
          <a:p>
            <a:pPr>
              <a:defRPr/>
            </a:pPr>
            <a:fld id="{1EB37705-4B90-4229-95ED-0F29DA27D628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324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2" r:id="rId10"/>
    <p:sldLayoutId id="2147483823" r:id="rId11"/>
    <p:sldLayoutId id="2147483824" r:id="rId12"/>
    <p:sldLayoutId id="2147483825" r:id="rId13"/>
    <p:sldLayoutId id="2147483826" r:id="rId14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맑은 고딕 Semilight" panose="020B0502040204020203" pitchFamily="50" charset="-127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나눔고딕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나눔고딕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나눔고딕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나눔고딕" pitchFamily="50" charset="-127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나눔고딕" pitchFamily="50" charset="-127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나눔고딕" pitchFamily="50" charset="-127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나눔고딕" pitchFamily="50" charset="-127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나눔고딕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맑은 고딕 Semilight" panose="020B0502040204020203" pitchFamily="50" charset="-127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맑은 고딕 Semilight" panose="020B0502040204020203" pitchFamily="50" charset="-127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맑은 고딕 Semilight" panose="020B0502040204020203" pitchFamily="50" charset="-127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맑은 고딕 Semilight" panose="020B0502040204020203" pitchFamily="50" charset="-127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맑은 고딕 Semilight" panose="020B0502040204020203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9347200" y="649288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 Semilight" panose="020B0502040204020203" pitchFamily="50" charset="-127"/>
                <a:ea typeface="맑은 고딕 Semilight" panose="020B0502040204020203" pitchFamily="50" charset="-127"/>
              </a:defRPr>
            </a:lvl1pPr>
          </a:lstStyle>
          <a:p>
            <a:pPr defTabSz="914377">
              <a:defRPr/>
            </a:pPr>
            <a:fld id="{E7C06D48-56E4-4E78-A7B9-A77416336D9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14377"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806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ctr" defTabSz="914377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9347200" y="649288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 Semilight" panose="020B0502040204020203" pitchFamily="50" charset="-127"/>
                <a:ea typeface="맑은 고딕 Semilight" panose="020B0502040204020203" pitchFamily="50" charset="-127"/>
              </a:defRPr>
            </a:lvl1pPr>
          </a:lstStyle>
          <a:p>
            <a:pPr defTabSz="914377">
              <a:defRPr/>
            </a:pPr>
            <a:fld id="{E7C06D48-56E4-4E78-A7B9-A77416336D9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14377"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105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6" r:id="rId2"/>
  </p:sldLayoutIdLst>
  <p:hf hdr="0" ftr="0" dt="0"/>
  <p:txStyles>
    <p:titleStyle>
      <a:lvl1pPr algn="ctr" defTabSz="914377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9347200" y="649287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 Semilight" panose="020B0502040204020203" pitchFamily="50" charset="-127"/>
                <a:ea typeface="맑은 고딕 Semilight" panose="020B0502040204020203" pitchFamily="50" charset="-127"/>
              </a:defRPr>
            </a:lvl1pPr>
          </a:lstStyle>
          <a:p>
            <a:pPr>
              <a:defRPr/>
            </a:pPr>
            <a:fld id="{E7C06D48-56E4-4E78-A7B9-A77416336D9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270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9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 Semilight" panose="020B0502040204020203" pitchFamily="50" charset="-127"/>
                <a:ea typeface="맑은 고딕 Semilight" panose="020B0502040204020203" pitchFamily="50" charset="-127"/>
              </a:defRPr>
            </a:lvl1pPr>
          </a:lstStyle>
          <a:p>
            <a:pPr>
              <a:defRPr/>
            </a:pPr>
            <a:fld id="{E7C06D48-56E4-4E78-A7B9-A77416336D9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013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5" descr="1-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7581" y="5"/>
            <a:ext cx="12192001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093" y="254000"/>
            <a:ext cx="723118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332" tIns="43166" rIns="86332" bIns="431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Header Ling (Korean-</a:t>
            </a:r>
            <a:r>
              <a:rPr lang="ko-KR" altLang="en-US" dirty="0" err="1"/>
              <a:t>맑은고딕</a:t>
            </a:r>
            <a:r>
              <a:rPr lang="en-US" altLang="ko-KR" dirty="0"/>
              <a:t>, English-Arial font17) 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4093" y="854078"/>
            <a:ext cx="10925908" cy="540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332" tIns="43166" rIns="86332" bIns="431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넷째수준</a:t>
            </a:r>
          </a:p>
        </p:txBody>
      </p:sp>
    </p:spTree>
    <p:extLst>
      <p:ext uri="{BB962C8B-B14F-4D97-AF65-F5344CB8AC3E}">
        <p14:creationId xmlns:p14="http://schemas.microsoft.com/office/powerpoint/2010/main" val="89286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</p:sldLayoutIdLst>
  <p:hf hdr="0" ftr="0" dt="0"/>
  <p:txStyles>
    <p:titleStyle>
      <a:lvl1pPr algn="l" defTabSz="829256" rtl="0" eaLnBrk="0" fontAlgn="base" latinLnBrk="1" hangingPunct="0">
        <a:spcBef>
          <a:spcPct val="0"/>
        </a:spcBef>
        <a:spcAft>
          <a:spcPct val="0"/>
        </a:spcAft>
        <a:defRPr kumimoji="1" sz="1477" b="1">
          <a:solidFill>
            <a:srgbClr val="000000"/>
          </a:solidFill>
          <a:latin typeface="맑은 고딕 Semilight" panose="020B0502040204020203" pitchFamily="50" charset="-127"/>
          <a:ea typeface="맑은 고딕 Semilight" panose="020B0502040204020203" pitchFamily="50" charset="-127"/>
          <a:cs typeface="+mj-cs"/>
        </a:defRPr>
      </a:lvl1pPr>
      <a:lvl2pPr algn="l" defTabSz="829256" rtl="0" eaLnBrk="0" fontAlgn="base" latinLnBrk="1" hangingPunct="0">
        <a:spcBef>
          <a:spcPct val="0"/>
        </a:spcBef>
        <a:spcAft>
          <a:spcPct val="0"/>
        </a:spcAft>
        <a:defRPr kumimoji="1" sz="1477" b="1">
          <a:solidFill>
            <a:srgbClr val="000000"/>
          </a:solidFill>
          <a:latin typeface="맑은 고딕" pitchFamily="50" charset="-127"/>
          <a:ea typeface="맑은 고딕" pitchFamily="50" charset="-127"/>
        </a:defRPr>
      </a:lvl2pPr>
      <a:lvl3pPr algn="l" defTabSz="829256" rtl="0" eaLnBrk="0" fontAlgn="base" latinLnBrk="1" hangingPunct="0">
        <a:spcBef>
          <a:spcPct val="0"/>
        </a:spcBef>
        <a:spcAft>
          <a:spcPct val="0"/>
        </a:spcAft>
        <a:defRPr kumimoji="1" sz="1477" b="1">
          <a:solidFill>
            <a:srgbClr val="000000"/>
          </a:solidFill>
          <a:latin typeface="맑은 고딕" pitchFamily="50" charset="-127"/>
          <a:ea typeface="맑은 고딕" pitchFamily="50" charset="-127"/>
        </a:defRPr>
      </a:lvl3pPr>
      <a:lvl4pPr algn="l" defTabSz="829256" rtl="0" eaLnBrk="0" fontAlgn="base" latinLnBrk="1" hangingPunct="0">
        <a:spcBef>
          <a:spcPct val="0"/>
        </a:spcBef>
        <a:spcAft>
          <a:spcPct val="0"/>
        </a:spcAft>
        <a:defRPr kumimoji="1" sz="1477" b="1">
          <a:solidFill>
            <a:srgbClr val="000000"/>
          </a:solidFill>
          <a:latin typeface="맑은 고딕" pitchFamily="50" charset="-127"/>
          <a:ea typeface="맑은 고딕" pitchFamily="50" charset="-127"/>
        </a:defRPr>
      </a:lvl4pPr>
      <a:lvl5pPr algn="l" defTabSz="829256" rtl="0" eaLnBrk="0" fontAlgn="base" latinLnBrk="1" hangingPunct="0">
        <a:spcBef>
          <a:spcPct val="0"/>
        </a:spcBef>
        <a:spcAft>
          <a:spcPct val="0"/>
        </a:spcAft>
        <a:defRPr kumimoji="1" sz="1477" b="1">
          <a:solidFill>
            <a:srgbClr val="000000"/>
          </a:solidFill>
          <a:latin typeface="맑은 고딕" pitchFamily="50" charset="-127"/>
          <a:ea typeface="맑은 고딕" pitchFamily="50" charset="-127"/>
        </a:defRPr>
      </a:lvl5pPr>
      <a:lvl6pPr marL="398465" algn="l" rtl="0" fontAlgn="base" latinLnBrk="1">
        <a:spcBef>
          <a:spcPct val="0"/>
        </a:spcBef>
        <a:spcAft>
          <a:spcPct val="0"/>
        </a:spcAft>
        <a:defRPr kumimoji="1" sz="1385" b="1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796930" algn="l" rtl="0" fontAlgn="base" latinLnBrk="1">
        <a:spcBef>
          <a:spcPct val="0"/>
        </a:spcBef>
        <a:spcAft>
          <a:spcPct val="0"/>
        </a:spcAft>
        <a:defRPr kumimoji="1" sz="1385" b="1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1195396" algn="l" rtl="0" fontAlgn="base" latinLnBrk="1">
        <a:spcBef>
          <a:spcPct val="0"/>
        </a:spcBef>
        <a:spcAft>
          <a:spcPct val="0"/>
        </a:spcAft>
        <a:defRPr kumimoji="1" sz="1385" b="1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1593864" algn="l" rtl="0" fontAlgn="base" latinLnBrk="1">
        <a:spcBef>
          <a:spcPct val="0"/>
        </a:spcBef>
        <a:spcAft>
          <a:spcPct val="0"/>
        </a:spcAft>
        <a:defRPr kumimoji="1" sz="1385" b="1">
          <a:solidFill>
            <a:srgbClr val="000000"/>
          </a:solidFill>
          <a:latin typeface="굴림" pitchFamily="50" charset="-127"/>
          <a:ea typeface="굴림" pitchFamily="50" charset="-127"/>
        </a:defRPr>
      </a:lvl9pPr>
    </p:titleStyle>
    <p:bodyStyle>
      <a:lvl1pPr marL="162628" indent="-162628" algn="l" defTabSz="829256" rtl="0" eaLnBrk="0" fontAlgn="base" latinLnBrk="1" hangingPunct="0">
        <a:spcBef>
          <a:spcPct val="20000"/>
        </a:spcBef>
        <a:spcAft>
          <a:spcPct val="0"/>
        </a:spcAft>
        <a:buSzPct val="70000"/>
        <a:buFont typeface="Wingdings" pitchFamily="2" charset="2"/>
        <a:buChar char="l"/>
        <a:defRPr kumimoji="1" sz="1015">
          <a:solidFill>
            <a:schemeClr val="tx1"/>
          </a:solidFill>
          <a:latin typeface="맑은 고딕 Semilight" panose="020B0502040204020203" pitchFamily="50" charset="-127"/>
          <a:ea typeface="맑은 고딕 Semilight" panose="020B0502040204020203" pitchFamily="50" charset="-127"/>
          <a:cs typeface="+mn-cs"/>
        </a:defRPr>
      </a:lvl1pPr>
      <a:lvl2pPr marL="401442" indent="-76186" algn="l" defTabSz="829256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015">
          <a:solidFill>
            <a:schemeClr val="tx1"/>
          </a:solidFill>
          <a:latin typeface="맑은 고딕 Semilight" panose="020B0502040204020203" pitchFamily="50" charset="-127"/>
          <a:ea typeface="맑은 고딕 Semilight" panose="020B0502040204020203" pitchFamily="50" charset="-127"/>
        </a:defRPr>
      </a:lvl2pPr>
      <a:lvl3pPr marL="735489" indent="-84977" algn="l" defTabSz="829256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015">
          <a:solidFill>
            <a:schemeClr val="tx1"/>
          </a:solidFill>
          <a:latin typeface="맑은 고딕 Semilight" panose="020B0502040204020203" pitchFamily="50" charset="-127"/>
          <a:ea typeface="맑은 고딕 Semilight" panose="020B0502040204020203" pitchFamily="50" charset="-127"/>
        </a:defRPr>
      </a:lvl3pPr>
      <a:lvl4pPr marL="1138396" indent="-162628" algn="l" defTabSz="829256" rtl="0" eaLnBrk="0" fontAlgn="base" latinLnBrk="1" hangingPunct="0">
        <a:spcBef>
          <a:spcPct val="20000"/>
        </a:spcBef>
        <a:spcAft>
          <a:spcPct val="0"/>
        </a:spcAft>
        <a:buFont typeface="Optima" pitchFamily="2" charset="2"/>
        <a:buChar char=""/>
        <a:defRPr kumimoji="1" sz="1015">
          <a:solidFill>
            <a:schemeClr val="tx1"/>
          </a:solidFill>
          <a:latin typeface="맑은 고딕 Semilight" panose="020B0502040204020203" pitchFamily="50" charset="-127"/>
          <a:ea typeface="맑은 고딕 Semilight" panose="020B0502040204020203" pitchFamily="50" charset="-127"/>
        </a:defRPr>
      </a:lvl4pPr>
      <a:lvl5pPr marL="1866559" indent="-206583" algn="l" defTabSz="829256" rtl="0" eaLnBrk="0" fontAlgn="base" latinLnBrk="1" hangingPunct="0">
        <a:spcBef>
          <a:spcPct val="20000"/>
        </a:spcBef>
        <a:spcAft>
          <a:spcPct val="0"/>
        </a:spcAft>
        <a:buChar char="»"/>
        <a:defRPr kumimoji="1" sz="1015">
          <a:solidFill>
            <a:schemeClr val="tx1"/>
          </a:solidFill>
          <a:latin typeface="Arial" pitchFamily="34" charset="0"/>
          <a:ea typeface="맑은 고딕" pitchFamily="50" charset="-127"/>
        </a:defRPr>
      </a:lvl5pPr>
      <a:lvl6pPr marL="2191560" indent="-199233" algn="l" rtl="0" fontAlgn="base" latinLnBrk="1">
        <a:spcBef>
          <a:spcPct val="20000"/>
        </a:spcBef>
        <a:spcAft>
          <a:spcPct val="0"/>
        </a:spcAft>
        <a:buChar char="»"/>
        <a:defRPr kumimoji="1" sz="1015">
          <a:solidFill>
            <a:schemeClr val="tx1"/>
          </a:solidFill>
          <a:latin typeface="+mn-lt"/>
          <a:ea typeface="+mn-ea"/>
        </a:defRPr>
      </a:lvl6pPr>
      <a:lvl7pPr marL="2590025" indent="-199233" algn="l" rtl="0" fontAlgn="base" latinLnBrk="1">
        <a:spcBef>
          <a:spcPct val="20000"/>
        </a:spcBef>
        <a:spcAft>
          <a:spcPct val="0"/>
        </a:spcAft>
        <a:buChar char="»"/>
        <a:defRPr kumimoji="1" sz="1015">
          <a:solidFill>
            <a:schemeClr val="tx1"/>
          </a:solidFill>
          <a:latin typeface="+mn-lt"/>
          <a:ea typeface="+mn-ea"/>
        </a:defRPr>
      </a:lvl7pPr>
      <a:lvl8pPr marL="2988491" indent="-199233" algn="l" rtl="0" fontAlgn="base" latinLnBrk="1">
        <a:spcBef>
          <a:spcPct val="20000"/>
        </a:spcBef>
        <a:spcAft>
          <a:spcPct val="0"/>
        </a:spcAft>
        <a:buChar char="»"/>
        <a:defRPr kumimoji="1" sz="1015">
          <a:solidFill>
            <a:schemeClr val="tx1"/>
          </a:solidFill>
          <a:latin typeface="+mn-lt"/>
          <a:ea typeface="+mn-ea"/>
        </a:defRPr>
      </a:lvl8pPr>
      <a:lvl9pPr marL="3386953" indent="-199233" algn="l" rtl="0" fontAlgn="base" latinLnBrk="1">
        <a:spcBef>
          <a:spcPct val="20000"/>
        </a:spcBef>
        <a:spcAft>
          <a:spcPct val="0"/>
        </a:spcAft>
        <a:buChar char="»"/>
        <a:defRPr kumimoji="1" sz="101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796930" rtl="0" eaLnBrk="1" latinLnBrk="1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1pPr>
      <a:lvl2pPr marL="398465" algn="l" defTabSz="796930" rtl="0" eaLnBrk="1" latinLnBrk="1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2pPr>
      <a:lvl3pPr marL="796930" algn="l" defTabSz="796930" rtl="0" eaLnBrk="1" latinLnBrk="1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3pPr>
      <a:lvl4pPr marL="1195396" algn="l" defTabSz="796930" rtl="0" eaLnBrk="1" latinLnBrk="1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4pPr>
      <a:lvl5pPr marL="1593864" algn="l" defTabSz="796930" rtl="0" eaLnBrk="1" latinLnBrk="1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5pPr>
      <a:lvl6pPr marL="1992327" algn="l" defTabSz="796930" rtl="0" eaLnBrk="1" latinLnBrk="1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6pPr>
      <a:lvl7pPr marL="2390792" algn="l" defTabSz="796930" rtl="0" eaLnBrk="1" latinLnBrk="1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7pPr>
      <a:lvl8pPr marL="2789258" algn="l" defTabSz="796930" rtl="0" eaLnBrk="1" latinLnBrk="1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8pPr>
      <a:lvl9pPr marL="3187724" algn="l" defTabSz="796930" rtl="0" eaLnBrk="1" latinLnBrk="1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5" descr="1-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7581" y="5"/>
            <a:ext cx="12192001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093" y="254000"/>
            <a:ext cx="723118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332" tIns="43166" rIns="86332" bIns="431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Header Ling (Korean-</a:t>
            </a:r>
            <a:r>
              <a:rPr lang="ko-KR" altLang="en-US" dirty="0" err="1"/>
              <a:t>맑은고딕</a:t>
            </a:r>
            <a:r>
              <a:rPr lang="en-US" altLang="ko-KR" dirty="0"/>
              <a:t>, English-Arial font17) 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4093" y="854078"/>
            <a:ext cx="10925908" cy="540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332" tIns="43166" rIns="86332" bIns="431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넷째수준</a:t>
            </a:r>
          </a:p>
        </p:txBody>
      </p:sp>
    </p:spTree>
    <p:extLst>
      <p:ext uri="{BB962C8B-B14F-4D97-AF65-F5344CB8AC3E}">
        <p14:creationId xmlns:p14="http://schemas.microsoft.com/office/powerpoint/2010/main" val="177687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</p:sldLayoutIdLst>
  <p:hf hdr="0" ftr="0" dt="0"/>
  <p:txStyles>
    <p:titleStyle>
      <a:lvl1pPr algn="l" defTabSz="829256" rtl="0" eaLnBrk="0" fontAlgn="base" latinLnBrk="1" hangingPunct="0">
        <a:spcBef>
          <a:spcPct val="0"/>
        </a:spcBef>
        <a:spcAft>
          <a:spcPct val="0"/>
        </a:spcAft>
        <a:defRPr kumimoji="1" sz="1477" b="1">
          <a:solidFill>
            <a:srgbClr val="000000"/>
          </a:solidFill>
          <a:latin typeface="맑은 고딕 Semilight" panose="020B0502040204020203" pitchFamily="50" charset="-127"/>
          <a:ea typeface="맑은 고딕 Semilight" panose="020B0502040204020203" pitchFamily="50" charset="-127"/>
          <a:cs typeface="+mj-cs"/>
        </a:defRPr>
      </a:lvl1pPr>
      <a:lvl2pPr algn="l" defTabSz="829256" rtl="0" eaLnBrk="0" fontAlgn="base" latinLnBrk="1" hangingPunct="0">
        <a:spcBef>
          <a:spcPct val="0"/>
        </a:spcBef>
        <a:spcAft>
          <a:spcPct val="0"/>
        </a:spcAft>
        <a:defRPr kumimoji="1" sz="1477" b="1">
          <a:solidFill>
            <a:srgbClr val="000000"/>
          </a:solidFill>
          <a:latin typeface="맑은 고딕" pitchFamily="50" charset="-127"/>
          <a:ea typeface="맑은 고딕" pitchFamily="50" charset="-127"/>
        </a:defRPr>
      </a:lvl2pPr>
      <a:lvl3pPr algn="l" defTabSz="829256" rtl="0" eaLnBrk="0" fontAlgn="base" latinLnBrk="1" hangingPunct="0">
        <a:spcBef>
          <a:spcPct val="0"/>
        </a:spcBef>
        <a:spcAft>
          <a:spcPct val="0"/>
        </a:spcAft>
        <a:defRPr kumimoji="1" sz="1477" b="1">
          <a:solidFill>
            <a:srgbClr val="000000"/>
          </a:solidFill>
          <a:latin typeface="맑은 고딕" pitchFamily="50" charset="-127"/>
          <a:ea typeface="맑은 고딕" pitchFamily="50" charset="-127"/>
        </a:defRPr>
      </a:lvl3pPr>
      <a:lvl4pPr algn="l" defTabSz="829256" rtl="0" eaLnBrk="0" fontAlgn="base" latinLnBrk="1" hangingPunct="0">
        <a:spcBef>
          <a:spcPct val="0"/>
        </a:spcBef>
        <a:spcAft>
          <a:spcPct val="0"/>
        </a:spcAft>
        <a:defRPr kumimoji="1" sz="1477" b="1">
          <a:solidFill>
            <a:srgbClr val="000000"/>
          </a:solidFill>
          <a:latin typeface="맑은 고딕" pitchFamily="50" charset="-127"/>
          <a:ea typeface="맑은 고딕" pitchFamily="50" charset="-127"/>
        </a:defRPr>
      </a:lvl4pPr>
      <a:lvl5pPr algn="l" defTabSz="829256" rtl="0" eaLnBrk="0" fontAlgn="base" latinLnBrk="1" hangingPunct="0">
        <a:spcBef>
          <a:spcPct val="0"/>
        </a:spcBef>
        <a:spcAft>
          <a:spcPct val="0"/>
        </a:spcAft>
        <a:defRPr kumimoji="1" sz="1477" b="1">
          <a:solidFill>
            <a:srgbClr val="000000"/>
          </a:solidFill>
          <a:latin typeface="맑은 고딕" pitchFamily="50" charset="-127"/>
          <a:ea typeface="맑은 고딕" pitchFamily="50" charset="-127"/>
        </a:defRPr>
      </a:lvl5pPr>
      <a:lvl6pPr marL="398465" algn="l" rtl="0" fontAlgn="base" latinLnBrk="1">
        <a:spcBef>
          <a:spcPct val="0"/>
        </a:spcBef>
        <a:spcAft>
          <a:spcPct val="0"/>
        </a:spcAft>
        <a:defRPr kumimoji="1" sz="1385" b="1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796930" algn="l" rtl="0" fontAlgn="base" latinLnBrk="1">
        <a:spcBef>
          <a:spcPct val="0"/>
        </a:spcBef>
        <a:spcAft>
          <a:spcPct val="0"/>
        </a:spcAft>
        <a:defRPr kumimoji="1" sz="1385" b="1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1195396" algn="l" rtl="0" fontAlgn="base" latinLnBrk="1">
        <a:spcBef>
          <a:spcPct val="0"/>
        </a:spcBef>
        <a:spcAft>
          <a:spcPct val="0"/>
        </a:spcAft>
        <a:defRPr kumimoji="1" sz="1385" b="1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1593864" algn="l" rtl="0" fontAlgn="base" latinLnBrk="1">
        <a:spcBef>
          <a:spcPct val="0"/>
        </a:spcBef>
        <a:spcAft>
          <a:spcPct val="0"/>
        </a:spcAft>
        <a:defRPr kumimoji="1" sz="1385" b="1">
          <a:solidFill>
            <a:srgbClr val="000000"/>
          </a:solidFill>
          <a:latin typeface="굴림" pitchFamily="50" charset="-127"/>
          <a:ea typeface="굴림" pitchFamily="50" charset="-127"/>
        </a:defRPr>
      </a:lvl9pPr>
    </p:titleStyle>
    <p:bodyStyle>
      <a:lvl1pPr marL="162628" indent="-162628" algn="l" defTabSz="829256" rtl="0" eaLnBrk="0" fontAlgn="base" latinLnBrk="1" hangingPunct="0">
        <a:spcBef>
          <a:spcPct val="20000"/>
        </a:spcBef>
        <a:spcAft>
          <a:spcPct val="0"/>
        </a:spcAft>
        <a:buSzPct val="70000"/>
        <a:buFont typeface="Wingdings" pitchFamily="2" charset="2"/>
        <a:buChar char="l"/>
        <a:defRPr kumimoji="1" sz="1015">
          <a:solidFill>
            <a:schemeClr val="tx1"/>
          </a:solidFill>
          <a:latin typeface="맑은 고딕 Semilight" panose="020B0502040204020203" pitchFamily="50" charset="-127"/>
          <a:ea typeface="맑은 고딕 Semilight" panose="020B0502040204020203" pitchFamily="50" charset="-127"/>
          <a:cs typeface="+mn-cs"/>
        </a:defRPr>
      </a:lvl1pPr>
      <a:lvl2pPr marL="401442" indent="-76186" algn="l" defTabSz="829256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015">
          <a:solidFill>
            <a:schemeClr val="tx1"/>
          </a:solidFill>
          <a:latin typeface="맑은 고딕 Semilight" panose="020B0502040204020203" pitchFamily="50" charset="-127"/>
          <a:ea typeface="맑은 고딕 Semilight" panose="020B0502040204020203" pitchFamily="50" charset="-127"/>
        </a:defRPr>
      </a:lvl2pPr>
      <a:lvl3pPr marL="735489" indent="-84977" algn="l" defTabSz="829256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015">
          <a:solidFill>
            <a:schemeClr val="tx1"/>
          </a:solidFill>
          <a:latin typeface="맑은 고딕 Semilight" panose="020B0502040204020203" pitchFamily="50" charset="-127"/>
          <a:ea typeface="맑은 고딕 Semilight" panose="020B0502040204020203" pitchFamily="50" charset="-127"/>
        </a:defRPr>
      </a:lvl3pPr>
      <a:lvl4pPr marL="1138396" indent="-162628" algn="l" defTabSz="829256" rtl="0" eaLnBrk="0" fontAlgn="base" latinLnBrk="1" hangingPunct="0">
        <a:spcBef>
          <a:spcPct val="20000"/>
        </a:spcBef>
        <a:spcAft>
          <a:spcPct val="0"/>
        </a:spcAft>
        <a:buFont typeface="Optima" pitchFamily="2" charset="2"/>
        <a:buChar char=""/>
        <a:defRPr kumimoji="1" sz="1015">
          <a:solidFill>
            <a:schemeClr val="tx1"/>
          </a:solidFill>
          <a:latin typeface="맑은 고딕 Semilight" panose="020B0502040204020203" pitchFamily="50" charset="-127"/>
          <a:ea typeface="맑은 고딕 Semilight" panose="020B0502040204020203" pitchFamily="50" charset="-127"/>
        </a:defRPr>
      </a:lvl4pPr>
      <a:lvl5pPr marL="1866559" indent="-206583" algn="l" defTabSz="829256" rtl="0" eaLnBrk="0" fontAlgn="base" latinLnBrk="1" hangingPunct="0">
        <a:spcBef>
          <a:spcPct val="20000"/>
        </a:spcBef>
        <a:spcAft>
          <a:spcPct val="0"/>
        </a:spcAft>
        <a:buChar char="»"/>
        <a:defRPr kumimoji="1" sz="1015">
          <a:solidFill>
            <a:schemeClr val="tx1"/>
          </a:solidFill>
          <a:latin typeface="Arial" pitchFamily="34" charset="0"/>
          <a:ea typeface="맑은 고딕" pitchFamily="50" charset="-127"/>
        </a:defRPr>
      </a:lvl5pPr>
      <a:lvl6pPr marL="2191560" indent="-199233" algn="l" rtl="0" fontAlgn="base" latinLnBrk="1">
        <a:spcBef>
          <a:spcPct val="20000"/>
        </a:spcBef>
        <a:spcAft>
          <a:spcPct val="0"/>
        </a:spcAft>
        <a:buChar char="»"/>
        <a:defRPr kumimoji="1" sz="1015">
          <a:solidFill>
            <a:schemeClr val="tx1"/>
          </a:solidFill>
          <a:latin typeface="+mn-lt"/>
          <a:ea typeface="+mn-ea"/>
        </a:defRPr>
      </a:lvl6pPr>
      <a:lvl7pPr marL="2590025" indent="-199233" algn="l" rtl="0" fontAlgn="base" latinLnBrk="1">
        <a:spcBef>
          <a:spcPct val="20000"/>
        </a:spcBef>
        <a:spcAft>
          <a:spcPct val="0"/>
        </a:spcAft>
        <a:buChar char="»"/>
        <a:defRPr kumimoji="1" sz="1015">
          <a:solidFill>
            <a:schemeClr val="tx1"/>
          </a:solidFill>
          <a:latin typeface="+mn-lt"/>
          <a:ea typeface="+mn-ea"/>
        </a:defRPr>
      </a:lvl7pPr>
      <a:lvl8pPr marL="2988491" indent="-199233" algn="l" rtl="0" fontAlgn="base" latinLnBrk="1">
        <a:spcBef>
          <a:spcPct val="20000"/>
        </a:spcBef>
        <a:spcAft>
          <a:spcPct val="0"/>
        </a:spcAft>
        <a:buChar char="»"/>
        <a:defRPr kumimoji="1" sz="1015">
          <a:solidFill>
            <a:schemeClr val="tx1"/>
          </a:solidFill>
          <a:latin typeface="+mn-lt"/>
          <a:ea typeface="+mn-ea"/>
        </a:defRPr>
      </a:lvl8pPr>
      <a:lvl9pPr marL="3386953" indent="-199233" algn="l" rtl="0" fontAlgn="base" latinLnBrk="1">
        <a:spcBef>
          <a:spcPct val="20000"/>
        </a:spcBef>
        <a:spcAft>
          <a:spcPct val="0"/>
        </a:spcAft>
        <a:buChar char="»"/>
        <a:defRPr kumimoji="1" sz="101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796930" rtl="0" eaLnBrk="1" latinLnBrk="1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1pPr>
      <a:lvl2pPr marL="398465" algn="l" defTabSz="796930" rtl="0" eaLnBrk="1" latinLnBrk="1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2pPr>
      <a:lvl3pPr marL="796930" algn="l" defTabSz="796930" rtl="0" eaLnBrk="1" latinLnBrk="1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3pPr>
      <a:lvl4pPr marL="1195396" algn="l" defTabSz="796930" rtl="0" eaLnBrk="1" latinLnBrk="1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4pPr>
      <a:lvl5pPr marL="1593864" algn="l" defTabSz="796930" rtl="0" eaLnBrk="1" latinLnBrk="1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5pPr>
      <a:lvl6pPr marL="1992327" algn="l" defTabSz="796930" rtl="0" eaLnBrk="1" latinLnBrk="1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6pPr>
      <a:lvl7pPr marL="2390792" algn="l" defTabSz="796930" rtl="0" eaLnBrk="1" latinLnBrk="1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7pPr>
      <a:lvl8pPr marL="2789258" algn="l" defTabSz="796930" rtl="0" eaLnBrk="1" latinLnBrk="1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8pPr>
      <a:lvl9pPr marL="3187724" algn="l" defTabSz="796930" rtl="0" eaLnBrk="1" latinLnBrk="1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 Semilight" panose="020B0502040204020203" pitchFamily="50" charset="-127"/>
                <a:ea typeface="맑은 고딕 Semilight" panose="020B0502040204020203" pitchFamily="50" charset="-127"/>
              </a:defRPr>
            </a:lvl1pPr>
          </a:lstStyle>
          <a:p>
            <a:pPr>
              <a:defRPr/>
            </a:pPr>
            <a:fld id="{E7C06D48-56E4-4E78-A7B9-A77416336D9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026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 Semilight" panose="020B0502040204020203" pitchFamily="50" charset="-127"/>
                <a:ea typeface="맑은 고딕 Semilight" panose="020B0502040204020203" pitchFamily="50" charset="-127"/>
              </a:defRPr>
            </a:lvl1pPr>
          </a:lstStyle>
          <a:p>
            <a:pPr>
              <a:defRPr/>
            </a:pPr>
            <a:fld id="{E7C06D48-56E4-4E78-A7B9-A77416336D9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208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71E5D89D-D7F3-4A5E-BBB7-939CD75C7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99232" y="2839782"/>
            <a:ext cx="6193536" cy="753233"/>
          </a:xfrm>
        </p:spPr>
        <p:txBody>
          <a:bodyPr anchor="ctr">
            <a:normAutofit/>
          </a:bodyPr>
          <a:lstStyle/>
          <a:p>
            <a:r>
              <a:rPr lang="ko-KR" altLang="en-US" sz="3600"/>
              <a:t>통합 아이디 기대효과</a:t>
            </a:r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91298B95-F641-4B82-B3DE-A393A7C7E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3592" y="5359180"/>
            <a:ext cx="5004816" cy="444054"/>
          </a:xfrm>
        </p:spPr>
        <p:txBody>
          <a:bodyPr/>
          <a:lstStyle/>
          <a:p>
            <a:r>
              <a:rPr lang="en-US" altLang="ko-KR" sz="1800"/>
              <a:t>2021-09-01  </a:t>
            </a:r>
            <a:r>
              <a:rPr lang="ko-KR" altLang="en-US" sz="1800"/>
              <a:t>고객중심경영그룹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3E114B-42C0-4418-9462-0E055E4FBF4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45250"/>
            <a:ext cx="2743200" cy="365125"/>
          </a:xfrm>
        </p:spPr>
        <p:txBody>
          <a:bodyPr/>
          <a:lstStyle/>
          <a:p>
            <a:fld id="{CC35000E-B260-4BC0-AC84-D5E4264BB14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303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F7A1D-C9B6-4E99-96F2-7A5FD4321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통합 아이디 기대효과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D98FF3-CFF4-4D8E-B811-54EC27C10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88" y="752268"/>
            <a:ext cx="10656532" cy="702144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400"/>
              <a:t>통합 아이디를 통해</a:t>
            </a:r>
            <a:r>
              <a:rPr lang="en-US" altLang="ko-KR" sz="1400"/>
              <a:t>, </a:t>
            </a:r>
            <a:r>
              <a:rPr lang="ko-KR" altLang="en-US" sz="1400"/>
              <a:t>제공하려는 다른 서비스에 접근을 보다 쉽게 할 수 있음</a:t>
            </a:r>
            <a:r>
              <a:rPr lang="en-US" altLang="ko-KR" sz="1400"/>
              <a:t>. (</a:t>
            </a:r>
            <a:r>
              <a:rPr lang="ko-KR" altLang="en-US" sz="1400"/>
              <a:t>예를 들어</a:t>
            </a:r>
            <a:r>
              <a:rPr lang="en-US" altLang="ko-KR" sz="1400"/>
              <a:t>, </a:t>
            </a:r>
            <a:r>
              <a:rPr lang="ko-KR" altLang="en-US" sz="1400"/>
              <a:t>뷰가드앱을 이용하는 고객에게 아래와 같이 고객센터앱의 이용을 권유할 수 있음</a:t>
            </a:r>
            <a:r>
              <a:rPr lang="en-US" altLang="ko-KR" sz="1400"/>
              <a:t>.) </a:t>
            </a:r>
            <a:r>
              <a:rPr lang="ko-KR" altLang="en-US" sz="1400"/>
              <a:t>이를 통해 고객만족도 향상과 셀프처리로 인한 </a:t>
            </a:r>
            <a:r>
              <a:rPr lang="en-US" altLang="ko-KR" sz="1400"/>
              <a:t>Cost Save </a:t>
            </a:r>
            <a:r>
              <a:rPr lang="ko-KR" altLang="en-US" sz="1400"/>
              <a:t>효과 기대</a:t>
            </a:r>
          </a:p>
        </p:txBody>
      </p:sp>
      <p:sp>
        <p:nvSpPr>
          <p:cNvPr id="4" name="슬라이드 번호 개체 틀 4">
            <a:extLst>
              <a:ext uri="{FF2B5EF4-FFF2-40B4-BE49-F238E27FC236}">
                <a16:creationId xmlns:a16="http://schemas.microsoft.com/office/drawing/2014/main" id="{BD0757C1-4AB8-42A6-A197-CD76E38A0FA7}"/>
              </a:ext>
            </a:extLst>
          </p:cNvPr>
          <p:cNvSpPr txBox="1">
            <a:spLocks/>
          </p:cNvSpPr>
          <p:nvPr/>
        </p:nvSpPr>
        <p:spPr>
          <a:xfrm>
            <a:off x="3594775" y="5780383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35000E-B260-4BC0-AC84-D5E4264BB14B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D46DC5F-2B61-4F87-AD13-3CB2206CDC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06"/>
          <a:stretch/>
        </p:blipFill>
        <p:spPr>
          <a:xfrm>
            <a:off x="3204904" y="1941501"/>
            <a:ext cx="2414706" cy="46008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C8291624-8D78-461C-A45B-45FB704909C4}"/>
              </a:ext>
            </a:extLst>
          </p:cNvPr>
          <p:cNvSpPr txBox="1">
            <a:spLocks/>
          </p:cNvSpPr>
          <p:nvPr/>
        </p:nvSpPr>
        <p:spPr>
          <a:xfrm>
            <a:off x="3310622" y="2775622"/>
            <a:ext cx="2287207" cy="110628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7200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0" lang="ko-KR" altLang="en-US" sz="1400" b="1" i="0" u="none" strike="noStrike" kern="1200" cap="none" spc="0" normalizeH="0" baseline="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015" kern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200" kern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200" kern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200" kern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900" spc="-90">
                <a:solidFill>
                  <a:schemeClr val="tx1">
                    <a:lumMod val="95000"/>
                    <a:lumOff val="5000"/>
                  </a:schemeClr>
                </a:solidFill>
              </a:rPr>
              <a:t>고객님</a:t>
            </a:r>
            <a:r>
              <a:rPr lang="en-US" altLang="ko-KR" sz="900" spc="-90">
                <a:solidFill>
                  <a:schemeClr val="tx1">
                    <a:lumMod val="95000"/>
                    <a:lumOff val="5000"/>
                  </a:schemeClr>
                </a:solidFill>
              </a:rPr>
              <a:t>,  </a:t>
            </a:r>
            <a:r>
              <a:rPr lang="ko-KR" altLang="en-US" sz="900" spc="-90">
                <a:solidFill>
                  <a:schemeClr val="tx1">
                    <a:lumMod val="95000"/>
                    <a:lumOff val="5000"/>
                  </a:schemeClr>
                </a:solidFill>
              </a:rPr>
              <a:t>아래의 통합 아이디로  가입할 수 있는 다른 </a:t>
            </a:r>
            <a:r>
              <a:rPr lang="en-US" altLang="ko-KR" sz="900" spc="-90">
                <a:solidFill>
                  <a:schemeClr val="tx1">
                    <a:lumMod val="95000"/>
                    <a:lumOff val="5000"/>
                  </a:schemeClr>
                </a:solidFill>
              </a:rPr>
              <a:t>ADT</a:t>
            </a:r>
            <a:r>
              <a:rPr lang="ko-KR" altLang="en-US" sz="900" spc="-90">
                <a:solidFill>
                  <a:schemeClr val="tx1">
                    <a:lumMod val="95000"/>
                    <a:lumOff val="5000"/>
                  </a:schemeClr>
                </a:solidFill>
              </a:rPr>
              <a:t>캡스의 앱이 발견되었습니다</a:t>
            </a:r>
            <a:r>
              <a:rPr lang="en-US" altLang="ko-KR" sz="900" spc="-9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1000" spc="-90">
                <a:solidFill>
                  <a:schemeClr val="tx1">
                    <a:lumMod val="95000"/>
                    <a:lumOff val="5000"/>
                  </a:schemeClr>
                </a:solidFill>
              </a:rPr>
              <a:t>지금 연동 가입하시겠습니까</a:t>
            </a:r>
            <a:r>
              <a:rPr lang="en-US" altLang="ko-KR" sz="1000" spc="-90">
                <a:solidFill>
                  <a:schemeClr val="tx1">
                    <a:lumMod val="95000"/>
                    <a:lumOff val="5000"/>
                  </a:schemeClr>
                </a:solidFill>
              </a:rPr>
              <a:t>?</a:t>
            </a:r>
            <a:endParaRPr kumimoji="0" lang="en-US" altLang="ko-KR" sz="1000" b="1" i="0" u="none" strike="noStrike" kern="1200" cap="none" spc="-90" normalizeH="0" baseline="0" noProof="0">
              <a:ln>
                <a:solidFill>
                  <a:sysClr val="window" lastClr="FFFFFF">
                    <a:alpha val="0"/>
                  </a:sys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69EE51ED-563D-402F-A312-4191F8C26924}"/>
              </a:ext>
            </a:extLst>
          </p:cNvPr>
          <p:cNvSpPr txBox="1">
            <a:spLocks/>
          </p:cNvSpPr>
          <p:nvPr/>
        </p:nvSpPr>
        <p:spPr>
          <a:xfrm>
            <a:off x="3525302" y="2232884"/>
            <a:ext cx="1742184" cy="23462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7200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0" lang="ko-KR" altLang="en-US" sz="1400" b="1" i="0" u="none" strike="noStrike" kern="1200" cap="none" spc="0" normalizeH="0" baseline="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015" kern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200" kern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200" kern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200" kern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50" b="1" i="0" u="none" strike="noStrike" kern="1200" cap="none" spc="-90" normalizeH="0" baseline="0" noProof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다른 앱으로 연동 가입</a:t>
            </a:r>
            <a:endParaRPr kumimoji="0" lang="en-US" altLang="ko-KR" sz="1050" b="1" i="0" u="none" strike="noStrike" kern="1200" cap="none" spc="-90" normalizeH="0" baseline="0" noProof="0">
              <a:ln>
                <a:solidFill>
                  <a:sysClr val="window" lastClr="FFFFFF">
                    <a:alpha val="0"/>
                  </a:sys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A100A07-F2D4-4B7E-A779-271F59516212}"/>
              </a:ext>
            </a:extLst>
          </p:cNvPr>
          <p:cNvSpPr txBox="1">
            <a:spLocks/>
          </p:cNvSpPr>
          <p:nvPr/>
        </p:nvSpPr>
        <p:spPr>
          <a:xfrm>
            <a:off x="3690759" y="4263410"/>
            <a:ext cx="1777599" cy="229006"/>
          </a:xfrm>
          <a:prstGeom prst="rect">
            <a:avLst/>
          </a:prstGeom>
          <a:solidFill>
            <a:srgbClr val="FAFAFA"/>
          </a:solidFill>
        </p:spPr>
        <p:txBody>
          <a:bodyPr vert="horz" lIns="91440" tIns="7200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0" lang="ko-KR" altLang="en-US" sz="1400" b="1" i="0" u="none" strike="noStrike" kern="1200" cap="none" spc="0" normalizeH="0" baseline="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015" kern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200" kern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200" kern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200" kern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900" spc="-90">
                <a:solidFill>
                  <a:schemeClr val="tx1">
                    <a:lumMod val="95000"/>
                    <a:lumOff val="5000"/>
                  </a:schemeClr>
                </a:solidFill>
              </a:rPr>
              <a:t>뷰가드 앱</a:t>
            </a:r>
            <a:endParaRPr kumimoji="0" lang="en-US" altLang="ko-KR" sz="1000" b="1" i="0" u="none" strike="noStrike" kern="1200" cap="none" spc="-90" normalizeH="0" baseline="0" noProof="0">
              <a:ln>
                <a:solidFill>
                  <a:sysClr val="window" lastClr="FFFFFF">
                    <a:alpha val="0"/>
                  </a:sys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B4797DBB-F508-4CB1-B8F7-44102FCDFD06}"/>
              </a:ext>
            </a:extLst>
          </p:cNvPr>
          <p:cNvSpPr txBox="1">
            <a:spLocks/>
          </p:cNvSpPr>
          <p:nvPr/>
        </p:nvSpPr>
        <p:spPr>
          <a:xfrm>
            <a:off x="3690759" y="5021232"/>
            <a:ext cx="887833" cy="229006"/>
          </a:xfrm>
          <a:prstGeom prst="rect">
            <a:avLst/>
          </a:prstGeom>
          <a:solidFill>
            <a:srgbClr val="FAFAFA"/>
          </a:solidFill>
        </p:spPr>
        <p:txBody>
          <a:bodyPr vert="horz" lIns="91440" tIns="7200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0" lang="ko-KR" altLang="en-US" sz="1400" b="1" i="0" u="none" strike="noStrike" kern="1200" cap="none" spc="0" normalizeH="0" baseline="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015" kern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200" kern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200" kern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200" kern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900" b="1" i="0" u="none" strike="noStrike" kern="1200" cap="none" spc="-90" normalizeH="0" baseline="0" noProof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고객센터앱</a:t>
            </a:r>
            <a:endParaRPr kumimoji="0" lang="en-US" altLang="ko-KR" sz="1000" b="1" i="0" u="none" strike="noStrike" kern="1200" cap="none" spc="-90" normalizeH="0" baseline="0" noProof="0">
              <a:ln>
                <a:solidFill>
                  <a:sysClr val="window" lastClr="FFFFFF">
                    <a:alpha val="0"/>
                  </a:sys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FF2EE183-F598-4BF2-86A0-4C0908847164}"/>
              </a:ext>
            </a:extLst>
          </p:cNvPr>
          <p:cNvSpPr txBox="1">
            <a:spLocks/>
          </p:cNvSpPr>
          <p:nvPr/>
        </p:nvSpPr>
        <p:spPr>
          <a:xfrm>
            <a:off x="3690760" y="5377375"/>
            <a:ext cx="748360" cy="194451"/>
          </a:xfrm>
          <a:prstGeom prst="rect">
            <a:avLst/>
          </a:prstGeom>
          <a:solidFill>
            <a:srgbClr val="FAFAFA"/>
          </a:solidFill>
        </p:spPr>
        <p:txBody>
          <a:bodyPr vert="horz" lIns="91440" tIns="7200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0" lang="ko-KR" altLang="en-US" sz="1400" b="1" i="0" u="none" strike="noStrike" kern="1200" cap="none" spc="0" normalizeH="0" baseline="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015" kern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200" kern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200" kern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200" kern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1" i="0" u="none" strike="noStrike" kern="1200" cap="none" spc="-90" normalizeH="0" baseline="0" noProof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캡스홈 앱</a:t>
            </a:r>
            <a:endParaRPr kumimoji="0" lang="en-US" altLang="ko-KR" sz="1000" b="1" i="0" u="none" strike="noStrike" kern="1200" cap="none" spc="-90" normalizeH="0" baseline="0" noProof="0">
              <a:ln>
                <a:solidFill>
                  <a:sysClr val="window" lastClr="FFFFFF">
                    <a:alpha val="0"/>
                  </a:sys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B60E4664-A709-499E-A2F2-EE427FB6D2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33" b="54326"/>
          <a:stretch/>
        </p:blipFill>
        <p:spPr bwMode="auto">
          <a:xfrm>
            <a:off x="3204903" y="3429146"/>
            <a:ext cx="2414707" cy="373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72DE62D8-1299-4B93-9302-08BA45D1192E}"/>
              </a:ext>
            </a:extLst>
          </p:cNvPr>
          <p:cNvSpPr txBox="1">
            <a:spLocks/>
          </p:cNvSpPr>
          <p:nvPr/>
        </p:nvSpPr>
        <p:spPr>
          <a:xfrm>
            <a:off x="3653364" y="3508518"/>
            <a:ext cx="1774149" cy="37339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7200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0" lang="ko-KR" altLang="en-US" sz="1400" b="1" i="0" u="none" strike="noStrike" kern="1200" cap="none" spc="0" normalizeH="0" baseline="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015" kern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200" kern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200" kern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200" kern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</a:rPr>
              <a:t>jeuk32</a:t>
            </a:r>
            <a:endParaRPr kumimoji="0" lang="en-US" altLang="ko-KR" sz="900" b="1" i="0" u="none" strike="noStrike" kern="1200" cap="none" normalizeH="0" baseline="0" noProof="0">
              <a:ln>
                <a:solidFill>
                  <a:sysClr val="window" lastClr="FFFFFF">
                    <a:alpha val="0"/>
                  </a:sys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FA42E3F8-64E1-4A92-A417-2939B8742167}"/>
              </a:ext>
            </a:extLst>
          </p:cNvPr>
          <p:cNvSpPr txBox="1">
            <a:spLocks/>
          </p:cNvSpPr>
          <p:nvPr/>
        </p:nvSpPr>
        <p:spPr>
          <a:xfrm>
            <a:off x="429230" y="4433036"/>
            <a:ext cx="2511408" cy="817202"/>
          </a:xfrm>
          <a:prstGeom prst="rect">
            <a:avLst/>
          </a:prstGeom>
        </p:spPr>
        <p:txBody>
          <a:bodyPr/>
          <a:lstStyle>
            <a:lvl1pPr marL="209545" indent="-209545" algn="l" defTabSz="806431" rtl="0" eaLnBrk="1" latinLnBrk="1" hangingPunct="1">
              <a:lnSpc>
                <a:spcPct val="140000"/>
              </a:lnSpc>
              <a:spcBef>
                <a:spcPct val="20000"/>
              </a:spcBef>
              <a:buClr>
                <a:schemeClr val="tx1">
                  <a:lumMod val="85000"/>
                  <a:lumOff val="15000"/>
                </a:schemeClr>
              </a:buClr>
              <a:buSzPct val="75000"/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+mn-cs"/>
              </a:defRPr>
            </a:lvl1pPr>
            <a:lvl2pPr marL="388929" indent="-160335" algn="l" defTabSz="806431" rtl="0" eaLnBrk="1" latinLnBrk="1" hangingPunct="1">
              <a:lnSpc>
                <a:spcPct val="140000"/>
              </a:lnSpc>
              <a:spcBef>
                <a:spcPct val="20000"/>
              </a:spcBef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Char char="•"/>
              <a:defRPr sz="1600" b="1" kern="120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+mn-cs"/>
              </a:defRPr>
            </a:lvl2pPr>
            <a:lvl3pPr marL="1142971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sz="1200" b="0"/>
              <a:t>통합 아이디를 통해</a:t>
            </a:r>
            <a:r>
              <a:rPr lang="en-US" altLang="ko-KR" sz="1200" b="0"/>
              <a:t>,</a:t>
            </a:r>
            <a:r>
              <a:rPr lang="ko-KR" altLang="en-US" sz="1200" b="0"/>
              <a:t> 고객센터앱의 연동가입을 유도할 수 있음</a:t>
            </a:r>
            <a:r>
              <a:rPr lang="en-US" altLang="ko-KR" sz="1200" b="0"/>
              <a:t>.</a:t>
            </a:r>
            <a:endParaRPr lang="ko-KR" altLang="en-US" sz="1200" b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9F261C0-EC9E-44AD-ADB1-107FBD6C3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166" y="2267422"/>
            <a:ext cx="1141082" cy="114108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F3C5256-D452-410E-ABE3-0E7398A348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5470" y="1940127"/>
            <a:ext cx="1141082" cy="1141082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5A50229-68EF-4611-ADE0-1429C05AF00D}"/>
              </a:ext>
            </a:extLst>
          </p:cNvPr>
          <p:cNvCxnSpPr>
            <a:cxnSpLocks/>
          </p:cNvCxnSpPr>
          <p:nvPr/>
        </p:nvCxnSpPr>
        <p:spPr>
          <a:xfrm>
            <a:off x="5883876" y="2466132"/>
            <a:ext cx="5394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5B1F01B-7FDB-4161-8AA7-B614E4AC712E}"/>
              </a:ext>
            </a:extLst>
          </p:cNvPr>
          <p:cNvCxnSpPr/>
          <p:nvPr/>
        </p:nvCxnSpPr>
        <p:spPr>
          <a:xfrm>
            <a:off x="2393668" y="2467506"/>
            <a:ext cx="56830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D8328B54-4B18-4618-89BD-158F41B0C5F4}"/>
              </a:ext>
            </a:extLst>
          </p:cNvPr>
          <p:cNvSpPr txBox="1">
            <a:spLocks/>
          </p:cNvSpPr>
          <p:nvPr/>
        </p:nvSpPr>
        <p:spPr>
          <a:xfrm>
            <a:off x="542647" y="3492037"/>
            <a:ext cx="2449966" cy="729473"/>
          </a:xfrm>
          <a:prstGeom prst="rect">
            <a:avLst/>
          </a:prstGeom>
        </p:spPr>
        <p:txBody>
          <a:bodyPr/>
          <a:lstStyle>
            <a:lvl1pPr marL="209545" indent="-209545" algn="l" defTabSz="806431" rtl="0" eaLnBrk="1" latinLnBrk="1" hangingPunct="1">
              <a:lnSpc>
                <a:spcPct val="140000"/>
              </a:lnSpc>
              <a:spcBef>
                <a:spcPct val="20000"/>
              </a:spcBef>
              <a:buClr>
                <a:schemeClr val="tx1">
                  <a:lumMod val="85000"/>
                  <a:lumOff val="15000"/>
                </a:schemeClr>
              </a:buClr>
              <a:buSzPct val="75000"/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+mn-cs"/>
              </a:defRPr>
            </a:lvl1pPr>
            <a:lvl2pPr marL="388929" indent="-160335" algn="l" defTabSz="806431" rtl="0" eaLnBrk="1" latinLnBrk="1" hangingPunct="1">
              <a:lnSpc>
                <a:spcPct val="140000"/>
              </a:lnSpc>
              <a:spcBef>
                <a:spcPct val="20000"/>
              </a:spcBef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Char char="•"/>
              <a:defRPr sz="1600" b="1" kern="120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+mn-cs"/>
              </a:defRPr>
            </a:lvl2pPr>
            <a:lvl3pPr marL="1142971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ko-KR" altLang="en-US" sz="1200" b="0"/>
              <a:t>뷰가드 앱</a:t>
            </a:r>
            <a:endParaRPr lang="en-US" altLang="ko-KR" sz="1200" b="0"/>
          </a:p>
          <a:p>
            <a:pPr algn="ctr">
              <a:buFont typeface="Wingdings" panose="05000000000000000000" pitchFamily="2" charset="2"/>
              <a:buChar char="ü"/>
            </a:pPr>
            <a:r>
              <a:rPr lang="ko-KR" altLang="en-US" sz="1050" b="0"/>
              <a:t>월간 이용자 </a:t>
            </a:r>
            <a:r>
              <a:rPr lang="en-US" altLang="ko-KR" sz="1050" b="0"/>
              <a:t>(MAU)</a:t>
            </a:r>
            <a:r>
              <a:rPr lang="ko-KR" altLang="en-US" sz="1050" b="0"/>
              <a:t> 약 </a:t>
            </a:r>
            <a:r>
              <a:rPr lang="en-US" altLang="ko-KR" sz="1050" b="0"/>
              <a:t>35</a:t>
            </a:r>
            <a:r>
              <a:rPr lang="ko-KR" altLang="en-US" sz="1050" b="0"/>
              <a:t>만</a:t>
            </a:r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DB34EF32-05DB-410D-ACDA-F53348DBCFAF}"/>
              </a:ext>
            </a:extLst>
          </p:cNvPr>
          <p:cNvSpPr txBox="1">
            <a:spLocks/>
          </p:cNvSpPr>
          <p:nvPr/>
        </p:nvSpPr>
        <p:spPr>
          <a:xfrm>
            <a:off x="6263643" y="3014608"/>
            <a:ext cx="2290277" cy="1248799"/>
          </a:xfrm>
          <a:prstGeom prst="rect">
            <a:avLst/>
          </a:prstGeom>
        </p:spPr>
        <p:txBody>
          <a:bodyPr/>
          <a:lstStyle>
            <a:lvl1pPr marL="209545" indent="-209545" algn="l" defTabSz="806431" rtl="0" eaLnBrk="1" latinLnBrk="1" hangingPunct="1">
              <a:lnSpc>
                <a:spcPct val="140000"/>
              </a:lnSpc>
              <a:spcBef>
                <a:spcPct val="20000"/>
              </a:spcBef>
              <a:buClr>
                <a:schemeClr val="tx1">
                  <a:lumMod val="85000"/>
                  <a:lumOff val="15000"/>
                </a:schemeClr>
              </a:buClr>
              <a:buSzPct val="75000"/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+mn-cs"/>
              </a:defRPr>
            </a:lvl1pPr>
            <a:lvl2pPr marL="388929" indent="-160335" algn="l" defTabSz="806431" rtl="0" eaLnBrk="1" latinLnBrk="1" hangingPunct="1">
              <a:lnSpc>
                <a:spcPct val="140000"/>
              </a:lnSpc>
              <a:spcBef>
                <a:spcPct val="20000"/>
              </a:spcBef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Char char="•"/>
              <a:defRPr sz="1600" b="1" kern="120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+mn-cs"/>
              </a:defRPr>
            </a:lvl2pPr>
            <a:lvl3pPr marL="1142971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sz="1200" b="0"/>
              <a:t>고객센터앱</a:t>
            </a:r>
            <a:endParaRPr lang="en-US" altLang="ko-KR" sz="1200" b="0"/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050" b="0"/>
              <a:t>월간 이용자 </a:t>
            </a:r>
            <a:r>
              <a:rPr lang="en-US" altLang="ko-KR" sz="1050" b="0"/>
              <a:t>(MAU) </a:t>
            </a:r>
            <a:r>
              <a:rPr lang="ko-KR" altLang="en-US" sz="1050" b="0"/>
              <a:t>약 </a:t>
            </a:r>
            <a:r>
              <a:rPr lang="en-US" altLang="ko-KR" sz="1050" b="0"/>
              <a:t>4.5</a:t>
            </a:r>
            <a:r>
              <a:rPr lang="ko-KR" altLang="en-US" sz="1050" b="0"/>
              <a:t>만</a:t>
            </a:r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A5C97DE2-EAA1-4F75-B6FF-3C5038F20B04}"/>
              </a:ext>
            </a:extLst>
          </p:cNvPr>
          <p:cNvSpPr txBox="1">
            <a:spLocks/>
          </p:cNvSpPr>
          <p:nvPr/>
        </p:nvSpPr>
        <p:spPr>
          <a:xfrm>
            <a:off x="8696022" y="2266049"/>
            <a:ext cx="2514522" cy="509574"/>
          </a:xfrm>
          <a:prstGeom prst="rect">
            <a:avLst/>
          </a:prstGeom>
        </p:spPr>
        <p:txBody>
          <a:bodyPr/>
          <a:lstStyle>
            <a:lvl1pPr marL="209545" indent="-209545" algn="l" defTabSz="806431" rtl="0" eaLnBrk="1" latinLnBrk="1" hangingPunct="1">
              <a:lnSpc>
                <a:spcPct val="140000"/>
              </a:lnSpc>
              <a:spcBef>
                <a:spcPct val="20000"/>
              </a:spcBef>
              <a:buClr>
                <a:schemeClr val="tx1">
                  <a:lumMod val="85000"/>
                  <a:lumOff val="15000"/>
                </a:schemeClr>
              </a:buClr>
              <a:buSzPct val="75000"/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+mn-cs"/>
              </a:defRPr>
            </a:lvl1pPr>
            <a:lvl2pPr marL="388929" indent="-160335" algn="l" defTabSz="806431" rtl="0" eaLnBrk="1" latinLnBrk="1" hangingPunct="1">
              <a:lnSpc>
                <a:spcPct val="140000"/>
              </a:lnSpc>
              <a:spcBef>
                <a:spcPct val="20000"/>
              </a:spcBef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Char char="•"/>
              <a:defRPr sz="1600" b="1" kern="120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+mn-cs"/>
              </a:defRPr>
            </a:lvl2pPr>
            <a:lvl3pPr marL="1142971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sz="1200" u="sng"/>
              <a:t>다양한 부가 기능 </a:t>
            </a:r>
            <a:r>
              <a:rPr lang="ko-KR" altLang="en-US" sz="1200"/>
              <a:t>이용 경험 확대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DA0A19E-7D84-43B7-94AA-AF61F270B611}"/>
              </a:ext>
            </a:extLst>
          </p:cNvPr>
          <p:cNvCxnSpPr>
            <a:cxnSpLocks/>
          </p:cNvCxnSpPr>
          <p:nvPr/>
        </p:nvCxnSpPr>
        <p:spPr>
          <a:xfrm>
            <a:off x="8014428" y="2466132"/>
            <a:ext cx="5394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내용 개체 틀 2">
            <a:extLst>
              <a:ext uri="{FF2B5EF4-FFF2-40B4-BE49-F238E27FC236}">
                <a16:creationId xmlns:a16="http://schemas.microsoft.com/office/drawing/2014/main" id="{427E82E5-5CC7-4261-A9AF-33C826C4051B}"/>
              </a:ext>
            </a:extLst>
          </p:cNvPr>
          <p:cNvSpPr txBox="1">
            <a:spLocks/>
          </p:cNvSpPr>
          <p:nvPr/>
        </p:nvSpPr>
        <p:spPr>
          <a:xfrm>
            <a:off x="8681320" y="4082378"/>
            <a:ext cx="3081450" cy="538257"/>
          </a:xfrm>
          <a:prstGeom prst="rect">
            <a:avLst/>
          </a:prstGeom>
        </p:spPr>
        <p:txBody>
          <a:bodyPr/>
          <a:lstStyle>
            <a:lvl1pPr marL="209545" indent="-209545" algn="l" defTabSz="806431" rtl="0" eaLnBrk="1" latinLnBrk="1" hangingPunct="1">
              <a:lnSpc>
                <a:spcPct val="140000"/>
              </a:lnSpc>
              <a:spcBef>
                <a:spcPct val="20000"/>
              </a:spcBef>
              <a:buClr>
                <a:schemeClr val="tx1">
                  <a:lumMod val="85000"/>
                  <a:lumOff val="15000"/>
                </a:schemeClr>
              </a:buClr>
              <a:buSzPct val="75000"/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+mn-cs"/>
              </a:defRPr>
            </a:lvl1pPr>
            <a:lvl2pPr marL="388929" indent="-160335" algn="l" defTabSz="806431" rtl="0" eaLnBrk="1" latinLnBrk="1" hangingPunct="1">
              <a:lnSpc>
                <a:spcPct val="140000"/>
              </a:lnSpc>
              <a:spcBef>
                <a:spcPct val="20000"/>
              </a:spcBef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Char char="•"/>
              <a:defRPr sz="1600" b="1" kern="120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+mn-cs"/>
              </a:defRPr>
            </a:lvl2pPr>
            <a:lvl3pPr marL="1142971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sz="1200" b="0"/>
              <a:t>셀프처리로 인한 </a:t>
            </a:r>
            <a:r>
              <a:rPr lang="en-US" altLang="ko-KR" sz="1200" b="0"/>
              <a:t>Cost Save</a:t>
            </a:r>
            <a:r>
              <a:rPr lang="ko-KR" altLang="en-US" sz="1200" b="0"/>
              <a:t>효과</a:t>
            </a:r>
            <a:endParaRPr lang="en-US" altLang="ko-KR" sz="1200" b="0"/>
          </a:p>
          <a:p>
            <a:pPr marL="0" indent="0">
              <a:buFont typeface="Wingdings" pitchFamily="2" charset="2"/>
              <a:buNone/>
            </a:pPr>
            <a:r>
              <a:rPr lang="en-US" altLang="ko-KR" sz="1200" b="0"/>
              <a:t>*</a:t>
            </a:r>
            <a:r>
              <a:rPr lang="ko-KR" altLang="en-US" sz="1200" b="0"/>
              <a:t>상담사 </a:t>
            </a:r>
            <a:r>
              <a:rPr lang="en-US" altLang="ko-KR" sz="1200" b="0"/>
              <a:t>1</a:t>
            </a:r>
            <a:r>
              <a:rPr lang="ko-KR" altLang="en-US" sz="1200" b="0"/>
              <a:t>명분 </a:t>
            </a:r>
            <a:r>
              <a:rPr lang="en-US" altLang="ko-KR" sz="1200" b="0"/>
              <a:t>(</a:t>
            </a:r>
            <a:r>
              <a:rPr lang="ko-KR" altLang="en-US" sz="1200" b="0"/>
              <a:t>연간 약 </a:t>
            </a:r>
            <a:r>
              <a:rPr lang="en-US" altLang="ko-KR" sz="1200" b="0"/>
              <a:t>3,120</a:t>
            </a:r>
            <a:r>
              <a:rPr lang="ko-KR" altLang="en-US" sz="1200" b="0"/>
              <a:t>만원</a:t>
            </a:r>
            <a:r>
              <a:rPr lang="en-US" altLang="ko-KR" sz="1200" b="0"/>
              <a:t>)</a:t>
            </a:r>
            <a:endParaRPr lang="ko-KR" altLang="en-US" sz="1200" b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B5D6C00-282F-4258-8ADA-41D2F865A754}"/>
              </a:ext>
            </a:extLst>
          </p:cNvPr>
          <p:cNvCxnSpPr>
            <a:cxnSpLocks/>
          </p:cNvCxnSpPr>
          <p:nvPr/>
        </p:nvCxnSpPr>
        <p:spPr>
          <a:xfrm>
            <a:off x="9175716" y="2706624"/>
            <a:ext cx="0" cy="1175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내용 개체 틀 2">
            <a:extLst>
              <a:ext uri="{FF2B5EF4-FFF2-40B4-BE49-F238E27FC236}">
                <a16:creationId xmlns:a16="http://schemas.microsoft.com/office/drawing/2014/main" id="{9903937E-0AC8-4EC5-9FDC-79F3B4D2DBC6}"/>
              </a:ext>
            </a:extLst>
          </p:cNvPr>
          <p:cNvSpPr txBox="1">
            <a:spLocks/>
          </p:cNvSpPr>
          <p:nvPr/>
        </p:nvSpPr>
        <p:spPr>
          <a:xfrm>
            <a:off x="9484144" y="2672262"/>
            <a:ext cx="2165209" cy="945135"/>
          </a:xfrm>
          <a:prstGeom prst="rect">
            <a:avLst/>
          </a:prstGeom>
        </p:spPr>
        <p:txBody>
          <a:bodyPr/>
          <a:lstStyle>
            <a:lvl1pPr marL="209545" indent="-209545" algn="l" defTabSz="806431" rtl="0" eaLnBrk="1" latinLnBrk="1" hangingPunct="1">
              <a:lnSpc>
                <a:spcPct val="140000"/>
              </a:lnSpc>
              <a:spcBef>
                <a:spcPct val="20000"/>
              </a:spcBef>
              <a:buClr>
                <a:schemeClr val="tx1">
                  <a:lumMod val="85000"/>
                  <a:lumOff val="15000"/>
                </a:schemeClr>
              </a:buClr>
              <a:buSzPct val="75000"/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+mn-cs"/>
              </a:defRPr>
            </a:lvl1pPr>
            <a:lvl2pPr marL="388929" indent="-160335" algn="l" defTabSz="806431" rtl="0" eaLnBrk="1" latinLnBrk="1" hangingPunct="1">
              <a:lnSpc>
                <a:spcPct val="140000"/>
              </a:lnSpc>
              <a:spcBef>
                <a:spcPct val="20000"/>
              </a:spcBef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Char char="•"/>
              <a:defRPr sz="1600" b="1" kern="120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+mn-cs"/>
              </a:defRPr>
            </a:lvl2pPr>
            <a:lvl3pPr marL="1142971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sz="1000" b="0"/>
              <a:t>원격</a:t>
            </a:r>
            <a:r>
              <a:rPr lang="en-US" altLang="ko-KR" sz="1000" b="0"/>
              <a:t> </a:t>
            </a:r>
            <a:r>
              <a:rPr lang="ko-KR" altLang="en-US" sz="1000" b="0"/>
              <a:t>경비</a:t>
            </a:r>
            <a:r>
              <a:rPr lang="en-US" altLang="ko-KR" sz="1000" b="0"/>
              <a:t>/</a:t>
            </a:r>
            <a:r>
              <a:rPr lang="ko-KR" altLang="en-US" sz="1000" b="0"/>
              <a:t>해제</a:t>
            </a:r>
            <a:endParaRPr lang="en-US" altLang="ko-KR" sz="1000" b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sz="1000" b="0"/>
              <a:t>경비</a:t>
            </a:r>
            <a:r>
              <a:rPr lang="en-US" altLang="ko-KR" sz="1000" b="0"/>
              <a:t>/</a:t>
            </a:r>
            <a:r>
              <a:rPr lang="ko-KR" altLang="en-US" sz="1000" b="0"/>
              <a:t>해제시 </a:t>
            </a:r>
            <a:r>
              <a:rPr lang="en-US" altLang="ko-KR" sz="1000" b="0"/>
              <a:t>Push</a:t>
            </a:r>
            <a:r>
              <a:rPr lang="ko-KR" altLang="en-US" sz="1000" b="0"/>
              <a:t>알림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sz="1000" b="0"/>
              <a:t>고객사용자 관리</a:t>
            </a:r>
            <a:endParaRPr lang="en-US" altLang="ko-KR" sz="1000" b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sz="1000" b="0"/>
              <a:t>모바일 카드 발급</a:t>
            </a:r>
            <a:r>
              <a:rPr lang="en-US" altLang="ko-KR" sz="1000" b="0"/>
              <a:t>/</a:t>
            </a:r>
            <a:r>
              <a:rPr lang="ko-KR" altLang="en-US" sz="1000" b="0"/>
              <a:t>관리기능</a:t>
            </a:r>
            <a:endParaRPr lang="en-US" altLang="ko-KR" sz="1000" b="0"/>
          </a:p>
        </p:txBody>
      </p:sp>
    </p:spTree>
    <p:extLst>
      <p:ext uri="{BB962C8B-B14F-4D97-AF65-F5344CB8AC3E}">
        <p14:creationId xmlns:p14="http://schemas.microsoft.com/office/powerpoint/2010/main" val="2171028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E91A3-7F4B-475B-87F5-B01D4B00B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Cost Save </a:t>
            </a:r>
            <a:r>
              <a:rPr lang="ko-KR" altLang="en-US"/>
              <a:t>효과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A4CA036-40FB-4DAE-9801-BC90067EBDC7}"/>
              </a:ext>
            </a:extLst>
          </p:cNvPr>
          <p:cNvGrpSpPr/>
          <p:nvPr/>
        </p:nvGrpSpPr>
        <p:grpSpPr>
          <a:xfrm>
            <a:off x="5000656" y="894769"/>
            <a:ext cx="6670136" cy="2214575"/>
            <a:chOff x="5000656" y="3623452"/>
            <a:chExt cx="6670136" cy="2457691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D34350FA-CD5D-48AF-B50E-5ACBE6688718}"/>
                </a:ext>
              </a:extLst>
            </p:cNvPr>
            <p:cNvSpPr/>
            <p:nvPr/>
          </p:nvSpPr>
          <p:spPr>
            <a:xfrm>
              <a:off x="6963323" y="3642986"/>
              <a:ext cx="4619106" cy="272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82CB3041-A624-468B-9BC0-7CA454BBBF65}"/>
                </a:ext>
              </a:extLst>
            </p:cNvPr>
            <p:cNvSpPr/>
            <p:nvPr/>
          </p:nvSpPr>
          <p:spPr>
            <a:xfrm>
              <a:off x="5000656" y="3642985"/>
              <a:ext cx="1958672" cy="24381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C677FE2A-3104-4CAF-8C7F-D203B77E5FB4}"/>
                </a:ext>
              </a:extLst>
            </p:cNvPr>
            <p:cNvGrpSpPr/>
            <p:nvPr/>
          </p:nvGrpSpPr>
          <p:grpSpPr>
            <a:xfrm>
              <a:off x="5000657" y="3623452"/>
              <a:ext cx="6670135" cy="2457691"/>
              <a:chOff x="3752850" y="3648041"/>
              <a:chExt cx="6670135" cy="2457691"/>
            </a:xfrm>
          </p:grpSpPr>
          <p:sp>
            <p:nvSpPr>
              <p:cNvPr id="11" name="내용 개체 틀 2">
                <a:extLst>
                  <a:ext uri="{FF2B5EF4-FFF2-40B4-BE49-F238E27FC236}">
                    <a16:creationId xmlns:a16="http://schemas.microsoft.com/office/drawing/2014/main" id="{9ECFAF92-1A97-4844-8D6F-16363CABBF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06537" y="3686141"/>
                <a:ext cx="909672" cy="242676"/>
              </a:xfrm>
              <a:prstGeom prst="rect">
                <a:avLst/>
              </a:prstGeom>
              <a:noFill/>
            </p:spPr>
            <p:txBody>
              <a:bodyPr anchor="ctr"/>
              <a:lstStyle>
                <a:lvl1pPr marL="209545" indent="-20954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75000"/>
                  <a:buFont typeface="Wingdings" pitchFamily="2" charset="2"/>
                  <a:buChar char="n"/>
                  <a:defRPr sz="18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1pPr>
                <a:lvl2pPr marL="388929" indent="-16033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100000"/>
                  <a:buFontTx/>
                  <a:buChar char="•"/>
                  <a:defRPr sz="16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2pPr>
                <a:lvl3pPr marL="1142971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 pitchFamily="2" charset="2"/>
                  <a:buNone/>
                </a:pPr>
                <a:r>
                  <a:rPr lang="en-US" altLang="ko-KR" sz="900"/>
                  <a:t>AS-IS</a:t>
                </a:r>
                <a:endParaRPr lang="ko-KR" altLang="en-US" sz="900"/>
              </a:p>
            </p:txBody>
          </p:sp>
          <p:sp>
            <p:nvSpPr>
              <p:cNvPr id="13" name="내용 개체 틀 2">
                <a:extLst>
                  <a:ext uri="{FF2B5EF4-FFF2-40B4-BE49-F238E27FC236}">
                    <a16:creationId xmlns:a16="http://schemas.microsoft.com/office/drawing/2014/main" id="{C3B324D2-D069-49FC-BBC7-5696009291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02408" y="3686141"/>
                <a:ext cx="909671" cy="242676"/>
              </a:xfrm>
              <a:prstGeom prst="rect">
                <a:avLst/>
              </a:prstGeom>
              <a:noFill/>
            </p:spPr>
            <p:txBody>
              <a:bodyPr anchor="ctr"/>
              <a:lstStyle>
                <a:lvl1pPr marL="209545" indent="-20954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75000"/>
                  <a:buFont typeface="Wingdings" pitchFamily="2" charset="2"/>
                  <a:buChar char="n"/>
                  <a:defRPr sz="18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1pPr>
                <a:lvl2pPr marL="388929" indent="-16033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100000"/>
                  <a:buFontTx/>
                  <a:buChar char="•"/>
                  <a:defRPr sz="16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2pPr>
                <a:lvl3pPr marL="1142971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 pitchFamily="2" charset="2"/>
                  <a:buNone/>
                </a:pPr>
                <a:r>
                  <a:rPr lang="en-US" altLang="ko-KR" sz="900"/>
                  <a:t>TO-BE</a:t>
                </a:r>
                <a:endParaRPr lang="ko-KR" altLang="en-US" sz="900"/>
              </a:p>
            </p:txBody>
          </p: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8E7F0C28-233D-46A5-9B90-7026CB6D3D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88568" y="3657807"/>
                <a:ext cx="0" cy="2447925"/>
              </a:xfrm>
              <a:prstGeom prst="line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AC196E29-2F9E-4745-B1C4-2FC8BF55C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5553" y="3657807"/>
                <a:ext cx="0" cy="2447925"/>
              </a:xfrm>
              <a:prstGeom prst="line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내용 개체 틀 2">
                <a:extLst>
                  <a:ext uri="{FF2B5EF4-FFF2-40B4-BE49-F238E27FC236}">
                    <a16:creationId xmlns:a16="http://schemas.microsoft.com/office/drawing/2014/main" id="{31AF5FC0-2B8D-4196-99DB-C0C211D516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06537" y="4004900"/>
                <a:ext cx="909672" cy="242676"/>
              </a:xfrm>
              <a:prstGeom prst="rect">
                <a:avLst/>
              </a:prstGeom>
              <a:noFill/>
            </p:spPr>
            <p:txBody>
              <a:bodyPr anchor="ctr"/>
              <a:lstStyle>
                <a:lvl1pPr marL="209545" indent="-20954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75000"/>
                  <a:buFont typeface="Wingdings" pitchFamily="2" charset="2"/>
                  <a:buChar char="n"/>
                  <a:defRPr sz="18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1pPr>
                <a:lvl2pPr marL="388929" indent="-16033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100000"/>
                  <a:buFontTx/>
                  <a:buChar char="•"/>
                  <a:defRPr sz="16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2pPr>
                <a:lvl3pPr marL="1142971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 pitchFamily="2" charset="2"/>
                  <a:buNone/>
                </a:pPr>
                <a:r>
                  <a:rPr lang="en-US" altLang="ko-KR" sz="900" b="0"/>
                  <a:t>350,000</a:t>
                </a:r>
                <a:endParaRPr lang="ko-KR" altLang="en-US" sz="900" b="0"/>
              </a:p>
            </p:txBody>
          </p:sp>
          <p:sp>
            <p:nvSpPr>
              <p:cNvPr id="19" name="내용 개체 틀 2">
                <a:extLst>
                  <a:ext uri="{FF2B5EF4-FFF2-40B4-BE49-F238E27FC236}">
                    <a16:creationId xmlns:a16="http://schemas.microsoft.com/office/drawing/2014/main" id="{D4DD2E1E-889C-40BA-AE8E-47DE91A1E7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02408" y="4004900"/>
                <a:ext cx="909671" cy="242676"/>
              </a:xfrm>
              <a:prstGeom prst="rect">
                <a:avLst/>
              </a:prstGeom>
              <a:noFill/>
            </p:spPr>
            <p:txBody>
              <a:bodyPr anchor="ctr"/>
              <a:lstStyle>
                <a:lvl1pPr marL="209545" indent="-20954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75000"/>
                  <a:buFont typeface="Wingdings" pitchFamily="2" charset="2"/>
                  <a:buChar char="n"/>
                  <a:defRPr sz="18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1pPr>
                <a:lvl2pPr marL="388929" indent="-16033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100000"/>
                  <a:buFontTx/>
                  <a:buChar char="•"/>
                  <a:defRPr sz="16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2pPr>
                <a:lvl3pPr marL="1142971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 pitchFamily="2" charset="2"/>
                  <a:buNone/>
                </a:pPr>
                <a:r>
                  <a:rPr lang="en-US" altLang="ko-KR" sz="900" b="0"/>
                  <a:t>350,000</a:t>
                </a:r>
                <a:endParaRPr lang="ko-KR" altLang="en-US" sz="900" b="0"/>
              </a:p>
            </p:txBody>
          </p:sp>
          <p:sp>
            <p:nvSpPr>
              <p:cNvPr id="21" name="내용 개체 틀 2">
                <a:extLst>
                  <a:ext uri="{FF2B5EF4-FFF2-40B4-BE49-F238E27FC236}">
                    <a16:creationId xmlns:a16="http://schemas.microsoft.com/office/drawing/2014/main" id="{4680E563-1127-42CC-92DC-C52C4FF3FA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06537" y="4305058"/>
                <a:ext cx="909672" cy="242676"/>
              </a:xfrm>
              <a:prstGeom prst="rect">
                <a:avLst/>
              </a:prstGeom>
              <a:noFill/>
            </p:spPr>
            <p:txBody>
              <a:bodyPr anchor="ctr"/>
              <a:lstStyle>
                <a:lvl1pPr marL="209545" indent="-20954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75000"/>
                  <a:buFont typeface="Wingdings" pitchFamily="2" charset="2"/>
                  <a:buChar char="n"/>
                  <a:defRPr sz="18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1pPr>
                <a:lvl2pPr marL="388929" indent="-16033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100000"/>
                  <a:buFontTx/>
                  <a:buChar char="•"/>
                  <a:defRPr sz="16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2pPr>
                <a:lvl3pPr marL="1142971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 pitchFamily="2" charset="2"/>
                  <a:buNone/>
                </a:pPr>
                <a:r>
                  <a:rPr lang="en-US" altLang="ko-KR" sz="900" b="0"/>
                  <a:t>44,500</a:t>
                </a:r>
                <a:endParaRPr lang="ko-KR" altLang="en-US" sz="900" b="0"/>
              </a:p>
            </p:txBody>
          </p:sp>
          <p:sp>
            <p:nvSpPr>
              <p:cNvPr id="22" name="내용 개체 틀 2">
                <a:extLst>
                  <a:ext uri="{FF2B5EF4-FFF2-40B4-BE49-F238E27FC236}">
                    <a16:creationId xmlns:a16="http://schemas.microsoft.com/office/drawing/2014/main" id="{1EC64A63-BC08-4025-909A-F8CB46D7CF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02408" y="4305058"/>
                <a:ext cx="909671" cy="242676"/>
              </a:xfrm>
              <a:prstGeom prst="rect">
                <a:avLst/>
              </a:prstGeom>
              <a:noFill/>
            </p:spPr>
            <p:txBody>
              <a:bodyPr anchor="ctr"/>
              <a:lstStyle>
                <a:lvl1pPr marL="209545" indent="-20954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75000"/>
                  <a:buFont typeface="Wingdings" pitchFamily="2" charset="2"/>
                  <a:buChar char="n"/>
                  <a:defRPr sz="18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1pPr>
                <a:lvl2pPr marL="388929" indent="-16033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100000"/>
                  <a:buFontTx/>
                  <a:buChar char="•"/>
                  <a:defRPr sz="16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2pPr>
                <a:lvl3pPr marL="1142971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 pitchFamily="2" charset="2"/>
                  <a:buNone/>
                </a:pPr>
                <a:r>
                  <a:rPr lang="en-US" altLang="ko-KR" sz="900" b="0"/>
                  <a:t>69,500</a:t>
                </a:r>
                <a:endParaRPr lang="ko-KR" altLang="en-US" sz="900" b="0"/>
              </a:p>
            </p:txBody>
          </p:sp>
          <p:sp>
            <p:nvSpPr>
              <p:cNvPr id="24" name="내용 개체 틀 2">
                <a:extLst>
                  <a:ext uri="{FF2B5EF4-FFF2-40B4-BE49-F238E27FC236}">
                    <a16:creationId xmlns:a16="http://schemas.microsoft.com/office/drawing/2014/main" id="{CC98652B-761B-4636-B0CB-84A2D5CC5B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06537" y="4658466"/>
                <a:ext cx="909672" cy="242676"/>
              </a:xfrm>
              <a:prstGeom prst="rect">
                <a:avLst/>
              </a:prstGeom>
              <a:noFill/>
            </p:spPr>
            <p:txBody>
              <a:bodyPr anchor="ctr"/>
              <a:lstStyle>
                <a:lvl1pPr marL="209545" indent="-20954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75000"/>
                  <a:buFont typeface="Wingdings" pitchFamily="2" charset="2"/>
                  <a:buChar char="n"/>
                  <a:defRPr sz="18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1pPr>
                <a:lvl2pPr marL="388929" indent="-16033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100000"/>
                  <a:buFontTx/>
                  <a:buChar char="•"/>
                  <a:defRPr sz="16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2pPr>
                <a:lvl3pPr marL="1142971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 pitchFamily="2" charset="2"/>
                  <a:buNone/>
                </a:pPr>
                <a:r>
                  <a:rPr lang="en-US" altLang="ko-KR" sz="900" b="0"/>
                  <a:t>2,373</a:t>
                </a:r>
                <a:endParaRPr lang="ko-KR" altLang="en-US" sz="900" b="0"/>
              </a:p>
            </p:txBody>
          </p:sp>
          <p:sp>
            <p:nvSpPr>
              <p:cNvPr id="25" name="내용 개체 틀 2">
                <a:extLst>
                  <a:ext uri="{FF2B5EF4-FFF2-40B4-BE49-F238E27FC236}">
                    <a16:creationId xmlns:a16="http://schemas.microsoft.com/office/drawing/2014/main" id="{93E407F1-8AAE-419E-A35D-B4137372ED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02408" y="4658466"/>
                <a:ext cx="909671" cy="242676"/>
              </a:xfrm>
              <a:prstGeom prst="rect">
                <a:avLst/>
              </a:prstGeom>
              <a:noFill/>
            </p:spPr>
            <p:txBody>
              <a:bodyPr anchor="ctr"/>
              <a:lstStyle>
                <a:lvl1pPr marL="209545" indent="-20954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75000"/>
                  <a:buFont typeface="Wingdings" pitchFamily="2" charset="2"/>
                  <a:buChar char="n"/>
                  <a:defRPr sz="18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1pPr>
                <a:lvl2pPr marL="388929" indent="-16033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100000"/>
                  <a:buFontTx/>
                  <a:buChar char="•"/>
                  <a:defRPr sz="16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2pPr>
                <a:lvl3pPr marL="1142971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 pitchFamily="2" charset="2"/>
                  <a:buNone/>
                </a:pPr>
                <a:r>
                  <a:rPr lang="en-US" altLang="ko-KR" sz="900" b="0"/>
                  <a:t>1,542</a:t>
                </a:r>
                <a:endParaRPr lang="ko-KR" altLang="en-US" sz="900" b="0"/>
              </a:p>
            </p:txBody>
          </p:sp>
          <p:sp>
            <p:nvSpPr>
              <p:cNvPr id="20" name="내용 개체 틀 2">
                <a:extLst>
                  <a:ext uri="{FF2B5EF4-FFF2-40B4-BE49-F238E27FC236}">
                    <a16:creationId xmlns:a16="http://schemas.microsoft.com/office/drawing/2014/main" id="{98DE3E0F-17CA-4024-8DC1-109DEF6B1C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52850" y="4004900"/>
                <a:ext cx="1747019" cy="242676"/>
              </a:xfrm>
              <a:prstGeom prst="rect">
                <a:avLst/>
              </a:prstGeom>
              <a:noFill/>
            </p:spPr>
            <p:txBody>
              <a:bodyPr anchor="ctr"/>
              <a:lstStyle>
                <a:lvl1pPr marL="209545" indent="-20954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75000"/>
                  <a:buFont typeface="Wingdings" pitchFamily="2" charset="2"/>
                  <a:buChar char="n"/>
                  <a:defRPr sz="18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1pPr>
                <a:lvl2pPr marL="388929" indent="-16033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100000"/>
                  <a:buFontTx/>
                  <a:buChar char="•"/>
                  <a:defRPr sz="16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2pPr>
                <a:lvl3pPr marL="1142971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 pitchFamily="2" charset="2"/>
                  <a:buNone/>
                </a:pPr>
                <a:r>
                  <a:rPr lang="ko-KR" altLang="en-US" sz="900" b="0"/>
                  <a:t>뷰가드 이용 고객</a:t>
                </a:r>
              </a:p>
            </p:txBody>
          </p:sp>
          <p:sp>
            <p:nvSpPr>
              <p:cNvPr id="23" name="내용 개체 틀 2">
                <a:extLst>
                  <a:ext uri="{FF2B5EF4-FFF2-40B4-BE49-F238E27FC236}">
                    <a16:creationId xmlns:a16="http://schemas.microsoft.com/office/drawing/2014/main" id="{1986AB1B-00D8-4852-BA29-0FFE28551E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52850" y="4305058"/>
                <a:ext cx="1747019" cy="242676"/>
              </a:xfrm>
              <a:prstGeom prst="rect">
                <a:avLst/>
              </a:prstGeom>
              <a:noFill/>
            </p:spPr>
            <p:txBody>
              <a:bodyPr anchor="ctr"/>
              <a:lstStyle>
                <a:lvl1pPr marL="209545" indent="-20954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75000"/>
                  <a:buFont typeface="Wingdings" pitchFamily="2" charset="2"/>
                  <a:buChar char="n"/>
                  <a:defRPr sz="18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1pPr>
                <a:lvl2pPr marL="388929" indent="-16033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100000"/>
                  <a:buFontTx/>
                  <a:buChar char="•"/>
                  <a:defRPr sz="16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2pPr>
                <a:lvl3pPr marL="1142971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 pitchFamily="2" charset="2"/>
                  <a:buNone/>
                </a:pPr>
                <a:r>
                  <a:rPr lang="ko-KR" altLang="en-US" sz="900" b="0"/>
                  <a:t>고객센터앱 이용 고객</a:t>
                </a:r>
              </a:p>
            </p:txBody>
          </p:sp>
          <p:sp>
            <p:nvSpPr>
              <p:cNvPr id="26" name="내용 개체 틀 2">
                <a:extLst>
                  <a:ext uri="{FF2B5EF4-FFF2-40B4-BE49-F238E27FC236}">
                    <a16:creationId xmlns:a16="http://schemas.microsoft.com/office/drawing/2014/main" id="{994D6658-7F73-4FBC-8E96-4D50F2D5FE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52851" y="4651384"/>
                <a:ext cx="571555" cy="904167"/>
              </a:xfrm>
              <a:prstGeom prst="rect">
                <a:avLst/>
              </a:prstGeom>
              <a:noFill/>
            </p:spPr>
            <p:txBody>
              <a:bodyPr anchor="ctr"/>
              <a:lstStyle>
                <a:lvl1pPr marL="209545" indent="-20954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75000"/>
                  <a:buFont typeface="Wingdings" pitchFamily="2" charset="2"/>
                  <a:buChar char="n"/>
                  <a:defRPr sz="18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1pPr>
                <a:lvl2pPr marL="388929" indent="-16033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100000"/>
                  <a:buFontTx/>
                  <a:buChar char="•"/>
                  <a:defRPr sz="16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2pPr>
                <a:lvl3pPr marL="1142971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 pitchFamily="2" charset="2"/>
                  <a:buNone/>
                </a:pPr>
                <a:r>
                  <a:rPr lang="ko-KR" altLang="en-US" sz="900" b="0"/>
                  <a:t>유선</a:t>
                </a:r>
              </a:p>
            </p:txBody>
          </p:sp>
          <p:sp>
            <p:nvSpPr>
              <p:cNvPr id="27" name="내용 개체 틀 2">
                <a:extLst>
                  <a:ext uri="{FF2B5EF4-FFF2-40B4-BE49-F238E27FC236}">
                    <a16:creationId xmlns:a16="http://schemas.microsoft.com/office/drawing/2014/main" id="{5AC5A436-3E4D-44DE-862A-2C8AE45E3E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5390" y="4656981"/>
                <a:ext cx="1084480" cy="242676"/>
              </a:xfrm>
              <a:prstGeom prst="rect">
                <a:avLst/>
              </a:prstGeom>
              <a:noFill/>
            </p:spPr>
            <p:txBody>
              <a:bodyPr anchor="ctr"/>
              <a:lstStyle>
                <a:lvl1pPr marL="209545" indent="-20954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75000"/>
                  <a:buFont typeface="Wingdings" pitchFamily="2" charset="2"/>
                  <a:buChar char="n"/>
                  <a:defRPr sz="18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1pPr>
                <a:lvl2pPr marL="388929" indent="-16033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100000"/>
                  <a:buFontTx/>
                  <a:buChar char="•"/>
                  <a:defRPr sz="16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2pPr>
                <a:lvl3pPr marL="1142971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 pitchFamily="2" charset="2"/>
                  <a:buNone/>
                </a:pPr>
                <a:r>
                  <a:rPr lang="en-US" altLang="ko-KR" sz="900" b="0"/>
                  <a:t>ID/PW</a:t>
                </a:r>
                <a:endParaRPr lang="ko-KR" altLang="en-US" sz="900" b="0"/>
              </a:p>
            </p:txBody>
          </p:sp>
          <p:sp>
            <p:nvSpPr>
              <p:cNvPr id="30" name="내용 개체 틀 2">
                <a:extLst>
                  <a:ext uri="{FF2B5EF4-FFF2-40B4-BE49-F238E27FC236}">
                    <a16:creationId xmlns:a16="http://schemas.microsoft.com/office/drawing/2014/main" id="{0328800A-B8D2-4B38-B533-F6EAD37A1B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5390" y="4989802"/>
                <a:ext cx="1084480" cy="242676"/>
              </a:xfrm>
              <a:prstGeom prst="rect">
                <a:avLst/>
              </a:prstGeom>
              <a:noFill/>
            </p:spPr>
            <p:txBody>
              <a:bodyPr anchor="ctr"/>
              <a:lstStyle>
                <a:lvl1pPr marL="209545" indent="-20954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75000"/>
                  <a:buFont typeface="Wingdings" pitchFamily="2" charset="2"/>
                  <a:buChar char="n"/>
                  <a:defRPr sz="18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1pPr>
                <a:lvl2pPr marL="388929" indent="-16033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100000"/>
                  <a:buFontTx/>
                  <a:buChar char="•"/>
                  <a:defRPr sz="16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2pPr>
                <a:lvl3pPr marL="1142971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 pitchFamily="2" charset="2"/>
                  <a:buNone/>
                </a:pPr>
                <a:r>
                  <a:rPr lang="ko-KR" altLang="en-US" sz="900" b="0"/>
                  <a:t>원격 경비</a:t>
                </a:r>
                <a:r>
                  <a:rPr lang="en-US" altLang="ko-KR" sz="900" b="0"/>
                  <a:t>/</a:t>
                </a:r>
                <a:r>
                  <a:rPr lang="ko-KR" altLang="en-US" sz="900" b="0"/>
                  <a:t>해제</a:t>
                </a:r>
              </a:p>
            </p:txBody>
          </p:sp>
          <p:sp>
            <p:nvSpPr>
              <p:cNvPr id="31" name="내용 개체 틀 2">
                <a:extLst>
                  <a:ext uri="{FF2B5EF4-FFF2-40B4-BE49-F238E27FC236}">
                    <a16:creationId xmlns:a16="http://schemas.microsoft.com/office/drawing/2014/main" id="{D9FEE787-45C3-46B3-BFB9-D1A5EBBDE0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5390" y="5312874"/>
                <a:ext cx="1084480" cy="242676"/>
              </a:xfrm>
              <a:prstGeom prst="rect">
                <a:avLst/>
              </a:prstGeom>
              <a:noFill/>
            </p:spPr>
            <p:txBody>
              <a:bodyPr anchor="ctr"/>
              <a:lstStyle>
                <a:lvl1pPr marL="209545" indent="-20954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75000"/>
                  <a:buFont typeface="Wingdings" pitchFamily="2" charset="2"/>
                  <a:buChar char="n"/>
                  <a:defRPr sz="18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1pPr>
                <a:lvl2pPr marL="388929" indent="-16033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100000"/>
                  <a:buFontTx/>
                  <a:buChar char="•"/>
                  <a:defRPr sz="16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2pPr>
                <a:lvl3pPr marL="1142971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 pitchFamily="2" charset="2"/>
                  <a:buNone/>
                </a:pPr>
                <a:r>
                  <a:rPr lang="ko-KR" altLang="en-US" sz="900" b="0"/>
                  <a:t>고객사용자 관리</a:t>
                </a:r>
              </a:p>
            </p:txBody>
          </p:sp>
          <p:sp>
            <p:nvSpPr>
              <p:cNvPr id="32" name="내용 개체 틀 2">
                <a:extLst>
                  <a:ext uri="{FF2B5EF4-FFF2-40B4-BE49-F238E27FC236}">
                    <a16:creationId xmlns:a16="http://schemas.microsoft.com/office/drawing/2014/main" id="{7DF10A2D-F49B-4E9F-A771-4C3BF72B6D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06537" y="4989802"/>
                <a:ext cx="909672" cy="242676"/>
              </a:xfrm>
              <a:prstGeom prst="rect">
                <a:avLst/>
              </a:prstGeom>
              <a:noFill/>
            </p:spPr>
            <p:txBody>
              <a:bodyPr anchor="ctr"/>
              <a:lstStyle>
                <a:lvl1pPr marL="209545" indent="-20954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75000"/>
                  <a:buFont typeface="Wingdings" pitchFamily="2" charset="2"/>
                  <a:buChar char="n"/>
                  <a:defRPr sz="18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1pPr>
                <a:lvl2pPr marL="388929" indent="-16033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100000"/>
                  <a:buFontTx/>
                  <a:buChar char="•"/>
                  <a:defRPr sz="16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2pPr>
                <a:lvl3pPr marL="1142971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 pitchFamily="2" charset="2"/>
                  <a:buNone/>
                </a:pPr>
                <a:r>
                  <a:rPr lang="en-US" altLang="ko-KR" sz="900" b="0"/>
                  <a:t>9,698</a:t>
                </a:r>
                <a:endParaRPr lang="ko-KR" altLang="en-US" sz="900" b="0"/>
              </a:p>
            </p:txBody>
          </p:sp>
          <p:sp>
            <p:nvSpPr>
              <p:cNvPr id="33" name="내용 개체 틀 2">
                <a:extLst>
                  <a:ext uri="{FF2B5EF4-FFF2-40B4-BE49-F238E27FC236}">
                    <a16:creationId xmlns:a16="http://schemas.microsoft.com/office/drawing/2014/main" id="{258F7129-ABCC-48F7-B2E8-3746288ACF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02408" y="4989802"/>
                <a:ext cx="909671" cy="242676"/>
              </a:xfrm>
              <a:prstGeom prst="rect">
                <a:avLst/>
              </a:prstGeom>
              <a:noFill/>
            </p:spPr>
            <p:txBody>
              <a:bodyPr anchor="ctr"/>
              <a:lstStyle>
                <a:lvl1pPr marL="209545" indent="-20954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75000"/>
                  <a:buFont typeface="Wingdings" pitchFamily="2" charset="2"/>
                  <a:buChar char="n"/>
                  <a:defRPr sz="18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1pPr>
                <a:lvl2pPr marL="388929" indent="-16033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100000"/>
                  <a:buFontTx/>
                  <a:buChar char="•"/>
                  <a:defRPr sz="16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2pPr>
                <a:lvl3pPr marL="1142971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 pitchFamily="2" charset="2"/>
                  <a:buNone/>
                </a:pPr>
                <a:r>
                  <a:rPr lang="en-US" altLang="ko-KR" sz="900" b="0"/>
                  <a:t>7,758</a:t>
                </a:r>
                <a:endParaRPr lang="ko-KR" altLang="en-US" sz="900" b="0"/>
              </a:p>
            </p:txBody>
          </p:sp>
          <p:sp>
            <p:nvSpPr>
              <p:cNvPr id="34" name="내용 개체 틀 2">
                <a:extLst>
                  <a:ext uri="{FF2B5EF4-FFF2-40B4-BE49-F238E27FC236}">
                    <a16:creationId xmlns:a16="http://schemas.microsoft.com/office/drawing/2014/main" id="{2EC9D8DE-4DFF-4FCA-8E92-6928B62F41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06537" y="5312874"/>
                <a:ext cx="909672" cy="242676"/>
              </a:xfrm>
              <a:prstGeom prst="rect">
                <a:avLst/>
              </a:prstGeom>
              <a:noFill/>
            </p:spPr>
            <p:txBody>
              <a:bodyPr anchor="ctr"/>
              <a:lstStyle>
                <a:lvl1pPr marL="209545" indent="-20954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75000"/>
                  <a:buFont typeface="Wingdings" pitchFamily="2" charset="2"/>
                  <a:buChar char="n"/>
                  <a:defRPr sz="18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1pPr>
                <a:lvl2pPr marL="388929" indent="-16033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100000"/>
                  <a:buFontTx/>
                  <a:buChar char="•"/>
                  <a:defRPr sz="16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2pPr>
                <a:lvl3pPr marL="1142971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 pitchFamily="2" charset="2"/>
                  <a:buNone/>
                </a:pPr>
                <a:r>
                  <a:rPr lang="en-US" altLang="ko-KR" sz="900" b="0"/>
                  <a:t>1,018</a:t>
                </a:r>
                <a:endParaRPr lang="ko-KR" altLang="en-US" sz="900" b="0"/>
              </a:p>
            </p:txBody>
          </p:sp>
          <p:sp>
            <p:nvSpPr>
              <p:cNvPr id="35" name="내용 개체 틀 2">
                <a:extLst>
                  <a:ext uri="{FF2B5EF4-FFF2-40B4-BE49-F238E27FC236}">
                    <a16:creationId xmlns:a16="http://schemas.microsoft.com/office/drawing/2014/main" id="{B6B1A50A-CB79-42B9-B1ED-A55E541A44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02408" y="5312874"/>
                <a:ext cx="909671" cy="242676"/>
              </a:xfrm>
              <a:prstGeom prst="rect">
                <a:avLst/>
              </a:prstGeom>
              <a:noFill/>
            </p:spPr>
            <p:txBody>
              <a:bodyPr anchor="ctr"/>
              <a:lstStyle>
                <a:lvl1pPr marL="209545" indent="-20954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75000"/>
                  <a:buFont typeface="Wingdings" pitchFamily="2" charset="2"/>
                  <a:buChar char="n"/>
                  <a:defRPr sz="18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1pPr>
                <a:lvl2pPr marL="388929" indent="-16033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100000"/>
                  <a:buFontTx/>
                  <a:buChar char="•"/>
                  <a:defRPr sz="16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2pPr>
                <a:lvl3pPr marL="1142971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 pitchFamily="2" charset="2"/>
                  <a:buNone/>
                </a:pPr>
                <a:r>
                  <a:rPr lang="en-US" altLang="ko-KR" sz="900" b="0"/>
                  <a:t>814</a:t>
                </a:r>
                <a:endParaRPr lang="ko-KR" altLang="en-US" sz="900" b="0"/>
              </a:p>
            </p:txBody>
          </p:sp>
          <p:sp>
            <p:nvSpPr>
              <p:cNvPr id="41" name="내용 개체 틀 2">
                <a:extLst>
                  <a:ext uri="{FF2B5EF4-FFF2-40B4-BE49-F238E27FC236}">
                    <a16:creationId xmlns:a16="http://schemas.microsoft.com/office/drawing/2014/main" id="{5EF38D61-8F5B-4E9E-A119-69A00C8FCC7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89160" y="3686141"/>
                <a:ext cx="944624" cy="242676"/>
              </a:xfrm>
              <a:prstGeom prst="rect">
                <a:avLst/>
              </a:prstGeom>
              <a:noFill/>
            </p:spPr>
            <p:txBody>
              <a:bodyPr anchor="ctr"/>
              <a:lstStyle>
                <a:lvl1pPr marL="209545" indent="-20954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75000"/>
                  <a:buFont typeface="Wingdings" pitchFamily="2" charset="2"/>
                  <a:buChar char="n"/>
                  <a:defRPr sz="18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1pPr>
                <a:lvl2pPr marL="388929" indent="-16033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100000"/>
                  <a:buFontTx/>
                  <a:buChar char="•"/>
                  <a:defRPr sz="16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2pPr>
                <a:lvl3pPr marL="1142971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 pitchFamily="2" charset="2"/>
                  <a:buNone/>
                </a:pPr>
                <a:r>
                  <a:rPr lang="ko-KR" altLang="en-US" sz="900"/>
                  <a:t>감소효과</a:t>
                </a:r>
              </a:p>
            </p:txBody>
          </p:sp>
          <p:sp>
            <p:nvSpPr>
              <p:cNvPr id="42" name="내용 개체 틀 2">
                <a:extLst>
                  <a:ext uri="{FF2B5EF4-FFF2-40B4-BE49-F238E27FC236}">
                    <a16:creationId xmlns:a16="http://schemas.microsoft.com/office/drawing/2014/main" id="{5FF08B17-5837-4B27-84E2-290B70A563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89160" y="4658466"/>
                <a:ext cx="972639" cy="242676"/>
              </a:xfrm>
              <a:prstGeom prst="rect">
                <a:avLst/>
              </a:prstGeom>
              <a:noFill/>
            </p:spPr>
            <p:txBody>
              <a:bodyPr anchor="ctr"/>
              <a:lstStyle>
                <a:lvl1pPr marL="209545" indent="-20954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75000"/>
                  <a:buFont typeface="Wingdings" pitchFamily="2" charset="2"/>
                  <a:buChar char="n"/>
                  <a:defRPr sz="18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1pPr>
                <a:lvl2pPr marL="388929" indent="-16033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100000"/>
                  <a:buFontTx/>
                  <a:buChar char="•"/>
                  <a:defRPr sz="16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2pPr>
                <a:lvl3pPr marL="1142971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 pitchFamily="2" charset="2"/>
                  <a:buNone/>
                </a:pPr>
                <a:r>
                  <a:rPr lang="en-US" altLang="ko-KR" sz="900" b="0"/>
                  <a:t>830 (-35%)</a:t>
                </a:r>
                <a:endParaRPr lang="ko-KR" altLang="en-US" sz="900" b="0"/>
              </a:p>
            </p:txBody>
          </p:sp>
          <p:sp>
            <p:nvSpPr>
              <p:cNvPr id="43" name="내용 개체 틀 2">
                <a:extLst>
                  <a:ext uri="{FF2B5EF4-FFF2-40B4-BE49-F238E27FC236}">
                    <a16:creationId xmlns:a16="http://schemas.microsoft.com/office/drawing/2014/main" id="{5274AD6B-C7D4-412D-AA2D-C9F5271995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89160" y="4989802"/>
                <a:ext cx="972641" cy="242676"/>
              </a:xfrm>
              <a:prstGeom prst="rect">
                <a:avLst/>
              </a:prstGeom>
              <a:noFill/>
            </p:spPr>
            <p:txBody>
              <a:bodyPr anchor="ctr"/>
              <a:lstStyle>
                <a:lvl1pPr marL="209545" indent="-20954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75000"/>
                  <a:buFont typeface="Wingdings" pitchFamily="2" charset="2"/>
                  <a:buChar char="n"/>
                  <a:defRPr sz="18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1pPr>
                <a:lvl2pPr marL="388929" indent="-16033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100000"/>
                  <a:buFontTx/>
                  <a:buChar char="•"/>
                  <a:defRPr sz="16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2pPr>
                <a:lvl3pPr marL="1142971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 pitchFamily="2" charset="2"/>
                  <a:buNone/>
                </a:pPr>
                <a:r>
                  <a:rPr lang="en-US" altLang="ko-KR" sz="900" b="0"/>
                  <a:t>1,939 (-20%)</a:t>
                </a:r>
                <a:endParaRPr lang="ko-KR" altLang="en-US" sz="900" b="0"/>
              </a:p>
            </p:txBody>
          </p:sp>
          <p:sp>
            <p:nvSpPr>
              <p:cNvPr id="44" name="내용 개체 틀 2">
                <a:extLst>
                  <a:ext uri="{FF2B5EF4-FFF2-40B4-BE49-F238E27FC236}">
                    <a16:creationId xmlns:a16="http://schemas.microsoft.com/office/drawing/2014/main" id="{E86FB8CA-A189-4554-9F77-DDE715D3ED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89160" y="5312874"/>
                <a:ext cx="972641" cy="242676"/>
              </a:xfrm>
              <a:prstGeom prst="rect">
                <a:avLst/>
              </a:prstGeom>
              <a:noFill/>
            </p:spPr>
            <p:txBody>
              <a:bodyPr anchor="ctr"/>
              <a:lstStyle>
                <a:lvl1pPr marL="209545" indent="-20954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75000"/>
                  <a:buFont typeface="Wingdings" pitchFamily="2" charset="2"/>
                  <a:buChar char="n"/>
                  <a:defRPr sz="18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1pPr>
                <a:lvl2pPr marL="388929" indent="-16033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100000"/>
                  <a:buFontTx/>
                  <a:buChar char="•"/>
                  <a:defRPr sz="16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2pPr>
                <a:lvl3pPr marL="1142971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 pitchFamily="2" charset="2"/>
                  <a:buNone/>
                </a:pPr>
                <a:r>
                  <a:rPr lang="en-US" altLang="ko-KR" sz="900" b="0"/>
                  <a:t>204 (-20%)</a:t>
                </a:r>
                <a:endParaRPr lang="ko-KR" altLang="en-US" sz="900" b="0"/>
              </a:p>
            </p:txBody>
          </p: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9AE7FDCE-E7FA-401D-8B14-FEC52F440C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05161" y="4618221"/>
                <a:ext cx="0" cy="1487510"/>
              </a:xfrm>
              <a:prstGeom prst="line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A4A7A5DC-53CC-4D31-9F00-5EE0837FA0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61799" y="3657807"/>
                <a:ext cx="0" cy="2447925"/>
              </a:xfrm>
              <a:prstGeom prst="line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0594FBE0-9492-4F89-A7FE-65F1EC48DC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7095" y="3657807"/>
                <a:ext cx="0" cy="2447925"/>
              </a:xfrm>
              <a:prstGeom prst="line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E9B2A81E-0387-4500-9586-0E5EC86056FB}"/>
                  </a:ext>
                </a:extLst>
              </p:cNvPr>
              <p:cNvGrpSpPr/>
              <p:nvPr/>
            </p:nvGrpSpPr>
            <p:grpSpPr>
              <a:xfrm>
                <a:off x="3752850" y="3657807"/>
                <a:ext cx="6581775" cy="2447925"/>
                <a:chOff x="3752850" y="3657807"/>
                <a:chExt cx="7622053" cy="2447925"/>
              </a:xfrm>
            </p:grpSpPr>
            <p:cxnSp>
              <p:nvCxnSpPr>
                <p:cNvPr id="10" name="직선 연결선 9">
                  <a:extLst>
                    <a:ext uri="{FF2B5EF4-FFF2-40B4-BE49-F238E27FC236}">
                      <a16:creationId xmlns:a16="http://schemas.microsoft.com/office/drawing/2014/main" id="{C0C96634-352C-4CBF-B847-551ED88291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52850" y="3950066"/>
                  <a:ext cx="7622052" cy="0"/>
                </a:xfrm>
                <a:prstGeom prst="line">
                  <a:avLst/>
                </a:prstGeom>
                <a:noFill/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06A80D61-D33D-40C4-9C22-FD3D96BA79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52850" y="4618221"/>
                  <a:ext cx="7622052" cy="0"/>
                </a:xfrm>
                <a:prstGeom prst="line">
                  <a:avLst/>
                </a:prstGeom>
                <a:noFill/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직선 연결선 48">
                  <a:extLst>
                    <a:ext uri="{FF2B5EF4-FFF2-40B4-BE49-F238E27FC236}">
                      <a16:creationId xmlns:a16="http://schemas.microsoft.com/office/drawing/2014/main" id="{EBFFDB44-C279-48E7-B218-191F1487DC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08262" y="5716144"/>
                  <a:ext cx="6866641" cy="0"/>
                </a:xfrm>
                <a:prstGeom prst="line">
                  <a:avLst/>
                </a:prstGeom>
                <a:noFill/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직선 연결선 50">
                  <a:extLst>
                    <a:ext uri="{FF2B5EF4-FFF2-40B4-BE49-F238E27FC236}">
                      <a16:creationId xmlns:a16="http://schemas.microsoft.com/office/drawing/2014/main" id="{9FA8924E-CD5C-4F88-949F-D8DBBC1796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52850" y="6105732"/>
                  <a:ext cx="7622052" cy="0"/>
                </a:xfrm>
                <a:prstGeom prst="line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>
                  <a:extLst>
                    <a:ext uri="{FF2B5EF4-FFF2-40B4-BE49-F238E27FC236}">
                      <a16:creationId xmlns:a16="http://schemas.microsoft.com/office/drawing/2014/main" id="{5797BFBC-C36A-4E39-B103-581198CC1B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52850" y="3657807"/>
                  <a:ext cx="7622052" cy="0"/>
                </a:xfrm>
                <a:prstGeom prst="line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내용 개체 틀 2">
                <a:extLst>
                  <a:ext uri="{FF2B5EF4-FFF2-40B4-BE49-F238E27FC236}">
                    <a16:creationId xmlns:a16="http://schemas.microsoft.com/office/drawing/2014/main" id="{4E9482C8-59E1-482B-8723-25C021EDF4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01616" y="3648041"/>
                <a:ext cx="1333005" cy="298705"/>
              </a:xfrm>
              <a:prstGeom prst="rect">
                <a:avLst/>
              </a:prstGeom>
              <a:noFill/>
            </p:spPr>
            <p:txBody>
              <a:bodyPr anchor="ctr"/>
              <a:lstStyle>
                <a:lvl1pPr marL="209545" indent="-20954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75000"/>
                  <a:buFont typeface="Wingdings" pitchFamily="2" charset="2"/>
                  <a:buChar char="n"/>
                  <a:defRPr sz="18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1pPr>
                <a:lvl2pPr marL="388929" indent="-16033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100000"/>
                  <a:buFontTx/>
                  <a:buChar char="•"/>
                  <a:defRPr sz="16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2pPr>
                <a:lvl3pPr marL="1142971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 pitchFamily="2" charset="2"/>
                  <a:buNone/>
                </a:pPr>
                <a:r>
                  <a:rPr lang="ko-KR" altLang="en-US" sz="900"/>
                  <a:t>상담사 인원 환산</a:t>
                </a:r>
              </a:p>
            </p:txBody>
          </p:sp>
          <p:sp>
            <p:nvSpPr>
              <p:cNvPr id="60" name="내용 개체 틀 2">
                <a:extLst>
                  <a:ext uri="{FF2B5EF4-FFF2-40B4-BE49-F238E27FC236}">
                    <a16:creationId xmlns:a16="http://schemas.microsoft.com/office/drawing/2014/main" id="{F7C99F19-8375-4CBE-B7FB-BFCAFBB475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89160" y="5780934"/>
                <a:ext cx="972641" cy="242676"/>
              </a:xfrm>
              <a:prstGeom prst="rect">
                <a:avLst/>
              </a:prstGeom>
              <a:noFill/>
            </p:spPr>
            <p:txBody>
              <a:bodyPr anchor="ctr"/>
              <a:lstStyle>
                <a:lvl1pPr marL="209545" indent="-20954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75000"/>
                  <a:buFont typeface="Wingdings" pitchFamily="2" charset="2"/>
                  <a:buChar char="n"/>
                  <a:defRPr sz="18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1pPr>
                <a:lvl2pPr marL="388929" indent="-16033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100000"/>
                  <a:buFontTx/>
                  <a:buChar char="•"/>
                  <a:defRPr sz="16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2pPr>
                <a:lvl3pPr marL="1142971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 pitchFamily="2" charset="2"/>
                  <a:buNone/>
                </a:pPr>
                <a:r>
                  <a:rPr lang="en-US" altLang="ko-KR" sz="900" b="0"/>
                  <a:t>2,973</a:t>
                </a:r>
                <a:endParaRPr lang="ko-KR" altLang="en-US" sz="900" b="0"/>
              </a:p>
            </p:txBody>
          </p:sp>
          <p:sp>
            <p:nvSpPr>
              <p:cNvPr id="61" name="내용 개체 틀 2">
                <a:extLst>
                  <a:ext uri="{FF2B5EF4-FFF2-40B4-BE49-F238E27FC236}">
                    <a16:creationId xmlns:a16="http://schemas.microsoft.com/office/drawing/2014/main" id="{2A3A2498-9A58-4338-9017-17ADB87327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02408" y="5786552"/>
                <a:ext cx="909671" cy="242676"/>
              </a:xfrm>
              <a:prstGeom prst="rect">
                <a:avLst/>
              </a:prstGeom>
              <a:noFill/>
            </p:spPr>
            <p:txBody>
              <a:bodyPr anchor="ctr"/>
              <a:lstStyle>
                <a:lvl1pPr marL="209545" indent="-20954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75000"/>
                  <a:buFont typeface="Wingdings" pitchFamily="2" charset="2"/>
                  <a:buChar char="n"/>
                  <a:defRPr sz="18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1pPr>
                <a:lvl2pPr marL="388929" indent="-16033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100000"/>
                  <a:buFontTx/>
                  <a:buChar char="•"/>
                  <a:defRPr sz="16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2pPr>
                <a:lvl3pPr marL="1142971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 pitchFamily="2" charset="2"/>
                  <a:buNone/>
                </a:pPr>
                <a:r>
                  <a:rPr lang="en-US" altLang="ko-KR" sz="900" b="0"/>
                  <a:t>10,114</a:t>
                </a:r>
                <a:endParaRPr lang="ko-KR" altLang="en-US" sz="900" b="0"/>
              </a:p>
            </p:txBody>
          </p:sp>
          <p:sp>
            <p:nvSpPr>
              <p:cNvPr id="62" name="내용 개체 틀 2">
                <a:extLst>
                  <a:ext uri="{FF2B5EF4-FFF2-40B4-BE49-F238E27FC236}">
                    <a16:creationId xmlns:a16="http://schemas.microsoft.com/office/drawing/2014/main" id="{A0BA5FDE-8135-4E11-8C41-B3C9A21EB6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06537" y="5807398"/>
                <a:ext cx="909672" cy="242676"/>
              </a:xfrm>
              <a:prstGeom prst="rect">
                <a:avLst/>
              </a:prstGeom>
              <a:noFill/>
            </p:spPr>
            <p:txBody>
              <a:bodyPr anchor="ctr"/>
              <a:lstStyle>
                <a:lvl1pPr marL="209545" indent="-20954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75000"/>
                  <a:buFont typeface="Wingdings" pitchFamily="2" charset="2"/>
                  <a:buChar char="n"/>
                  <a:defRPr sz="18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1pPr>
                <a:lvl2pPr marL="388929" indent="-16033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100000"/>
                  <a:buFontTx/>
                  <a:buChar char="•"/>
                  <a:defRPr sz="16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2pPr>
                <a:lvl3pPr marL="1142971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 pitchFamily="2" charset="2"/>
                  <a:buNone/>
                </a:pPr>
                <a:r>
                  <a:rPr lang="en-US" altLang="ko-KR" sz="900" b="0"/>
                  <a:t>13,089</a:t>
                </a:r>
                <a:endParaRPr lang="ko-KR" altLang="en-US" sz="900" b="0"/>
              </a:p>
            </p:txBody>
          </p:sp>
          <p:sp>
            <p:nvSpPr>
              <p:cNvPr id="64" name="내용 개체 틀 2">
                <a:extLst>
                  <a:ext uri="{FF2B5EF4-FFF2-40B4-BE49-F238E27FC236}">
                    <a16:creationId xmlns:a16="http://schemas.microsoft.com/office/drawing/2014/main" id="{05C67E4A-17EC-4ED7-BAEB-062B683D8F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5390" y="5773773"/>
                <a:ext cx="1084480" cy="242676"/>
              </a:xfrm>
              <a:prstGeom prst="rect">
                <a:avLst/>
              </a:prstGeom>
              <a:noFill/>
            </p:spPr>
            <p:txBody>
              <a:bodyPr anchor="ctr"/>
              <a:lstStyle>
                <a:lvl1pPr marL="209545" indent="-20954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75000"/>
                  <a:buFont typeface="Wingdings" pitchFamily="2" charset="2"/>
                  <a:buChar char="n"/>
                  <a:defRPr sz="18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1pPr>
                <a:lvl2pPr marL="388929" indent="-16033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100000"/>
                  <a:buFontTx/>
                  <a:buChar char="•"/>
                  <a:defRPr sz="16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2pPr>
                <a:lvl3pPr marL="1142971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 pitchFamily="2" charset="2"/>
                  <a:buNone/>
                </a:pPr>
                <a:r>
                  <a:rPr lang="en-US" altLang="ko-KR" sz="900" b="0"/>
                  <a:t>Total</a:t>
                </a:r>
                <a:endParaRPr lang="ko-KR" altLang="en-US" sz="900" b="0"/>
              </a:p>
            </p:txBody>
          </p:sp>
          <p:sp>
            <p:nvSpPr>
              <p:cNvPr id="65" name="내용 개체 틀 2">
                <a:extLst>
                  <a:ext uri="{FF2B5EF4-FFF2-40B4-BE49-F238E27FC236}">
                    <a16:creationId xmlns:a16="http://schemas.microsoft.com/office/drawing/2014/main" id="{E326DE35-CCE0-4AC6-B2AA-966C806AF6A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50161" y="4658466"/>
                <a:ext cx="972639" cy="242676"/>
              </a:xfrm>
              <a:prstGeom prst="rect">
                <a:avLst/>
              </a:prstGeom>
              <a:noFill/>
            </p:spPr>
            <p:txBody>
              <a:bodyPr anchor="ctr"/>
              <a:lstStyle>
                <a:lvl1pPr marL="209545" indent="-20954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75000"/>
                  <a:buFont typeface="Wingdings" pitchFamily="2" charset="2"/>
                  <a:buChar char="n"/>
                  <a:defRPr sz="18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1pPr>
                <a:lvl2pPr marL="388929" indent="-16033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100000"/>
                  <a:buFontTx/>
                  <a:buChar char="•"/>
                  <a:defRPr sz="16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2pPr>
                <a:lvl3pPr marL="1142971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 pitchFamily="2" charset="2"/>
                  <a:buNone/>
                </a:pPr>
                <a:r>
                  <a:rPr lang="en-US" altLang="ko-KR" sz="900" b="0"/>
                  <a:t>0.3 </a:t>
                </a:r>
                <a:r>
                  <a:rPr lang="ko-KR" altLang="en-US" sz="900" b="0"/>
                  <a:t>명</a:t>
                </a:r>
              </a:p>
            </p:txBody>
          </p:sp>
          <p:sp>
            <p:nvSpPr>
              <p:cNvPr id="66" name="내용 개체 틀 2">
                <a:extLst>
                  <a:ext uri="{FF2B5EF4-FFF2-40B4-BE49-F238E27FC236}">
                    <a16:creationId xmlns:a16="http://schemas.microsoft.com/office/drawing/2014/main" id="{B0BC5687-6066-476E-8BCD-4B505AA72B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50161" y="4989802"/>
                <a:ext cx="972641" cy="242676"/>
              </a:xfrm>
              <a:prstGeom prst="rect">
                <a:avLst/>
              </a:prstGeom>
              <a:noFill/>
            </p:spPr>
            <p:txBody>
              <a:bodyPr anchor="ctr"/>
              <a:lstStyle>
                <a:lvl1pPr marL="209545" indent="-20954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75000"/>
                  <a:buFont typeface="Wingdings" pitchFamily="2" charset="2"/>
                  <a:buChar char="n"/>
                  <a:defRPr sz="18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1pPr>
                <a:lvl2pPr marL="388929" indent="-16033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100000"/>
                  <a:buFontTx/>
                  <a:buChar char="•"/>
                  <a:defRPr sz="16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2pPr>
                <a:lvl3pPr marL="1142971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 pitchFamily="2" charset="2"/>
                  <a:buNone/>
                </a:pPr>
                <a:r>
                  <a:rPr lang="en-US" altLang="ko-KR" sz="900" b="0"/>
                  <a:t>0.6 </a:t>
                </a:r>
                <a:r>
                  <a:rPr lang="ko-KR" altLang="en-US" sz="900" b="0"/>
                  <a:t>명</a:t>
                </a:r>
              </a:p>
            </p:txBody>
          </p:sp>
          <p:sp>
            <p:nvSpPr>
              <p:cNvPr id="67" name="내용 개체 틀 2">
                <a:extLst>
                  <a:ext uri="{FF2B5EF4-FFF2-40B4-BE49-F238E27FC236}">
                    <a16:creationId xmlns:a16="http://schemas.microsoft.com/office/drawing/2014/main" id="{864AEB2B-02F7-4A95-A027-408501D392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50161" y="5312875"/>
                <a:ext cx="972641" cy="242676"/>
              </a:xfrm>
              <a:prstGeom prst="rect">
                <a:avLst/>
              </a:prstGeom>
              <a:noFill/>
            </p:spPr>
            <p:txBody>
              <a:bodyPr anchor="ctr"/>
              <a:lstStyle>
                <a:lvl1pPr marL="209545" indent="-20954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75000"/>
                  <a:buFont typeface="Wingdings" pitchFamily="2" charset="2"/>
                  <a:buChar char="n"/>
                  <a:defRPr sz="18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1pPr>
                <a:lvl2pPr marL="388929" indent="-16033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100000"/>
                  <a:buFontTx/>
                  <a:buChar char="•"/>
                  <a:defRPr sz="16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2pPr>
                <a:lvl3pPr marL="1142971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 pitchFamily="2" charset="2"/>
                  <a:buNone/>
                </a:pPr>
                <a:r>
                  <a:rPr lang="en-US" altLang="ko-KR" sz="900" b="0"/>
                  <a:t>0.1 </a:t>
                </a:r>
                <a:r>
                  <a:rPr lang="ko-KR" altLang="en-US" sz="900" b="0"/>
                  <a:t>명</a:t>
                </a:r>
              </a:p>
            </p:txBody>
          </p:sp>
          <p:sp>
            <p:nvSpPr>
              <p:cNvPr id="68" name="내용 개체 틀 2">
                <a:extLst>
                  <a:ext uri="{FF2B5EF4-FFF2-40B4-BE49-F238E27FC236}">
                    <a16:creationId xmlns:a16="http://schemas.microsoft.com/office/drawing/2014/main" id="{94285513-6B9F-4977-93FE-56F1FF05826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50161" y="5780940"/>
                <a:ext cx="1372824" cy="242669"/>
              </a:xfrm>
              <a:prstGeom prst="rect">
                <a:avLst/>
              </a:prstGeom>
              <a:noFill/>
            </p:spPr>
            <p:txBody>
              <a:bodyPr anchor="ctr"/>
              <a:lstStyle>
                <a:lvl1pPr marL="209545" indent="-20954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75000"/>
                  <a:buFont typeface="Wingdings" pitchFamily="2" charset="2"/>
                  <a:buChar char="n"/>
                  <a:defRPr sz="18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1pPr>
                <a:lvl2pPr marL="388929" indent="-16033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100000"/>
                  <a:buFontTx/>
                  <a:buChar char="•"/>
                  <a:defRPr sz="16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2pPr>
                <a:lvl3pPr marL="1142971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 pitchFamily="2" charset="2"/>
                  <a:buNone/>
                </a:pPr>
                <a:r>
                  <a:rPr lang="en-US" altLang="ko-KR" sz="900" b="0"/>
                  <a:t>1.0 </a:t>
                </a:r>
                <a:r>
                  <a:rPr lang="ko-KR" altLang="en-US" sz="900" b="0"/>
                  <a:t>명 </a:t>
                </a:r>
                <a:r>
                  <a:rPr lang="en-US" altLang="ko-KR" sz="900" b="0"/>
                  <a:t>(3,120</a:t>
                </a:r>
                <a:r>
                  <a:rPr lang="ko-KR" altLang="en-US" sz="900" b="0"/>
                  <a:t>만원</a:t>
                </a:r>
                <a:r>
                  <a:rPr lang="en-US" altLang="ko-KR" sz="900" b="0"/>
                  <a:t>)</a:t>
                </a:r>
                <a:endParaRPr lang="ko-KR" altLang="en-US" sz="900" b="0"/>
              </a:p>
            </p:txBody>
          </p:sp>
        </p:grpSp>
      </p:grpSp>
      <p:sp>
        <p:nvSpPr>
          <p:cNvPr id="69" name="내용 개체 틀 2">
            <a:extLst>
              <a:ext uri="{FF2B5EF4-FFF2-40B4-BE49-F238E27FC236}">
                <a16:creationId xmlns:a16="http://schemas.microsoft.com/office/drawing/2014/main" id="{86379714-41CD-4133-9A3E-249D075756EE}"/>
              </a:ext>
            </a:extLst>
          </p:cNvPr>
          <p:cNvSpPr txBox="1">
            <a:spLocks/>
          </p:cNvSpPr>
          <p:nvPr/>
        </p:nvSpPr>
        <p:spPr>
          <a:xfrm>
            <a:off x="571500" y="1017208"/>
            <a:ext cx="4217500" cy="859226"/>
          </a:xfrm>
          <a:prstGeom prst="rect">
            <a:avLst/>
          </a:prstGeom>
        </p:spPr>
        <p:txBody>
          <a:bodyPr/>
          <a:lstStyle>
            <a:lvl1pPr marL="209545" indent="-209545" algn="l" defTabSz="806431" rtl="0" eaLnBrk="1" latinLnBrk="1" hangingPunct="1">
              <a:lnSpc>
                <a:spcPct val="140000"/>
              </a:lnSpc>
              <a:spcBef>
                <a:spcPct val="20000"/>
              </a:spcBef>
              <a:buClr>
                <a:schemeClr val="tx1">
                  <a:lumMod val="85000"/>
                  <a:lumOff val="15000"/>
                </a:schemeClr>
              </a:buClr>
              <a:buSzPct val="75000"/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+mn-cs"/>
              </a:defRPr>
            </a:lvl1pPr>
            <a:lvl2pPr marL="388929" indent="-160335" algn="l" defTabSz="806431" rtl="0" eaLnBrk="1" latinLnBrk="1" hangingPunct="1">
              <a:lnSpc>
                <a:spcPct val="140000"/>
              </a:lnSpc>
              <a:spcBef>
                <a:spcPct val="20000"/>
              </a:spcBef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Char char="•"/>
              <a:defRPr sz="1600" b="1" kern="120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+mn-cs"/>
              </a:defRPr>
            </a:lvl2pPr>
            <a:lvl3pPr marL="1142971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00000"/>
              <a:buNone/>
            </a:pPr>
            <a:r>
              <a:rPr lang="ko-KR" altLang="en-US" sz="1200" b="0"/>
              <a:t>셀프처리 유도로 고객센터 인입호 감소</a:t>
            </a:r>
            <a:r>
              <a:rPr lang="en-US" altLang="ko-KR" sz="1200" b="0"/>
              <a:t>, Cost Save </a:t>
            </a:r>
            <a:r>
              <a:rPr lang="ko-KR" altLang="en-US" sz="1200" b="0"/>
              <a:t>효과</a:t>
            </a:r>
            <a:r>
              <a:rPr lang="en-US" altLang="ko-KR" sz="1200" b="0"/>
              <a:t>*</a:t>
            </a:r>
          </a:p>
          <a:p>
            <a:pPr marL="0" indent="0">
              <a:buSzPct val="100000"/>
              <a:buNone/>
            </a:pPr>
            <a:r>
              <a:rPr lang="ko-KR" altLang="en-US" sz="1200" b="0"/>
              <a:t>     </a:t>
            </a:r>
            <a:r>
              <a:rPr lang="en-US" altLang="ko-KR" sz="1200" b="0"/>
              <a:t>- </a:t>
            </a:r>
            <a:r>
              <a:rPr lang="ko-KR" altLang="en-US" sz="1200" b="0"/>
              <a:t>약 </a:t>
            </a:r>
            <a:r>
              <a:rPr lang="en-US" altLang="ko-KR" sz="1200" b="0"/>
              <a:t>2,973</a:t>
            </a:r>
            <a:r>
              <a:rPr lang="ko-KR" altLang="en-US" sz="1200" b="0"/>
              <a:t>건 감소 </a:t>
            </a:r>
            <a:r>
              <a:rPr lang="en-US" altLang="ko-KR" sz="1050" b="0"/>
              <a:t>(</a:t>
            </a:r>
            <a:r>
              <a:rPr lang="ko-KR" altLang="en-US" sz="1050" b="0"/>
              <a:t>상담사 </a:t>
            </a:r>
            <a:r>
              <a:rPr lang="en-US" altLang="ko-KR" sz="1050" b="0"/>
              <a:t>1</a:t>
            </a:r>
            <a:r>
              <a:rPr lang="ko-KR" altLang="en-US" sz="1050" b="0"/>
              <a:t>명 분에 해당</a:t>
            </a:r>
            <a:r>
              <a:rPr lang="en-US" altLang="ko-KR" sz="1050" b="0"/>
              <a:t>)</a:t>
            </a:r>
            <a:endParaRPr lang="ko-KR" altLang="en-US" sz="1200" b="0"/>
          </a:p>
        </p:txBody>
      </p:sp>
      <p:sp>
        <p:nvSpPr>
          <p:cNvPr id="77" name="내용 개체 틀 2">
            <a:extLst>
              <a:ext uri="{FF2B5EF4-FFF2-40B4-BE49-F238E27FC236}">
                <a16:creationId xmlns:a16="http://schemas.microsoft.com/office/drawing/2014/main" id="{C0E76C05-B508-4E9D-B9E5-C6FB964167DC}"/>
              </a:ext>
            </a:extLst>
          </p:cNvPr>
          <p:cNvSpPr txBox="1">
            <a:spLocks/>
          </p:cNvSpPr>
          <p:nvPr/>
        </p:nvSpPr>
        <p:spPr>
          <a:xfrm>
            <a:off x="962977" y="1773318"/>
            <a:ext cx="3056328" cy="1207282"/>
          </a:xfrm>
          <a:prstGeom prst="rect">
            <a:avLst/>
          </a:prstGeom>
        </p:spPr>
        <p:txBody>
          <a:bodyPr/>
          <a:lstStyle>
            <a:lvl1pPr marL="209545" indent="-209545" algn="l" defTabSz="806431" rtl="0" eaLnBrk="1" latinLnBrk="1" hangingPunct="1">
              <a:lnSpc>
                <a:spcPct val="140000"/>
              </a:lnSpc>
              <a:spcBef>
                <a:spcPct val="20000"/>
              </a:spcBef>
              <a:buClr>
                <a:schemeClr val="tx1">
                  <a:lumMod val="85000"/>
                  <a:lumOff val="15000"/>
                </a:schemeClr>
              </a:buClr>
              <a:buSzPct val="75000"/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+mn-cs"/>
              </a:defRPr>
            </a:lvl1pPr>
            <a:lvl2pPr marL="388929" indent="-160335" algn="l" defTabSz="806431" rtl="0" eaLnBrk="1" latinLnBrk="1" hangingPunct="1">
              <a:lnSpc>
                <a:spcPct val="140000"/>
              </a:lnSpc>
              <a:spcBef>
                <a:spcPct val="20000"/>
              </a:spcBef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Char char="•"/>
              <a:defRPr sz="1600" b="1" kern="120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+mn-cs"/>
              </a:defRPr>
            </a:lvl2pPr>
            <a:lvl3pPr marL="1142971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00000"/>
              <a:buNone/>
            </a:pPr>
            <a:r>
              <a:rPr lang="en-US" altLang="ko-KR" sz="1100" b="0" u="sng"/>
              <a:t>*</a:t>
            </a:r>
            <a:r>
              <a:rPr lang="ko-KR" altLang="en-US" sz="1100" b="0" u="sng"/>
              <a:t>고객센터앱을 통한</a:t>
            </a:r>
            <a:r>
              <a:rPr lang="en-US" altLang="ko-KR" sz="1100" b="0" u="sng"/>
              <a:t> </a:t>
            </a:r>
            <a:r>
              <a:rPr lang="ko-KR" altLang="en-US" sz="1100" b="0" u="sng"/>
              <a:t>주요 셀프처리 기능</a:t>
            </a:r>
            <a:endParaRPr lang="en-US" altLang="ko-KR" sz="1100" b="0" u="sng"/>
          </a:p>
          <a:p>
            <a:pPr marL="0" indent="0">
              <a:buSzPct val="100000"/>
              <a:buNone/>
            </a:pPr>
            <a:r>
              <a:rPr lang="en-US" altLang="ko-KR" sz="1100" b="0"/>
              <a:t>1) </a:t>
            </a:r>
            <a:r>
              <a:rPr lang="ko-KR" altLang="en-US" sz="1100" b="0"/>
              <a:t>아이디</a:t>
            </a:r>
            <a:r>
              <a:rPr lang="en-US" altLang="ko-KR" sz="1100" b="0"/>
              <a:t>/</a:t>
            </a:r>
            <a:r>
              <a:rPr lang="ko-KR" altLang="en-US" sz="1100" b="0"/>
              <a:t>비밀번호 유선문의 감소</a:t>
            </a:r>
            <a:endParaRPr lang="en-US" altLang="ko-KR" sz="1100" b="0"/>
          </a:p>
          <a:p>
            <a:pPr marL="0" indent="0">
              <a:buSzPct val="100000"/>
              <a:buNone/>
            </a:pPr>
            <a:r>
              <a:rPr lang="en-US" altLang="ko-KR" sz="1100" b="0"/>
              <a:t>2) </a:t>
            </a:r>
            <a:r>
              <a:rPr lang="ko-KR" altLang="en-US" sz="1100" b="0"/>
              <a:t>원격 경비</a:t>
            </a:r>
            <a:r>
              <a:rPr lang="en-US" altLang="ko-KR" sz="1100" b="0"/>
              <a:t>/</a:t>
            </a:r>
            <a:r>
              <a:rPr lang="ko-KR" altLang="en-US" sz="1100" b="0"/>
              <a:t>해제 유선문의 감소</a:t>
            </a:r>
            <a:endParaRPr lang="en-US" altLang="ko-KR" sz="1100" b="0"/>
          </a:p>
          <a:p>
            <a:pPr marL="0" indent="0">
              <a:buSzPct val="100000"/>
              <a:buNone/>
            </a:pPr>
            <a:r>
              <a:rPr lang="en-US" altLang="ko-KR" sz="1100" b="0"/>
              <a:t>3) </a:t>
            </a:r>
            <a:r>
              <a:rPr lang="ko-KR" altLang="en-US" sz="1100" b="0"/>
              <a:t>고객사용자관리 건의 유선문의 감소</a:t>
            </a:r>
          </a:p>
        </p:txBody>
      </p:sp>
      <p:sp>
        <p:nvSpPr>
          <p:cNvPr id="72" name="내용 개체 틀 2">
            <a:extLst>
              <a:ext uri="{FF2B5EF4-FFF2-40B4-BE49-F238E27FC236}">
                <a16:creationId xmlns:a16="http://schemas.microsoft.com/office/drawing/2014/main" id="{B8E390B6-776D-4A5A-9BEE-E0678FF15074}"/>
              </a:ext>
            </a:extLst>
          </p:cNvPr>
          <p:cNvSpPr txBox="1">
            <a:spLocks/>
          </p:cNvSpPr>
          <p:nvPr/>
        </p:nvSpPr>
        <p:spPr>
          <a:xfrm>
            <a:off x="571500" y="3637875"/>
            <a:ext cx="4217500" cy="859226"/>
          </a:xfrm>
          <a:prstGeom prst="rect">
            <a:avLst/>
          </a:prstGeom>
        </p:spPr>
        <p:txBody>
          <a:bodyPr/>
          <a:lstStyle>
            <a:lvl1pPr marL="209545" indent="-209545" algn="l" defTabSz="806431" rtl="0" eaLnBrk="1" latinLnBrk="1" hangingPunct="1">
              <a:lnSpc>
                <a:spcPct val="140000"/>
              </a:lnSpc>
              <a:spcBef>
                <a:spcPct val="20000"/>
              </a:spcBef>
              <a:buClr>
                <a:schemeClr val="tx1">
                  <a:lumMod val="85000"/>
                  <a:lumOff val="15000"/>
                </a:schemeClr>
              </a:buClr>
              <a:buSzPct val="75000"/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+mn-cs"/>
              </a:defRPr>
            </a:lvl1pPr>
            <a:lvl2pPr marL="388929" indent="-160335" algn="l" defTabSz="806431" rtl="0" eaLnBrk="1" latinLnBrk="1" hangingPunct="1">
              <a:lnSpc>
                <a:spcPct val="140000"/>
              </a:lnSpc>
              <a:spcBef>
                <a:spcPct val="20000"/>
              </a:spcBef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Char char="•"/>
              <a:defRPr sz="1600" b="1" kern="120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+mn-cs"/>
              </a:defRPr>
            </a:lvl2pPr>
            <a:lvl3pPr marL="1142971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00000"/>
              <a:buNone/>
            </a:pPr>
            <a:r>
              <a:rPr lang="en-US" altLang="ko-KR" sz="1200" b="0"/>
              <a:t>※ </a:t>
            </a:r>
            <a:r>
              <a:rPr lang="ko-KR" altLang="en-US" sz="1200" b="0"/>
              <a:t>단</a:t>
            </a:r>
            <a:r>
              <a:rPr lang="en-US" altLang="ko-KR" sz="1200" b="0"/>
              <a:t>,  Cost Save</a:t>
            </a:r>
            <a:r>
              <a:rPr lang="ko-KR" altLang="en-US" sz="1200" b="0"/>
              <a:t>효과는 통합아이디 적용 직후 효과나는 것이 아니라</a:t>
            </a:r>
            <a:r>
              <a:rPr lang="en-US" altLang="ko-KR" sz="1200" b="0"/>
              <a:t> </a:t>
            </a:r>
            <a:r>
              <a:rPr lang="ko-KR" altLang="en-US" sz="1200" b="0"/>
              <a:t>연동가입을 통한 고객센터 이용자가 늘어나는 추이에 따라 점진적으로 증가할 것으로 판단됨 </a:t>
            </a:r>
            <a:r>
              <a:rPr lang="en-US" altLang="ko-KR" sz="1200" b="0"/>
              <a:t>( </a:t>
            </a:r>
            <a:r>
              <a:rPr lang="ko-KR" altLang="en-US" sz="1200" b="0"/>
              <a:t>감소효과가 </a:t>
            </a:r>
            <a:r>
              <a:rPr lang="en-US" altLang="ko-KR" sz="1200" b="0"/>
              <a:t>1</a:t>
            </a:r>
            <a:r>
              <a:rPr lang="ko-KR" altLang="en-US" sz="1200" b="0"/>
              <a:t>명분까지 도달하는데는 약 </a:t>
            </a:r>
            <a:r>
              <a:rPr lang="en-US" altLang="ko-KR" sz="1200" b="0"/>
              <a:t>12</a:t>
            </a:r>
            <a:r>
              <a:rPr lang="ko-KR" altLang="en-US" sz="1200" b="0"/>
              <a:t>개월이 걸릴 것으로 추정</a:t>
            </a:r>
            <a:r>
              <a:rPr lang="en-US" altLang="ko-KR" sz="1200" b="0"/>
              <a:t>)</a:t>
            </a:r>
            <a:endParaRPr lang="ko-KR" altLang="en-US" sz="1200" b="0"/>
          </a:p>
        </p:txBody>
      </p:sp>
      <p:graphicFrame>
        <p:nvGraphicFramePr>
          <p:cNvPr id="79" name="차트 78">
            <a:extLst>
              <a:ext uri="{FF2B5EF4-FFF2-40B4-BE49-F238E27FC236}">
                <a16:creationId xmlns:a16="http://schemas.microsoft.com/office/drawing/2014/main" id="{2066A312-46B8-4257-B7D5-BED39AD4FB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319504"/>
              </p:ext>
            </p:extLst>
          </p:nvPr>
        </p:nvGraphicFramePr>
        <p:xfrm>
          <a:off x="5000656" y="3602901"/>
          <a:ext cx="6761595" cy="2527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862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B7ED296-6F00-445A-8F35-B10057558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Appendix_Backdata</a:t>
            </a:r>
            <a:endParaRPr lang="ko-KR" altLang="en-US"/>
          </a:p>
        </p:txBody>
      </p:sp>
      <p:graphicFrame>
        <p:nvGraphicFramePr>
          <p:cNvPr id="15" name="차트 14">
            <a:extLst>
              <a:ext uri="{FF2B5EF4-FFF2-40B4-BE49-F238E27FC236}">
                <a16:creationId xmlns:a16="http://schemas.microsoft.com/office/drawing/2014/main" id="{845C7D7E-6B06-4041-86BF-0AE02BF917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125948"/>
              </p:ext>
            </p:extLst>
          </p:nvPr>
        </p:nvGraphicFramePr>
        <p:xfrm>
          <a:off x="6426199" y="1931806"/>
          <a:ext cx="5322039" cy="40194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B8D44A26-9E28-4231-9B7E-B4F5B0995F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2975437"/>
              </p:ext>
            </p:extLst>
          </p:nvPr>
        </p:nvGraphicFramePr>
        <p:xfrm>
          <a:off x="559905" y="1931806"/>
          <a:ext cx="5205898" cy="40194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73583218"/>
      </p:ext>
    </p:extLst>
  </p:cSld>
  <p:clrMapOvr>
    <a:masterClrMapping/>
  </p:clrMapOvr>
</p:sld>
</file>

<file path=ppt/theme/theme1.xml><?xml version="1.0" encoding="utf-8"?>
<a:theme xmlns:a="http://schemas.openxmlformats.org/drawingml/2006/main" name="13_Section Break Slide Master">
  <a:themeElements>
    <a:clrScheme name="ALLPPT-COLOR-A2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B8FED"/>
      </a:accent1>
      <a:accent2>
        <a:srgbClr val="3967DE"/>
      </a:accent2>
      <a:accent3>
        <a:srgbClr val="26A1EB"/>
      </a:accent3>
      <a:accent4>
        <a:srgbClr val="2B8FED"/>
      </a:accent4>
      <a:accent5>
        <a:srgbClr val="3967DE"/>
      </a:accent5>
      <a:accent6>
        <a:srgbClr val="26A1E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5_Section Break Slide Master">
  <a:themeElements>
    <a:clrScheme name="ALLPPT-COLOR-A2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B8FED"/>
      </a:accent1>
      <a:accent2>
        <a:srgbClr val="3967DE"/>
      </a:accent2>
      <a:accent3>
        <a:srgbClr val="26A1EB"/>
      </a:accent3>
      <a:accent4>
        <a:srgbClr val="2B8FED"/>
      </a:accent4>
      <a:accent5>
        <a:srgbClr val="3967DE"/>
      </a:accent5>
      <a:accent6>
        <a:srgbClr val="26A1E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6_Section Break Slide Master">
  <a:themeElements>
    <a:clrScheme name="ALLPPT-COLOR-A2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B8FED"/>
      </a:accent1>
      <a:accent2>
        <a:srgbClr val="3967DE"/>
      </a:accent2>
      <a:accent3>
        <a:srgbClr val="26A1EB"/>
      </a:accent3>
      <a:accent4>
        <a:srgbClr val="2B8FED"/>
      </a:accent4>
      <a:accent5>
        <a:srgbClr val="3967DE"/>
      </a:accent5>
      <a:accent6>
        <a:srgbClr val="26A1E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ct val="150000"/>
          </a:lnSpc>
          <a:defRPr sz="1100" b="1" dirty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/>
</a:theme>
</file>

<file path=ppt/theme/theme12.xml><?xml version="1.0" encoding="utf-8"?>
<a:theme xmlns:a="http://schemas.openxmlformats.org/drawingml/2006/main" name="7_Section Break Slide Master">
  <a:themeElements>
    <a:clrScheme name="ALLPPT-COLOR-A2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B8FED"/>
      </a:accent1>
      <a:accent2>
        <a:srgbClr val="3967DE"/>
      </a:accent2>
      <a:accent3>
        <a:srgbClr val="26A1EB"/>
      </a:accent3>
      <a:accent4>
        <a:srgbClr val="2B8FED"/>
      </a:accent4>
      <a:accent5>
        <a:srgbClr val="3967DE"/>
      </a:accent5>
      <a:accent6>
        <a:srgbClr val="26A1E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ct val="150000"/>
          </a:lnSpc>
          <a:defRPr sz="1100" b="1" dirty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/>
</a:theme>
</file>

<file path=ppt/theme/theme13.xml><?xml version="1.0" encoding="utf-8"?>
<a:theme xmlns:a="http://schemas.openxmlformats.org/drawingml/2006/main" name="Macromill Embrain_main">
  <a:themeElements>
    <a:clrScheme name="embrain">
      <a:dk1>
        <a:srgbClr val="000000"/>
      </a:dk1>
      <a:lt1>
        <a:sysClr val="window" lastClr="FFFFFF"/>
      </a:lt1>
      <a:dk2>
        <a:srgbClr val="0099FF"/>
      </a:dk2>
      <a:lt2>
        <a:srgbClr val="5656AE"/>
      </a:lt2>
      <a:accent1>
        <a:srgbClr val="0052A4"/>
      </a:accent1>
      <a:accent2>
        <a:srgbClr val="2D8D97"/>
      </a:accent2>
      <a:accent3>
        <a:srgbClr val="8FCB23"/>
      </a:accent3>
      <a:accent4>
        <a:srgbClr val="FFC000"/>
      </a:accent4>
      <a:accent5>
        <a:srgbClr val="F68608"/>
      </a:accent5>
      <a:accent6>
        <a:srgbClr val="D43C5D"/>
      </a:accent6>
      <a:hlink>
        <a:srgbClr val="0099FF"/>
      </a:hlink>
      <a:folHlink>
        <a:srgbClr val="727272"/>
      </a:folHlink>
    </a:clrScheme>
    <a:fontScheme name="나눔고딕 - Calibri">
      <a:majorFont>
        <a:latin typeface="Calibri"/>
        <a:ea typeface="나눔고딕"/>
        <a:cs typeface=""/>
      </a:majorFont>
      <a:minorFont>
        <a:latin typeface="Calibri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COLOR-A2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B8FED"/>
      </a:accent1>
      <a:accent2>
        <a:srgbClr val="3967DE"/>
      </a:accent2>
      <a:accent3>
        <a:srgbClr val="26A1EB"/>
      </a:accent3>
      <a:accent4>
        <a:srgbClr val="2B8FED"/>
      </a:accent4>
      <a:accent5>
        <a:srgbClr val="3967DE"/>
      </a:accent5>
      <a:accent6>
        <a:srgbClr val="26A1E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ection Break Slide Master">
  <a:themeElements>
    <a:clrScheme name="ALLPPT-COLOR-A2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B8FED"/>
      </a:accent1>
      <a:accent2>
        <a:srgbClr val="3967DE"/>
      </a:accent2>
      <a:accent3>
        <a:srgbClr val="26A1EB"/>
      </a:accent3>
      <a:accent4>
        <a:srgbClr val="2B8FED"/>
      </a:accent4>
      <a:accent5>
        <a:srgbClr val="3967DE"/>
      </a:accent5>
      <a:accent6>
        <a:srgbClr val="26A1E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9_Section Break Slide Master">
  <a:themeElements>
    <a:clrScheme name="ALLPPT-COLOR-A2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B8FED"/>
      </a:accent1>
      <a:accent2>
        <a:srgbClr val="3967DE"/>
      </a:accent2>
      <a:accent3>
        <a:srgbClr val="26A1EB"/>
      </a:accent3>
      <a:accent4>
        <a:srgbClr val="2B8FED"/>
      </a:accent4>
      <a:accent5>
        <a:srgbClr val="3967DE"/>
      </a:accent5>
      <a:accent6>
        <a:srgbClr val="26A1E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Section Break Slide Master">
  <a:themeElements>
    <a:clrScheme name="ALLPPT-COLOR-A2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B8FED"/>
      </a:accent1>
      <a:accent2>
        <a:srgbClr val="3967DE"/>
      </a:accent2>
      <a:accent3>
        <a:srgbClr val="26A1EB"/>
      </a:accent3>
      <a:accent4>
        <a:srgbClr val="2B8FED"/>
      </a:accent4>
      <a:accent5>
        <a:srgbClr val="3967DE"/>
      </a:accent5>
      <a:accent6>
        <a:srgbClr val="26A1E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1400" smtClean="0">
            <a:latin typeface="맑은 고딕" pitchFamily="50" charset="-127"/>
            <a:ea typeface="맑은 고딕" pitchFamily="50" charset="-127"/>
            <a:cs typeface="Arials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auto">
        <a:noFill/>
        <a:ln w="9525">
          <a:noFill/>
          <a:miter lim="800000"/>
          <a:headEnd/>
          <a:tailEnd/>
        </a:ln>
      </a:spPr>
      <a:bodyPr vert="horz" wrap="none" lIns="0" tIns="0" rIns="0" bIns="0" numCol="1" rtlCol="0" anchor="t" anchorCtr="0" compatLnSpc="1">
        <a:prstTxWarp prst="textNoShape">
          <a:avLst/>
        </a:prstTxWarp>
        <a:spAutoFit/>
      </a:bodyPr>
      <a:lstStyle>
        <a:defPPr marL="179388" marR="0" indent="-179388" algn="l" defTabSz="914400" rtl="0" eaLnBrk="0" fontAlgn="base" latinLnBrk="1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70000"/>
          <a:buFont typeface="Wingdings" pitchFamily="2" charset="2"/>
          <a:buNone/>
          <a:tabLst/>
          <a:defRPr kumimoji="1" i="0" u="none" strike="noStrike" kern="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  <a:ea typeface="+mn-ea"/>
          </a:defRPr>
        </a:defPPr>
      </a:lstStyle>
    </a:tx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1400" smtClean="0">
            <a:latin typeface="맑은 고딕" pitchFamily="50" charset="-127"/>
            <a:ea typeface="맑은 고딕" pitchFamily="50" charset="-127"/>
            <a:cs typeface="Arials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auto">
        <a:noFill/>
        <a:ln w="9525">
          <a:noFill/>
          <a:miter lim="800000"/>
          <a:headEnd/>
          <a:tailEnd/>
        </a:ln>
      </a:spPr>
      <a:bodyPr vert="horz" wrap="none" lIns="0" tIns="0" rIns="0" bIns="0" numCol="1" rtlCol="0" anchor="t" anchorCtr="0" compatLnSpc="1">
        <a:prstTxWarp prst="textNoShape">
          <a:avLst/>
        </a:prstTxWarp>
        <a:spAutoFit/>
      </a:bodyPr>
      <a:lstStyle>
        <a:defPPr marL="179388" marR="0" indent="-179388" algn="l" defTabSz="914400" rtl="0" eaLnBrk="0" fontAlgn="base" latinLnBrk="1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70000"/>
          <a:buFont typeface="Wingdings" pitchFamily="2" charset="2"/>
          <a:buNone/>
          <a:tabLst/>
          <a:defRPr kumimoji="1" i="0" u="none" strike="noStrike" kern="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  <a:ea typeface="+mn-ea"/>
          </a:defRPr>
        </a:defPPr>
      </a:lstStyle>
    </a:tx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3_Section Break Slide Master">
  <a:themeElements>
    <a:clrScheme name="ALLPPT-COLOR-A2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B8FED"/>
      </a:accent1>
      <a:accent2>
        <a:srgbClr val="3967DE"/>
      </a:accent2>
      <a:accent3>
        <a:srgbClr val="26A1EB"/>
      </a:accent3>
      <a:accent4>
        <a:srgbClr val="2B8FED"/>
      </a:accent4>
      <a:accent5>
        <a:srgbClr val="3967DE"/>
      </a:accent5>
      <a:accent6>
        <a:srgbClr val="26A1E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4_Section Break Slide Master">
  <a:themeElements>
    <a:clrScheme name="ALLPPT-COLOR-A2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B8FED"/>
      </a:accent1>
      <a:accent2>
        <a:srgbClr val="3967DE"/>
      </a:accent2>
      <a:accent3>
        <a:srgbClr val="26A1EB"/>
      </a:accent3>
      <a:accent4>
        <a:srgbClr val="2B8FED"/>
      </a:accent4>
      <a:accent5>
        <a:srgbClr val="3967DE"/>
      </a:accent5>
      <a:accent6>
        <a:srgbClr val="26A1E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4CB9CF2B585374EBED4FEA8ABB63B0C" ma:contentTypeVersion="11" ma:contentTypeDescription="새 문서를 만듭니다." ma:contentTypeScope="" ma:versionID="f407d61799c6ee0ab16672fdd4a58888">
  <xsd:schema xmlns:xsd="http://www.w3.org/2001/XMLSchema" xmlns:xs="http://www.w3.org/2001/XMLSchema" xmlns:p="http://schemas.microsoft.com/office/2006/metadata/properties" xmlns:ns2="bccbdcca-3507-4bcd-a730-a22c2d25f07e" xmlns:ns3="76045df8-181f-4d5c-9352-19fe1a45e3a1" targetNamespace="http://schemas.microsoft.com/office/2006/metadata/properties" ma:root="true" ma:fieldsID="71aceceb51c2ff00384c892b2a50aaba" ns2:_="" ns3:_="">
    <xsd:import namespace="bccbdcca-3507-4bcd-a730-a22c2d25f07e"/>
    <xsd:import namespace="76045df8-181f-4d5c-9352-19fe1a45e3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cbdcca-3507-4bcd-a730-a22c2d25f0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045df8-181f-4d5c-9352-19fe1a45e3a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BB0670-93B4-4037-9AE4-661D4057020E}">
  <ds:schemaRefs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http://purl.org/dc/dcmitype/"/>
    <ds:schemaRef ds:uri="http://schemas.microsoft.com/office/2006/metadata/properties"/>
    <ds:schemaRef ds:uri="http://schemas.microsoft.com/office/infopath/2007/PartnerControls"/>
    <ds:schemaRef ds:uri="bccbdcca-3507-4bcd-a730-a22c2d25f07e"/>
    <ds:schemaRef ds:uri="http://schemas.openxmlformats.org/package/2006/metadata/core-properties"/>
    <ds:schemaRef ds:uri="76045df8-181f-4d5c-9352-19fe1a45e3a1"/>
  </ds:schemaRefs>
</ds:datastoreItem>
</file>

<file path=customXml/itemProps2.xml><?xml version="1.0" encoding="utf-8"?>
<ds:datastoreItem xmlns:ds="http://schemas.openxmlformats.org/officeDocument/2006/customXml" ds:itemID="{5C523292-BCE8-4C36-9AE4-5CEFEE7748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cbdcca-3507-4bcd-a730-a22c2d25f07e"/>
    <ds:schemaRef ds:uri="76045df8-181f-4d5c-9352-19fe1a45e3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3609392-948E-4050-A16C-719C09304D3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28852</TotalTime>
  <Words>315</Words>
  <Application>Microsoft Office PowerPoint</Application>
  <PresentationFormat>와이드스크린</PresentationFormat>
  <Paragraphs>73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13</vt:i4>
      </vt:variant>
      <vt:variant>
        <vt:lpstr>슬라이드 제목</vt:lpstr>
      </vt:variant>
      <vt:variant>
        <vt:i4>4</vt:i4>
      </vt:variant>
    </vt:vector>
  </HeadingPairs>
  <TitlesOfParts>
    <vt:vector size="25" baseType="lpstr">
      <vt:lpstr>Optima</vt:lpstr>
      <vt:lpstr>굴림</vt:lpstr>
      <vt:lpstr>맑은 고딕</vt:lpstr>
      <vt:lpstr>맑은 고딕 Semilight</vt:lpstr>
      <vt:lpstr>Arial</vt:lpstr>
      <vt:lpstr>Calibri</vt:lpstr>
      <vt:lpstr>Univers</vt:lpstr>
      <vt:lpstr>Wingdings</vt:lpstr>
      <vt:lpstr>13_Section Break Slide Master</vt:lpstr>
      <vt:lpstr>Section Break Slide Master</vt:lpstr>
      <vt:lpstr>1_Section Break Slide Master</vt:lpstr>
      <vt:lpstr>9_Section Break Slide Master</vt:lpstr>
      <vt:lpstr>2_Section Break Slide Master</vt:lpstr>
      <vt:lpstr>1_디자인 사용자 지정</vt:lpstr>
      <vt:lpstr>2_디자인 사용자 지정</vt:lpstr>
      <vt:lpstr>3_Section Break Slide Master</vt:lpstr>
      <vt:lpstr>4_Section Break Slide Master</vt:lpstr>
      <vt:lpstr>5_Section Break Slide Master</vt:lpstr>
      <vt:lpstr>6_Section Break Slide Master</vt:lpstr>
      <vt:lpstr>7_Section Break Slide Master</vt:lpstr>
      <vt:lpstr>Macromill Embrain_main</vt:lpstr>
      <vt:lpstr>통합 아이디 기대효과</vt:lpstr>
      <vt:lpstr>통합 아이디 기대효과</vt:lpstr>
      <vt:lpstr>Cost Save 효과</vt:lpstr>
      <vt:lpstr>Appendix_Backdata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정재욱(JUNG, JW - CS기획팀)</dc:creator>
  <cp:lastModifiedBy>정재욱(JUNG JW - 고객가치혁신팀)</cp:lastModifiedBy>
  <cp:revision>2405</cp:revision>
  <cp:lastPrinted>2021-06-22T05:22:45Z</cp:lastPrinted>
  <dcterms:created xsi:type="dcterms:W3CDTF">2020-10-15T12:55:24Z</dcterms:created>
  <dcterms:modified xsi:type="dcterms:W3CDTF">2021-09-01T02:46:41Z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0x010100C4CB9CF2B585374EBED4FEA8ABB63B0C</vt:lpwstr>
  </property>
</Properties>
</file>