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5" r:id="rId5"/>
    <p:sldId id="260" r:id="rId6"/>
    <p:sldId id="267" r:id="rId7"/>
    <p:sldId id="266" r:id="rId8"/>
    <p:sldId id="261" r:id="rId9"/>
    <p:sldId id="268" r:id="rId10"/>
    <p:sldId id="269" r:id="rId11"/>
    <p:sldId id="270" r:id="rId12"/>
    <p:sldId id="271" r:id="rId13"/>
    <p:sldId id="272" r:id="rId14"/>
    <p:sldId id="273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AE4C2-1892-4BFD-B50C-517C5989D3B4}" v="55" dt="2021-10-29T01:47:23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9B218-1F4E-4D8F-BFD4-26D581A47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3AE497-D74A-4491-85B5-F5FFC397E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50FA1-DE3C-4F03-A526-2CB44F2C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3C2-4672-4879-971D-23D0F3C34F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E5C81-9B61-4AD2-8CA5-08359FAE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D1B6A-F995-4A0F-B1C8-D0819DE1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AB3F-FED0-405A-A236-61EDDA3CC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1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EB8C6-8F37-4415-BE95-388957EF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3A20CF-C81D-425C-8368-3D387716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7DE2D-A85F-4884-8530-880E674C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3C2-4672-4879-971D-23D0F3C34F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B95E0-6C9B-486A-9DE7-19F45962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86987-5E79-4B99-B62E-D1CE8D36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AB3F-FED0-405A-A236-61EDDA3CC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1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05D133-0B24-48E6-A111-0C2B91541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0CCB2-51A3-41F4-BE27-C8540C057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87AE0-65B0-4995-A7CE-57F277FA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3C2-4672-4879-971D-23D0F3C34F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BE7FE-0D7E-476B-A960-9CBAF5AE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8BBD2-68D7-472A-A675-FB0CAE6C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AB3F-FED0-405A-A236-61EDDA3CC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0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B3D73-57BA-4B0F-84A9-93F1E46B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F91F7-2FF4-4B43-A476-D42363C91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E393A-7075-45FD-B3B7-194071EB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3C2-4672-4879-971D-23D0F3C34F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7069E-B66A-4668-8D27-3227A6D7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93978-C73B-4E9F-901E-85778FF2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AB3F-FED0-405A-A236-61EDDA3CC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3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09297-C3B9-4EF3-A576-44153BCE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932B5-EBE5-413E-AD00-43CA5B9AA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DFE0C-4A07-4901-BED5-DE99F95B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3C2-4672-4879-971D-23D0F3C34F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AF584-FCA9-47A8-A1D0-4E833DC6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5BB4F-E18B-4A19-9E27-1FA2ABC6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AB3F-FED0-405A-A236-61EDDA3CC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9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33023-EBCF-449B-86BE-527210CD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60FFC-0E91-4F78-AE93-ADE41B878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6DD665-696C-43CD-9435-9301FF9E8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56B1E-9C1F-4007-B15F-90180901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3C2-4672-4879-971D-23D0F3C34F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41D853-1E5D-48BB-A774-8D8E111F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B01F3-B409-4024-A989-E86C07F4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AB3F-FED0-405A-A236-61EDDA3CC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3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224F9-3EB0-447B-A09A-B944F4F1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70EAE-2C54-4214-9494-1A6AC0AA5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764362-F48C-4922-ABE4-8C0502728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6FD075-C692-4772-BA01-A085B0DAD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2D0932-27F5-4588-ACDD-E607132CA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EB5383-15FD-4A5C-8805-8C591493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3C2-4672-4879-971D-23D0F3C34F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D580B2-A6E0-4F6D-8A3A-26D76F82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B0F653-255B-40CE-8DDF-1FBB5828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AB3F-FED0-405A-A236-61EDDA3CC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4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A7442-5136-4A01-82B9-99627274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CA62A8-3558-4425-88BA-8C0040D1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3C2-4672-4879-971D-23D0F3C34F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9C2F7C-D1CA-471D-9ABB-9D504505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2D0D5E-51FE-4132-B7E6-ECB5745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AB3F-FED0-405A-A236-61EDDA3CC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1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51EDD7-67C8-40DC-A41E-F87E09FE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3C2-4672-4879-971D-23D0F3C34F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79E563-B93A-4704-B939-73632CF4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9F2546-F5AE-4711-85B2-93159D85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AB3F-FED0-405A-A236-61EDDA3CC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4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85F0F-470A-4AA4-8E14-DE66CDC5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CAD71-9B63-465B-9D41-68BE260A9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D67A7-9C5C-446F-B6EB-62D9216B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732C2E-BF7F-4719-A759-24BD534D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3C2-4672-4879-971D-23D0F3C34F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67774-8916-47B0-AE72-10E8F589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4573C-4D5E-41A3-8D6E-4EAAA5DE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AB3F-FED0-405A-A236-61EDDA3CC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7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63C77-C0FA-4B2E-AF88-29C09A2F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B2955B-4676-4DFE-9AB1-71F362FA5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5D479-E2F4-4B80-A7E3-75A1DB15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EB033C-DC8C-430F-A5A4-7A2F9A5F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3C2-4672-4879-971D-23D0F3C34F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2A8552-E6F3-4D70-9B8B-7EF3553B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5E97F-00ED-4841-B189-45004262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AB3F-FED0-405A-A236-61EDDA3CC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9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B9A0F2-959D-41FD-A3B9-543F61CD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3E9E8-3FC2-411E-80FE-6564BB5A3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6CF30-1F80-4752-B921-1935BD5BC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03C2-4672-4879-971D-23D0F3C34F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0C695-AD94-4588-BC49-E862C2108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FD082-9913-4EA5-B8F3-28BD48BCE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4AB3F-FED0-405A-A236-61EDDA3CC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80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파이썬(python) 주식 자동매매 프로그램 만들기 - 2-1 조건문(if)">
            <a:extLst>
              <a:ext uri="{FF2B5EF4-FFF2-40B4-BE49-F238E27FC236}">
                <a16:creationId xmlns:a16="http://schemas.microsoft.com/office/drawing/2014/main" id="{5A81F51B-F10B-4239-A8CC-70EBB219C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02" y="539867"/>
            <a:ext cx="10512490" cy="591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58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5FB4A-6F37-4A7C-80D7-709596B438DF}"/>
              </a:ext>
            </a:extLst>
          </p:cNvPr>
          <p:cNvSpPr txBox="1"/>
          <p:nvPr/>
        </p:nvSpPr>
        <p:spPr>
          <a:xfrm>
            <a:off x="3041009" y="256062"/>
            <a:ext cx="609879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[VAR]</a:t>
            </a:r>
          </a:p>
          <a:p>
            <a:r>
              <a:rPr lang="ko-KR" altLang="en-US" sz="1000" dirty="0" err="1"/>
              <a:t>upper</a:t>
            </a:r>
            <a:r>
              <a:rPr lang="ko-KR" altLang="en-US" sz="1000" dirty="0"/>
              <a:t> = 1.006</a:t>
            </a:r>
          </a:p>
          <a:p>
            <a:r>
              <a:rPr lang="ko-KR" altLang="en-US" sz="1000" dirty="0" err="1"/>
              <a:t>amount</a:t>
            </a:r>
            <a:r>
              <a:rPr lang="ko-KR" altLang="en-US" sz="1000" dirty="0"/>
              <a:t> = 30</a:t>
            </a:r>
          </a:p>
          <a:p>
            <a:r>
              <a:rPr lang="ko-KR" altLang="en-US" sz="1000" dirty="0" err="1"/>
              <a:t>repurchase</a:t>
            </a:r>
            <a:r>
              <a:rPr lang="ko-KR" altLang="en-US" sz="1000" dirty="0"/>
              <a:t> = 10</a:t>
            </a:r>
          </a:p>
          <a:p>
            <a:r>
              <a:rPr lang="ko-KR" altLang="en-US" sz="1000" dirty="0" err="1"/>
              <a:t>key</a:t>
            </a:r>
            <a:r>
              <a:rPr lang="ko-KR" altLang="en-US" sz="1000" dirty="0"/>
              <a:t> = price_diff_rate_24h</a:t>
            </a:r>
          </a:p>
          <a:p>
            <a:r>
              <a:rPr lang="ko-KR" altLang="en-US" sz="1000" dirty="0" err="1"/>
              <a:t>user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moon</a:t>
            </a:r>
            <a:endParaRPr lang="ko-KR" altLang="en-US" sz="1000" dirty="0"/>
          </a:p>
          <a:p>
            <a:r>
              <a:rPr lang="ko-KR" altLang="en-US" sz="1000" dirty="0" err="1"/>
              <a:t>goal</a:t>
            </a:r>
            <a:r>
              <a:rPr lang="ko-KR" altLang="en-US" sz="1000" dirty="0"/>
              <a:t> = 0.03</a:t>
            </a:r>
          </a:p>
          <a:p>
            <a:endParaRPr lang="ko-KR" altLang="en-US" sz="1000" dirty="0"/>
          </a:p>
          <a:p>
            <a:r>
              <a:rPr lang="ko-KR" altLang="en-US" sz="1000" dirty="0"/>
              <a:t>#손절매도기능(하락세 코인 체크, 매수가 보다 하락한 코인 체크, 30분 평균가격보다 하락 체크)</a:t>
            </a:r>
          </a:p>
          <a:p>
            <a:r>
              <a:rPr lang="ko-KR" altLang="en-US" sz="1000" dirty="0"/>
              <a:t>[SELL]</a:t>
            </a:r>
          </a:p>
          <a:p>
            <a:r>
              <a:rPr lang="ko-KR" altLang="en-US" sz="1000" dirty="0" err="1"/>
              <a:t>time</a:t>
            </a:r>
            <a:r>
              <a:rPr lang="ko-KR" altLang="en-US" sz="1000" dirty="0"/>
              <a:t> = 3</a:t>
            </a:r>
          </a:p>
          <a:p>
            <a:r>
              <a:rPr lang="ko-KR" altLang="en-US" sz="1000" dirty="0" err="1"/>
              <a:t>num</a:t>
            </a:r>
            <a:r>
              <a:rPr lang="ko-KR" altLang="en-US" sz="1000" dirty="0"/>
              <a:t> = 10</a:t>
            </a:r>
          </a:p>
          <a:p>
            <a:r>
              <a:rPr lang="ko-KR" altLang="en-US" sz="1000" dirty="0" err="1"/>
              <a:t>lower</a:t>
            </a:r>
            <a:r>
              <a:rPr lang="ko-KR" altLang="en-US" sz="1000" dirty="0"/>
              <a:t> = 0.9</a:t>
            </a:r>
          </a:p>
          <a:p>
            <a:r>
              <a:rPr lang="ko-KR" altLang="en-US" sz="1000" dirty="0" err="1"/>
              <a:t>check</a:t>
            </a:r>
            <a:r>
              <a:rPr lang="ko-KR" altLang="en-US" sz="1000" dirty="0"/>
              <a:t> = 0.99</a:t>
            </a:r>
          </a:p>
          <a:p>
            <a:r>
              <a:rPr lang="ko-KR" altLang="en-US" sz="1000" dirty="0" err="1"/>
              <a:t>mode</a:t>
            </a:r>
            <a:r>
              <a:rPr lang="ko-KR" altLang="en-US" sz="1000" dirty="0"/>
              <a:t> = OFF</a:t>
            </a:r>
          </a:p>
          <a:p>
            <a:endParaRPr lang="ko-KR" altLang="en-US" sz="1000" dirty="0"/>
          </a:p>
          <a:p>
            <a:r>
              <a:rPr lang="ko-KR" altLang="en-US" sz="1000" dirty="0"/>
              <a:t>#매수기능(상승세 코인 체크)</a:t>
            </a:r>
          </a:p>
          <a:p>
            <a:r>
              <a:rPr lang="ko-KR" altLang="en-US" sz="1000" dirty="0"/>
              <a:t>[BUY]</a:t>
            </a:r>
          </a:p>
          <a:p>
            <a:r>
              <a:rPr lang="ko-KR" altLang="en-US" sz="1000" dirty="0" err="1"/>
              <a:t>time</a:t>
            </a:r>
            <a:r>
              <a:rPr lang="ko-KR" altLang="en-US" sz="1000" dirty="0"/>
              <a:t> = 4</a:t>
            </a:r>
          </a:p>
          <a:p>
            <a:r>
              <a:rPr lang="ko-KR" altLang="en-US" sz="1000" dirty="0" err="1"/>
              <a:t>num</a:t>
            </a:r>
            <a:r>
              <a:rPr lang="ko-KR" altLang="en-US" sz="1000" dirty="0"/>
              <a:t> = 3</a:t>
            </a:r>
          </a:p>
          <a:p>
            <a:r>
              <a:rPr lang="ko-KR" altLang="en-US" sz="1000" dirty="0" err="1"/>
              <a:t>mode</a:t>
            </a:r>
            <a:r>
              <a:rPr lang="ko-KR" altLang="en-US" sz="1000" dirty="0"/>
              <a:t> = ON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buy_list</a:t>
            </a:r>
            <a:r>
              <a:rPr lang="ko-KR" altLang="en-US" sz="1000" dirty="0"/>
              <a:t> 코인 구매 종목 구분자로 (,)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사용, </a:t>
            </a:r>
            <a:r>
              <a:rPr lang="ko-KR" altLang="en-US" sz="1000" dirty="0" err="1"/>
              <a:t>amount와</a:t>
            </a:r>
            <a:r>
              <a:rPr lang="ko-KR" altLang="en-US" sz="1000" dirty="0"/>
              <a:t> 개수를 </a:t>
            </a:r>
            <a:r>
              <a:rPr lang="ko-KR" altLang="en-US" sz="1000" dirty="0" err="1"/>
              <a:t>맞춰주어야함</a:t>
            </a:r>
            <a:endParaRPr lang="ko-KR" altLang="en-US" sz="1000" dirty="0"/>
          </a:p>
          <a:p>
            <a:r>
              <a:rPr lang="ko-KR" altLang="en-US" sz="1000" dirty="0"/>
              <a:t>[COIN]</a:t>
            </a:r>
          </a:p>
          <a:p>
            <a:r>
              <a:rPr lang="ko-KR" altLang="en-US" sz="1000" dirty="0" err="1"/>
              <a:t>buy_list</a:t>
            </a:r>
            <a:r>
              <a:rPr lang="ko-KR" altLang="en-US" sz="1000" dirty="0"/>
              <a:t> = MTL,DOT,STMX,ELF,GRS</a:t>
            </a:r>
          </a:p>
          <a:p>
            <a:r>
              <a:rPr lang="ko-KR" altLang="en-US" sz="1000" dirty="0" err="1"/>
              <a:t>hold_list</a:t>
            </a:r>
            <a:r>
              <a:rPr lang="ko-KR" altLang="en-US" sz="1000" dirty="0"/>
              <a:t> = ICX,HUM,UPP,CRE,RFR,CBK,TON,MOC,AQT,HUNT,SSX,PLA,AHT,MVL,MED,META,MLK,DKA,MBL,BORA,ORBS</a:t>
            </a:r>
          </a:p>
          <a:p>
            <a:r>
              <a:rPr lang="ko-KR" altLang="en-US" sz="1000" dirty="0" err="1"/>
              <a:t>mode</a:t>
            </a:r>
            <a:r>
              <a:rPr lang="ko-KR" altLang="en-US" sz="1000" dirty="0"/>
              <a:t> = ON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mode</a:t>
            </a:r>
            <a:r>
              <a:rPr lang="ko-KR" altLang="en-US" sz="1000" dirty="0"/>
              <a:t> = ON : </a:t>
            </a:r>
            <a:r>
              <a:rPr lang="ko-KR" altLang="en-US" sz="1000" dirty="0" err="1"/>
              <a:t>상승율</a:t>
            </a:r>
            <a:r>
              <a:rPr lang="ko-KR" altLang="en-US" sz="1000" dirty="0"/>
              <a:t> 높은 구매(</a:t>
            </a:r>
            <a:r>
              <a:rPr lang="ko-KR" altLang="en-US" sz="1000" dirty="0" err="1"/>
              <a:t>limit</a:t>
            </a:r>
            <a:r>
              <a:rPr lang="ko-KR" altLang="en-US" sz="1000" dirty="0"/>
              <a:t> 이상) OFF : </a:t>
            </a:r>
            <a:r>
              <a:rPr lang="ko-KR" altLang="en-US" sz="1000" dirty="0" err="1"/>
              <a:t>상승율</a:t>
            </a:r>
            <a:r>
              <a:rPr lang="ko-KR" altLang="en-US" sz="1000" dirty="0"/>
              <a:t> 낮은 구매(</a:t>
            </a:r>
            <a:r>
              <a:rPr lang="ko-KR" altLang="en-US" sz="1000" dirty="0" err="1"/>
              <a:t>limit</a:t>
            </a:r>
            <a:r>
              <a:rPr lang="ko-KR" altLang="en-US" sz="1000" dirty="0"/>
              <a:t> 이하, 15일 평균가보다 </a:t>
            </a:r>
            <a:r>
              <a:rPr lang="ko-KR" altLang="en-US" sz="1000" dirty="0" err="1"/>
              <a:t>낮은순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[RATE]</a:t>
            </a:r>
          </a:p>
          <a:p>
            <a:r>
              <a:rPr lang="ko-KR" altLang="en-US" sz="1000" dirty="0" err="1"/>
              <a:t>limit</a:t>
            </a:r>
            <a:r>
              <a:rPr lang="ko-KR" altLang="en-US" sz="1000" dirty="0"/>
              <a:t> = 0</a:t>
            </a:r>
          </a:p>
          <a:p>
            <a:r>
              <a:rPr lang="ko-KR" altLang="en-US" sz="1000" dirty="0" err="1"/>
              <a:t>mode</a:t>
            </a:r>
            <a:r>
              <a:rPr lang="ko-KR" altLang="en-US" sz="1000" dirty="0"/>
              <a:t> = OFF</a:t>
            </a:r>
          </a:p>
        </p:txBody>
      </p:sp>
    </p:spTree>
    <p:extLst>
      <p:ext uri="{BB962C8B-B14F-4D97-AF65-F5344CB8AC3E}">
        <p14:creationId xmlns:p14="http://schemas.microsoft.com/office/powerpoint/2010/main" val="259951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B4B68-FA1C-44AC-9560-C292A0C39BBF}"/>
              </a:ext>
            </a:extLst>
          </p:cNvPr>
          <p:cNvSpPr txBox="1"/>
          <p:nvPr/>
        </p:nvSpPr>
        <p:spPr>
          <a:xfrm>
            <a:off x="3099732" y="1861437"/>
            <a:ext cx="60987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# 하락세인 코인 매수 방지</a:t>
            </a:r>
          </a:p>
          <a:p>
            <a:r>
              <a:rPr lang="ko-KR" altLang="en-US" sz="1000" dirty="0"/>
              <a:t>[BUY2]</a:t>
            </a:r>
          </a:p>
          <a:p>
            <a:r>
              <a:rPr lang="ko-KR" altLang="en-US" sz="1000" dirty="0" err="1"/>
              <a:t>time</a:t>
            </a:r>
            <a:r>
              <a:rPr lang="ko-KR" altLang="en-US" sz="1000" dirty="0"/>
              <a:t> = 4</a:t>
            </a:r>
          </a:p>
          <a:p>
            <a:r>
              <a:rPr lang="ko-KR" altLang="en-US" sz="1000" dirty="0" err="1"/>
              <a:t>num</a:t>
            </a:r>
            <a:r>
              <a:rPr lang="ko-KR" altLang="en-US" sz="1000" dirty="0"/>
              <a:t> = 3</a:t>
            </a:r>
          </a:p>
          <a:p>
            <a:r>
              <a:rPr lang="ko-KR" altLang="en-US" sz="1000" dirty="0" err="1"/>
              <a:t>mode</a:t>
            </a:r>
            <a:r>
              <a:rPr lang="ko-KR" altLang="en-US" sz="1000" dirty="0"/>
              <a:t> = ON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ON : 시장가매도, OFF : 지정가매도(</a:t>
            </a:r>
            <a:r>
              <a:rPr lang="ko-KR" altLang="en-US" sz="1000" dirty="0" err="1"/>
              <a:t>매수시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upper를</a:t>
            </a:r>
            <a:r>
              <a:rPr lang="ko-KR" altLang="en-US" sz="1000" dirty="0"/>
              <a:t> 곱한 가격으로 </a:t>
            </a:r>
            <a:r>
              <a:rPr lang="ko-KR" altLang="en-US" sz="1000" dirty="0" err="1"/>
              <a:t>지정가</a:t>
            </a:r>
            <a:r>
              <a:rPr lang="ko-KR" altLang="en-US" sz="1000" dirty="0"/>
              <a:t> 매도)</a:t>
            </a:r>
          </a:p>
          <a:p>
            <a:r>
              <a:rPr lang="ko-KR" altLang="en-US" sz="1000" dirty="0"/>
              <a:t>[SELL2]</a:t>
            </a:r>
          </a:p>
          <a:p>
            <a:r>
              <a:rPr lang="ko-KR" altLang="en-US" sz="1000" dirty="0" err="1"/>
              <a:t>upper</a:t>
            </a:r>
            <a:r>
              <a:rPr lang="ko-KR" altLang="en-US" sz="1000" dirty="0"/>
              <a:t> = 1.006</a:t>
            </a:r>
          </a:p>
          <a:p>
            <a:r>
              <a:rPr lang="ko-KR" altLang="en-US" sz="1000" dirty="0" err="1"/>
              <a:t>mode</a:t>
            </a:r>
            <a:r>
              <a:rPr lang="ko-KR" altLang="en-US" sz="1000" dirty="0"/>
              <a:t> = OFF</a:t>
            </a:r>
          </a:p>
        </p:txBody>
      </p:sp>
    </p:spTree>
    <p:extLst>
      <p:ext uri="{BB962C8B-B14F-4D97-AF65-F5344CB8AC3E}">
        <p14:creationId xmlns:p14="http://schemas.microsoft.com/office/powerpoint/2010/main" val="352152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76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83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파이썬 증권 데이터 분석 ">
            <a:extLst>
              <a:ext uri="{FF2B5EF4-FFF2-40B4-BE49-F238E27FC236}">
                <a16:creationId xmlns:a16="http://schemas.microsoft.com/office/drawing/2014/main" id="{5E5B7A49-B646-49ED-81AB-F660CE791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19" y="1144944"/>
            <a:ext cx="1723083" cy="221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19A38A-089E-4753-8AF0-B1519BE93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62" y="137627"/>
            <a:ext cx="7915275" cy="685800"/>
          </a:xfrm>
          <a:prstGeom prst="rect">
            <a:avLst/>
          </a:prstGeom>
        </p:spPr>
      </p:pic>
      <p:pic>
        <p:nvPicPr>
          <p:cNvPr id="12" name="Picture 4" descr="파이썬으로 배우는 알고리즘 트레이딩">
            <a:extLst>
              <a:ext uri="{FF2B5EF4-FFF2-40B4-BE49-F238E27FC236}">
                <a16:creationId xmlns:a16="http://schemas.microsoft.com/office/drawing/2014/main" id="{3A58A0FC-1234-48DA-81E6-595FE740A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763" y="1212980"/>
            <a:ext cx="1159177" cy="143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실전 알고리즘 트레이딩 배우기 ">
            <a:extLst>
              <a:ext uri="{FF2B5EF4-FFF2-40B4-BE49-F238E27FC236}">
                <a16:creationId xmlns:a16="http://schemas.microsoft.com/office/drawing/2014/main" id="{9908496E-3267-4A48-8D7A-8234778D1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987" y="1193539"/>
            <a:ext cx="1732384" cy="216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파이썬으로 배우는 포트폴리오">
            <a:extLst>
              <a:ext uri="{FF2B5EF4-FFF2-40B4-BE49-F238E27FC236}">
                <a16:creationId xmlns:a16="http://schemas.microsoft.com/office/drawing/2014/main" id="{EEEC082E-2202-4DD2-824D-ADAFB8833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660" y="1144944"/>
            <a:ext cx="1573796" cy="202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파이썬으로 만드는 암호화폐 자동 거래 시스템">
            <a:extLst>
              <a:ext uri="{FF2B5EF4-FFF2-40B4-BE49-F238E27FC236}">
                <a16:creationId xmlns:a16="http://schemas.microsoft.com/office/drawing/2014/main" id="{3B5C1C7A-06E4-42C6-80B4-AB136CB9C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49" y="3840323"/>
            <a:ext cx="1732385" cy="214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자동으로 고수익을 창출하는 주식 투자">
            <a:extLst>
              <a:ext uri="{FF2B5EF4-FFF2-40B4-BE49-F238E27FC236}">
                <a16:creationId xmlns:a16="http://schemas.microsoft.com/office/drawing/2014/main" id="{55F8DC45-514A-4DE5-9EF3-37C15699F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669" y="3818043"/>
            <a:ext cx="1696542" cy="252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엑셀 자동 트레이딩 시스템">
            <a:extLst>
              <a:ext uri="{FF2B5EF4-FFF2-40B4-BE49-F238E27FC236}">
                <a16:creationId xmlns:a16="http://schemas.microsoft.com/office/drawing/2014/main" id="{17064AEC-8AB6-419D-AA06-384BEFB55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46" y="3848427"/>
            <a:ext cx="1974626" cy="254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파이썬과 리액트를 활용한 주식 자동거래 시스템 구축">
            <a:extLst>
              <a:ext uri="{FF2B5EF4-FFF2-40B4-BE49-F238E27FC236}">
                <a16:creationId xmlns:a16="http://schemas.microsoft.com/office/drawing/2014/main" id="{449B91B9-E2B5-47B2-92C7-DE2292E60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95" y="3848426"/>
            <a:ext cx="1974626" cy="241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04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클래스101 | 파이썬 주식자동매매 프로그램 만들기">
            <a:extLst>
              <a:ext uri="{FF2B5EF4-FFF2-40B4-BE49-F238E27FC236}">
                <a16:creationId xmlns:a16="http://schemas.microsoft.com/office/drawing/2014/main" id="{7192034D-F20D-4191-9C5B-700B77C80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1957" y="643467"/>
            <a:ext cx="742808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3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49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0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1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2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53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4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0" name="Picture 8" descr="인간 vs AI…주식 거래까지 인공지능 승리 | SBS 뉴스">
            <a:extLst>
              <a:ext uri="{FF2B5EF4-FFF2-40B4-BE49-F238E27FC236}">
                <a16:creationId xmlns:a16="http://schemas.microsoft.com/office/drawing/2014/main" id="{A7E94DFC-CD05-474A-A3AF-0C9E59D2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10" y="1343171"/>
            <a:ext cx="7419819" cy="417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40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인공지능 주식투자의 적중률과 수익률은 얼마나 될까? : 네이버 블로그">
            <a:extLst>
              <a:ext uri="{FF2B5EF4-FFF2-40B4-BE49-F238E27FC236}">
                <a16:creationId xmlns:a16="http://schemas.microsoft.com/office/drawing/2014/main" id="{8F7E5E46-2E72-47D9-AC98-88E711965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3725" y="643467"/>
            <a:ext cx="7764549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4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Let&amp;#39;s try ;A poem. Never be the defeated one | by Pushpendar Kaushik |  Medium">
            <a:extLst>
              <a:ext uri="{FF2B5EF4-FFF2-40B4-BE49-F238E27FC236}">
                <a16:creationId xmlns:a16="http://schemas.microsoft.com/office/drawing/2014/main" id="{B531F7CA-CFAF-4C8B-9B49-003D4135E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30" y="656843"/>
            <a:ext cx="3885228" cy="346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07BA546-82F5-4A2B-BC86-C8F58EB9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044" y="4774343"/>
            <a:ext cx="5791200" cy="4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2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SPX Trend Regression Analysis: 80% Overpriced! | Regression, Marketing">
            <a:extLst>
              <a:ext uri="{FF2B5EF4-FFF2-40B4-BE49-F238E27FC236}">
                <a16:creationId xmlns:a16="http://schemas.microsoft.com/office/drawing/2014/main" id="{42CFCF63-7083-49F0-9EEF-ADCC94A0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544" y="1166144"/>
            <a:ext cx="5801892" cy="422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C91C65-7FD5-4F98-AA2F-4DFD3B84B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985" y="4348649"/>
            <a:ext cx="16573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5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68F5B3-89C1-4908-9E10-74C10D53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88" y="468955"/>
            <a:ext cx="923925" cy="542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4C736C-5524-42CF-92EE-C197CD63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3095329"/>
            <a:ext cx="9286875" cy="1152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08B4EC-E677-40D8-99D5-56034FA2C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192" y="1755513"/>
            <a:ext cx="15049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8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E6E45-D22E-4C26-971E-8E8B22DB62B6}"/>
              </a:ext>
            </a:extLst>
          </p:cNvPr>
          <p:cNvSpPr txBox="1"/>
          <p:nvPr/>
        </p:nvSpPr>
        <p:spPr>
          <a:xfrm>
            <a:off x="3041779" y="313401"/>
            <a:ext cx="610222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[BITHUMB]</a:t>
            </a:r>
          </a:p>
          <a:p>
            <a:r>
              <a:rPr lang="ko-KR" altLang="en-US" sz="1000" dirty="0" err="1"/>
              <a:t>connect_key</a:t>
            </a:r>
            <a:r>
              <a:rPr lang="ko-KR" altLang="en-US" sz="1000" dirty="0"/>
              <a:t> = *****</a:t>
            </a:r>
          </a:p>
          <a:p>
            <a:r>
              <a:rPr lang="ko-KR" altLang="en-US" sz="1000" dirty="0" err="1"/>
              <a:t>secret_key</a:t>
            </a:r>
            <a:r>
              <a:rPr lang="ko-KR" altLang="en-US" sz="1000" dirty="0"/>
              <a:t> = *****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channel</a:t>
            </a:r>
            <a:r>
              <a:rPr lang="ko-KR" altLang="en-US" sz="1000" dirty="0"/>
              <a:t> : </a:t>
            </a:r>
            <a:r>
              <a:rPr lang="ko-KR" altLang="en-US" sz="1000" dirty="0" err="1"/>
              <a:t>슬랙</a:t>
            </a:r>
            <a:r>
              <a:rPr lang="ko-KR" altLang="en-US" sz="1000" dirty="0"/>
              <a:t> 메시지 보낼 방 이름</a:t>
            </a:r>
          </a:p>
          <a:p>
            <a:r>
              <a:rPr lang="ko-KR" altLang="en-US" sz="1000" dirty="0"/>
              <a:t>[SLACK]</a:t>
            </a:r>
          </a:p>
          <a:p>
            <a:r>
              <a:rPr lang="ko-KR" altLang="en-US" sz="1000" dirty="0" err="1"/>
              <a:t>token</a:t>
            </a:r>
            <a:r>
              <a:rPr lang="ko-KR" altLang="en-US" sz="1000" dirty="0"/>
              <a:t> = ******</a:t>
            </a:r>
          </a:p>
          <a:p>
            <a:r>
              <a:rPr lang="ko-KR" altLang="en-US" sz="1000" dirty="0" err="1"/>
              <a:t>channel</a:t>
            </a:r>
            <a:r>
              <a:rPr lang="ko-KR" altLang="en-US" sz="1000" dirty="0"/>
              <a:t> = #gmoon_choi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user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password만</a:t>
            </a:r>
            <a:r>
              <a:rPr lang="ko-KR" altLang="en-US" sz="1000" dirty="0"/>
              <a:t> 수정하면 됨</a:t>
            </a:r>
          </a:p>
          <a:p>
            <a:r>
              <a:rPr lang="ko-KR" altLang="en-US" sz="1000" dirty="0"/>
              <a:t>[MONGODB]</a:t>
            </a:r>
          </a:p>
          <a:p>
            <a:r>
              <a:rPr lang="ko-KR" altLang="en-US" sz="1000" dirty="0" err="1"/>
              <a:t>local_ip</a:t>
            </a:r>
            <a:r>
              <a:rPr lang="ko-KR" altLang="en-US" sz="1000" dirty="0"/>
              <a:t> = 127.0.0.1</a:t>
            </a:r>
          </a:p>
          <a:p>
            <a:r>
              <a:rPr lang="ko-KR" altLang="en-US" sz="1000" dirty="0" err="1"/>
              <a:t>port</a:t>
            </a:r>
            <a:r>
              <a:rPr lang="ko-KR" altLang="en-US" sz="1000" dirty="0"/>
              <a:t> = 27017</a:t>
            </a:r>
          </a:p>
          <a:p>
            <a:r>
              <a:rPr lang="ko-KR" altLang="en-US" sz="1000" dirty="0" err="1"/>
              <a:t>remote_host</a:t>
            </a:r>
            <a:r>
              <a:rPr lang="ko-KR" altLang="en-US" sz="1000" dirty="0"/>
              <a:t> = 211.105.97.151</a:t>
            </a:r>
          </a:p>
          <a:p>
            <a:r>
              <a:rPr lang="ko-KR" altLang="en-US" sz="1000" dirty="0" err="1"/>
              <a:t>remote_port</a:t>
            </a:r>
            <a:r>
              <a:rPr lang="ko-KR" altLang="en-US" sz="1000" dirty="0"/>
              <a:t> = 27017</a:t>
            </a:r>
          </a:p>
          <a:p>
            <a:r>
              <a:rPr lang="ko-KR" altLang="en-US" sz="1000" dirty="0" err="1"/>
              <a:t>user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coin</a:t>
            </a:r>
            <a:endParaRPr lang="ko-KR" altLang="en-US" sz="1000" dirty="0"/>
          </a:p>
          <a:p>
            <a:r>
              <a:rPr lang="ko-KR" altLang="en-US" sz="1000" dirty="0" err="1"/>
              <a:t>password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coin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[UPBIT]</a:t>
            </a:r>
          </a:p>
          <a:p>
            <a:r>
              <a:rPr lang="ko-KR" altLang="en-US" sz="1000" dirty="0" err="1"/>
              <a:t>server_url</a:t>
            </a:r>
            <a:r>
              <a:rPr lang="ko-KR" altLang="en-US" sz="1000" dirty="0"/>
              <a:t> = https://api.upbit.com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real</a:t>
            </a:r>
            <a:r>
              <a:rPr lang="ko-KR" altLang="en-US" sz="1000" dirty="0"/>
              <a:t>: 실제 거래, </a:t>
            </a:r>
            <a:r>
              <a:rPr lang="ko-KR" altLang="en-US" sz="1000" dirty="0" err="1"/>
              <a:t>simul</a:t>
            </a:r>
            <a:r>
              <a:rPr lang="ko-KR" altLang="en-US" sz="1000" dirty="0"/>
              <a:t>: 시뮬레이션 종목 </a:t>
            </a:r>
            <a:r>
              <a:rPr lang="ko-KR" altLang="en-US" sz="1000" dirty="0" err="1"/>
              <a:t>상승율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높은순</a:t>
            </a:r>
            <a:r>
              <a:rPr lang="ko-KR" altLang="en-US" sz="1000" dirty="0"/>
              <a:t> 자동탐색, simul1: </a:t>
            </a:r>
            <a:r>
              <a:rPr lang="ko-KR" altLang="en-US" sz="1000" dirty="0" err="1"/>
              <a:t>simul</a:t>
            </a:r>
            <a:r>
              <a:rPr lang="ko-KR" altLang="en-US" sz="1000" dirty="0"/>
              <a:t> + 목록 직접선택</a:t>
            </a:r>
          </a:p>
          <a:p>
            <a:r>
              <a:rPr lang="ko-KR" altLang="en-US" sz="1000" dirty="0"/>
              <a:t># simul2: 시뮬레이션 종목 자동선택 매수매도 그래프 꼭짓점, simul3: simul2 + 목록 직접선택</a:t>
            </a:r>
          </a:p>
          <a:p>
            <a:r>
              <a:rPr lang="ko-KR" altLang="en-US" sz="1000" dirty="0"/>
              <a:t># simul4: 매수 종목 상승중인 종목 자동탐색, simul5: </a:t>
            </a:r>
            <a:r>
              <a:rPr lang="ko-KR" altLang="en-US" sz="1000" dirty="0" err="1"/>
              <a:t>simul</a:t>
            </a:r>
            <a:r>
              <a:rPr lang="ko-KR" altLang="en-US" sz="1000" dirty="0"/>
              <a:t> + </a:t>
            </a:r>
            <a:r>
              <a:rPr lang="ko-KR" altLang="en-US" sz="1000" dirty="0" err="1"/>
              <a:t>수익율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달성시</a:t>
            </a:r>
            <a:r>
              <a:rPr lang="ko-KR" altLang="en-US" sz="1000" dirty="0"/>
              <a:t> 매수 정지</a:t>
            </a:r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simulsell</a:t>
            </a:r>
            <a:r>
              <a:rPr lang="ko-KR" altLang="en-US" sz="1000" dirty="0"/>
              <a:t>: 시뮬레이션 종료 모든 코인 판매</a:t>
            </a:r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real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simul</a:t>
            </a:r>
            <a:r>
              <a:rPr lang="ko-KR" altLang="en-US" sz="1000" dirty="0"/>
              <a:t>, simul1, simul2, simul3, simul4, simul5, </a:t>
            </a:r>
            <a:r>
              <a:rPr lang="ko-KR" altLang="en-US" sz="1000" dirty="0" err="1"/>
              <a:t>simulsell</a:t>
            </a:r>
            <a:endParaRPr lang="ko-KR" altLang="en-US" sz="1000" dirty="0"/>
          </a:p>
          <a:p>
            <a:r>
              <a:rPr lang="ko-KR" altLang="en-US" sz="1000" dirty="0"/>
              <a:t>[MODE]</a:t>
            </a:r>
          </a:p>
          <a:p>
            <a:r>
              <a:rPr lang="ko-KR" altLang="en-US" sz="1000" dirty="0" err="1"/>
              <a:t>mode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real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[USERS]</a:t>
            </a:r>
          </a:p>
          <a:p>
            <a:r>
              <a:rPr lang="ko-KR" altLang="en-US" sz="1000" dirty="0" err="1"/>
              <a:t>users</a:t>
            </a:r>
            <a:r>
              <a:rPr lang="ko-KR" altLang="en-US" sz="1000" dirty="0"/>
              <a:t> = MOON</a:t>
            </a:r>
          </a:p>
          <a:p>
            <a:endParaRPr lang="ko-KR" altLang="en-US" sz="1000" dirty="0"/>
          </a:p>
          <a:p>
            <a:r>
              <a:rPr lang="ko-KR" altLang="en-US" sz="1000" dirty="0"/>
              <a:t>[MOON]</a:t>
            </a:r>
          </a:p>
          <a:p>
            <a:r>
              <a:rPr lang="ko-KR" altLang="en-US" sz="1000" dirty="0" err="1"/>
              <a:t>access_key</a:t>
            </a:r>
            <a:r>
              <a:rPr lang="ko-KR" altLang="en-US" sz="1000" dirty="0"/>
              <a:t> = ikv5r7XhsbmhCDx9MQSQovwIuxZCzlq*******</a:t>
            </a:r>
          </a:p>
          <a:p>
            <a:r>
              <a:rPr lang="ko-KR" altLang="en-US" sz="1000" dirty="0" err="1"/>
              <a:t>secret_key</a:t>
            </a:r>
            <a:r>
              <a:rPr lang="ko-KR" altLang="en-US" sz="1000" dirty="0"/>
              <a:t> = Sk6bmeybplRxnPxSXWA8Ho0djyb0DI*********</a:t>
            </a:r>
          </a:p>
          <a:p>
            <a:endParaRPr lang="ko-KR" altLang="en-US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979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426</Words>
  <Application>Microsoft Office PowerPoint</Application>
  <PresentationFormat>와이드스크린</PresentationFormat>
  <Paragraphs>77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길래</dc:creator>
  <cp:lastModifiedBy>문 길래</cp:lastModifiedBy>
  <cp:revision>2</cp:revision>
  <dcterms:created xsi:type="dcterms:W3CDTF">2021-10-29T00:52:07Z</dcterms:created>
  <dcterms:modified xsi:type="dcterms:W3CDTF">2021-10-29T08:16:15Z</dcterms:modified>
</cp:coreProperties>
</file>