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1863" r:id="rId2"/>
    <p:sldId id="1875" r:id="rId3"/>
    <p:sldId id="1876" r:id="rId4"/>
    <p:sldId id="1878" r:id="rId5"/>
    <p:sldId id="1879" r:id="rId6"/>
    <p:sldId id="1880" r:id="rId7"/>
    <p:sldId id="1881" r:id="rId8"/>
    <p:sldId id="1882" r:id="rId9"/>
    <p:sldId id="1883" r:id="rId10"/>
    <p:sldId id="1884" r:id="rId11"/>
  </p:sldIdLst>
  <p:sldSz cx="9144000" cy="6858000" type="screen4x3"/>
  <p:notesSz cx="6805613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2B59ED"/>
    <a:srgbClr val="0049B4"/>
    <a:srgbClr val="0050D2"/>
    <a:srgbClr val="344BF8"/>
    <a:srgbClr val="FFDF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6" autoAdjust="0"/>
    <p:restoredTop sz="96353" autoAdjust="0"/>
  </p:normalViewPr>
  <p:slideViewPr>
    <p:cSldViewPr>
      <p:cViewPr varScale="1">
        <p:scale>
          <a:sx n="114" d="100"/>
          <a:sy n="114" d="100"/>
        </p:scale>
        <p:origin x="184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200" d="100"/>
          <a:sy n="200" d="100"/>
        </p:scale>
        <p:origin x="1344" y="-3720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88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140" y="0"/>
            <a:ext cx="29488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9BCCFD0-3DCF-4395-8D4C-F5A138BE1198}" type="datetimeFigureOut">
              <a:rPr lang="ko-KR" altLang="en-US"/>
              <a:pPr>
                <a:defRPr/>
              </a:pPr>
              <a:t>2020-10-19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40864"/>
            <a:ext cx="29488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140" y="9440864"/>
            <a:ext cx="29488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A3AFCA1-73D0-453D-A0C3-203BAD7AAD4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3438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88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140" y="0"/>
            <a:ext cx="29488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6A56A14-7D91-4FC3-9646-5536B54DF099}" type="datetimeFigureOut">
              <a:rPr lang="ko-KR" altLang="en-US"/>
              <a:pPr>
                <a:defRPr/>
              </a:pPr>
              <a:t>2020-10-19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879" y="4721225"/>
            <a:ext cx="5443856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864"/>
            <a:ext cx="29488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140" y="9440864"/>
            <a:ext cx="29488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1FB0DA3-C449-4533-96BD-169A8193AF7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0356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704779"/>
            <a:ext cx="7772400" cy="1084261"/>
          </a:xfrm>
        </p:spPr>
        <p:txBody>
          <a:bodyPr>
            <a:normAutofit/>
          </a:bodyPr>
          <a:lstStyle>
            <a:lvl1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 b="1"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noProof="0" dirty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100514"/>
            <a:ext cx="6400800" cy="900122"/>
          </a:xfrm>
        </p:spPr>
        <p:txBody>
          <a:bodyPr>
            <a:noAutofit/>
          </a:bodyPr>
          <a:lstStyle>
            <a:lvl1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8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noProof="0"/>
              <a:t>마스터 부제목 스타일 편집</a:t>
            </a:r>
            <a:endParaRPr lang="en-US" altLang="ko-KR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80F2A44-14E4-454E-B584-4C783A3EF01A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53651" y="431801"/>
            <a:ext cx="8036700" cy="5994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8" tIns="44450" rIns="90488" bIns="4445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2" name="Line 4">
            <a:extLst>
              <a:ext uri="{FF2B5EF4-FFF2-40B4-BE49-F238E27FC236}">
                <a16:creationId xmlns:a16="http://schemas.microsoft.com/office/drawing/2014/main" id="{9FC7A3B8-E789-4253-B00E-5A80E6A88662}"/>
              </a:ext>
            </a:extLst>
          </p:cNvPr>
          <p:cNvSpPr>
            <a:spLocks noChangeShapeType="1"/>
          </p:cNvSpPr>
          <p:nvPr userDrawn="1"/>
        </p:nvSpPr>
        <p:spPr bwMode="black">
          <a:xfrm>
            <a:off x="1349375" y="3789363"/>
            <a:ext cx="6445250" cy="0"/>
          </a:xfrm>
          <a:prstGeom prst="line">
            <a:avLst/>
          </a:prstGeom>
          <a:noFill/>
          <a:ln w="28575">
            <a:solidFill>
              <a:srgbClr val="0049B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ctr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</p:txBody>
      </p:sp>
      <p:pic>
        <p:nvPicPr>
          <p:cNvPr id="13" name="Picture 31" descr="\\10.46.49.50\마케팅커뮤니케이션팀 자료실\20140522_CI Renewal Guideline\로고\ADT캡스\ADT캡스 팔각로고_JPG.jpg">
            <a:extLst>
              <a:ext uri="{FF2B5EF4-FFF2-40B4-BE49-F238E27FC236}">
                <a16:creationId xmlns:a16="http://schemas.microsoft.com/office/drawing/2014/main" id="{06E1D82A-2AA7-4396-8A6B-B514D7046B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78263" y="1031875"/>
            <a:ext cx="1387475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0C8D4BF5-FBF6-4784-BADC-6C69C1A8C8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8444" y="540278"/>
            <a:ext cx="1485900" cy="14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5">
            <a:extLst>
              <a:ext uri="{FF2B5EF4-FFF2-40B4-BE49-F238E27FC236}">
                <a16:creationId xmlns:a16="http://schemas.microsoft.com/office/drawing/2014/main" id="{10C7349A-6F0B-48EE-8FC8-1B6651BA0117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1062038" y="6226283"/>
            <a:ext cx="7018337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2724" tIns="32724" rIns="32724" bIns="32724" anchor="ctr">
            <a:spAutoFit/>
          </a:bodyPr>
          <a:lstStyle>
            <a:lvl1pPr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lvl="0" indent="0" algn="ctr" defTabSz="83185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Univers" pitchFamily="34" charset="0"/>
                <a:ea typeface="굴림" charset="-127"/>
                <a:cs typeface="Arial" charset="0"/>
              </a:rPr>
              <a:t>CONFIDENTIAL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0480376-FE28-4F3B-ABB3-D89682829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9097" y="6163540"/>
            <a:ext cx="1641852" cy="15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264068"/>
            <a:ext cx="6872278" cy="428628"/>
          </a:xfrm>
        </p:spPr>
        <p:txBody>
          <a:bodyPr>
            <a:noAutofit/>
          </a:bodyPr>
          <a:lstStyle>
            <a:lvl1pPr algn="l">
              <a:defRPr sz="2400" b="1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1480" y="758362"/>
            <a:ext cx="8229600" cy="5170968"/>
          </a:xfrm>
        </p:spPr>
        <p:txBody>
          <a:bodyPr/>
          <a:lstStyle>
            <a:lvl1pPr marL="209550" indent="-209550" algn="l" defTabSz="806450">
              <a:lnSpc>
                <a:spcPct val="140000"/>
              </a:lnSpc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/>
            </a:lvl1pPr>
            <a:lvl2pPr marL="388938" indent="-160338" algn="l" defTabSz="806450">
              <a:lnSpc>
                <a:spcPct val="140000"/>
              </a:lnSpc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/>
            </a:lvl2pPr>
            <a:lvl3pPr>
              <a:defRPr sz="16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65AD10-8822-4F8B-9599-1639D22AE0D9}"/>
              </a:ext>
            </a:extLst>
          </p:cNvPr>
          <p:cNvSpPr txBox="1"/>
          <p:nvPr userDrawn="1"/>
        </p:nvSpPr>
        <p:spPr>
          <a:xfrm>
            <a:off x="6776566" y="6525344"/>
            <a:ext cx="2259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78EC74D-A98E-4D76-82E8-66E486721528}" type="slidenum"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pPr algn="r"/>
              <a:t>‹#›</a:t>
            </a:fld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4664D8-18FA-43E9-96E3-043628EF8839}"/>
              </a:ext>
            </a:extLst>
          </p:cNvPr>
          <p:cNvCxnSpPr>
            <a:cxnSpLocks/>
          </p:cNvCxnSpPr>
          <p:nvPr userDrawn="1"/>
        </p:nvCxnSpPr>
        <p:spPr>
          <a:xfrm>
            <a:off x="223838" y="692696"/>
            <a:ext cx="8697221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래픽 10">
            <a:extLst>
              <a:ext uri="{FF2B5EF4-FFF2-40B4-BE49-F238E27FC236}">
                <a16:creationId xmlns:a16="http://schemas.microsoft.com/office/drawing/2014/main" id="{FF973D3D-94E3-4EC1-BF7B-FE069BC0DC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6136" y="6237311"/>
            <a:ext cx="364270" cy="462997"/>
          </a:xfrm>
          <a:prstGeom prst="rect">
            <a:avLst/>
          </a:prstGeom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61234E1D-BAF2-4EA9-9E84-AB48D23606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29620" y="6589397"/>
            <a:ext cx="1172554" cy="11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135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BE74C4-BA94-43F2-BBA4-4A8CD44A3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C313-D3AF-462E-961F-14BC7E96E6C0}" type="datetimeFigureOut">
              <a:rPr lang="ko-KR" altLang="en-US" smtClean="0"/>
              <a:t>2020-10-19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529A9-9AED-461D-8FE1-221243082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1B8EEC-6E6F-4842-9656-3283D1AB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8B2B-303F-49E6-A45E-364036C297C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797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맑은고딕 </a:t>
            </a:r>
            <a:r>
              <a:rPr lang="en-US" altLang="ko-KR"/>
              <a:t>18pts / Arial 18pts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7C06D48-56E4-4E78-A7B9-A77416336D9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cid:image013.jpg@01D67FA0.1FCBC070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36.jpeg"/><Relationship Id="rId12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cid:image008.jpg@01D67FA0.1FCBC070" TargetMode="External"/><Relationship Id="rId11" Type="http://schemas.openxmlformats.org/officeDocument/2006/relationships/image" Target="../media/image38.png"/><Relationship Id="rId5" Type="http://schemas.openxmlformats.org/officeDocument/2006/relationships/image" Target="../media/image35.jpeg"/><Relationship Id="rId10" Type="http://schemas.openxmlformats.org/officeDocument/2006/relationships/image" Target="cid:image017.jpg@01D67FA0.1FCBC070" TargetMode="External"/><Relationship Id="rId4" Type="http://schemas.openxmlformats.org/officeDocument/2006/relationships/image" Target="../media/image19.png"/><Relationship Id="rId9" Type="http://schemas.openxmlformats.org/officeDocument/2006/relationships/image" Target="../media/image3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98027-6147-4A63-A467-663404635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뷰가드 서버 인터페이스 구성도</a:t>
            </a:r>
          </a:p>
        </p:txBody>
      </p:sp>
      <p:pic>
        <p:nvPicPr>
          <p:cNvPr id="4" name="Picture 4" descr="http://www.rw-designer.com/icon-image/7507-128x128x32.png">
            <a:extLst>
              <a:ext uri="{FF2B5EF4-FFF2-40B4-BE49-F238E27FC236}">
                <a16:creationId xmlns:a16="http://schemas.microsoft.com/office/drawing/2014/main" id="{CE6C7EB1-49C9-4E3E-883C-6BCFE58D1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032" y="2910757"/>
            <a:ext cx="731777" cy="73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7115EB7-2B39-45AE-B680-87ABD93E6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" y="2938869"/>
            <a:ext cx="359939" cy="691597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D617DC7-3758-4DF2-9006-117C96D9AAFD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1163278" y="3276644"/>
            <a:ext cx="1654754" cy="802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22E11B4-72F2-4CF2-BC2B-3A6BA43F7E70}"/>
              </a:ext>
            </a:extLst>
          </p:cNvPr>
          <p:cNvSpPr txBox="1"/>
          <p:nvPr/>
        </p:nvSpPr>
        <p:spPr>
          <a:xfrm>
            <a:off x="1143632" y="2996952"/>
            <a:ext cx="16706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  <a:ea typeface="+mn-ea"/>
              </a:rPr>
              <a:t>1. </a:t>
            </a:r>
            <a:r>
              <a:rPr lang="ko-KR" altLang="en-US" sz="900" b="1" dirty="0">
                <a:latin typeface="+mn-ea"/>
                <a:ea typeface="+mn-ea"/>
              </a:rPr>
              <a:t>장비 개통</a:t>
            </a:r>
            <a:r>
              <a:rPr lang="en-US" altLang="ko-KR" sz="900" b="1" dirty="0">
                <a:latin typeface="+mn-ea"/>
                <a:ea typeface="+mn-ea"/>
              </a:rPr>
              <a:t>/</a:t>
            </a:r>
            <a:r>
              <a:rPr lang="ko-KR" altLang="en-US" sz="900" b="1" dirty="0">
                <a:latin typeface="+mn-ea"/>
                <a:ea typeface="+mn-ea"/>
              </a:rPr>
              <a:t>수정</a:t>
            </a:r>
            <a:r>
              <a:rPr lang="en-US" altLang="ko-KR" sz="900" b="1" dirty="0">
                <a:latin typeface="+mn-ea"/>
                <a:ea typeface="+mn-ea"/>
              </a:rPr>
              <a:t>/</a:t>
            </a:r>
            <a:r>
              <a:rPr lang="ko-KR" altLang="en-US" sz="900" b="1" dirty="0">
                <a:latin typeface="+mn-ea"/>
                <a:ea typeface="+mn-ea"/>
              </a:rPr>
              <a:t>교체</a:t>
            </a:r>
            <a:r>
              <a:rPr lang="en-US" altLang="ko-KR" sz="900" b="1" dirty="0">
                <a:latin typeface="+mn-ea"/>
                <a:ea typeface="+mn-ea"/>
              </a:rPr>
              <a:t>/</a:t>
            </a:r>
            <a:r>
              <a:rPr lang="ko-KR" altLang="en-US" sz="900" b="1" dirty="0">
                <a:latin typeface="+mn-ea"/>
                <a:ea typeface="+mn-ea"/>
              </a:rPr>
              <a:t>삭제</a:t>
            </a:r>
            <a:endParaRPr lang="en-US" altLang="ko-KR" sz="900" b="1" dirty="0"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9710DC-D037-45EE-9DB3-4AE1F69F9AA0}"/>
              </a:ext>
            </a:extLst>
          </p:cNvPr>
          <p:cNvSpPr txBox="1"/>
          <p:nvPr/>
        </p:nvSpPr>
        <p:spPr>
          <a:xfrm>
            <a:off x="2679058" y="3658783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>
                <a:latin typeface="+mn-ea"/>
                <a:ea typeface="+mn-ea"/>
              </a:rPr>
              <a:t>뷰가드 서버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695EEB-1D0E-4FED-8920-B7D2308C23F7}"/>
              </a:ext>
            </a:extLst>
          </p:cNvPr>
          <p:cNvSpPr txBox="1"/>
          <p:nvPr/>
        </p:nvSpPr>
        <p:spPr>
          <a:xfrm>
            <a:off x="7069292" y="3830136"/>
            <a:ext cx="909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prstClr val="black"/>
                </a:solidFill>
                <a:latin typeface="+mn-ea"/>
                <a:ea typeface="+mn-ea"/>
              </a:rPr>
              <a:t>미디어 서버</a:t>
            </a:r>
            <a:endParaRPr lang="en-US" altLang="ko-KR" sz="1000" b="1" dirty="0">
              <a:solidFill>
                <a:prstClr val="black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000" b="1" dirty="0">
                <a:solidFill>
                  <a:prstClr val="black"/>
                </a:solidFill>
                <a:latin typeface="+mn-ea"/>
                <a:ea typeface="+mn-ea"/>
              </a:rPr>
              <a:t>클라우드캠</a:t>
            </a:r>
            <a:endParaRPr lang="en-US" altLang="ko-KR" sz="1000" b="1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9C4D35C-C37E-4438-8486-3F5CAB8913B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979" y="4230246"/>
            <a:ext cx="572840" cy="572840"/>
          </a:xfrm>
          <a:prstGeom prst="rect">
            <a:avLst/>
          </a:prstGeom>
        </p:spPr>
      </p:pic>
      <p:pic>
        <p:nvPicPr>
          <p:cNvPr id="15" name="Picture 4" descr="http://www.rw-designer.com/icon-image/7507-128x128x32.png">
            <a:extLst>
              <a:ext uri="{FF2B5EF4-FFF2-40B4-BE49-F238E27FC236}">
                <a16:creationId xmlns:a16="http://schemas.microsoft.com/office/drawing/2014/main" id="{BF43AAAF-8706-4189-8005-12D56E92C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402" y="2916131"/>
            <a:ext cx="731777" cy="73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FAC5A17-3892-48FB-9051-94049FEF358C}"/>
              </a:ext>
            </a:extLst>
          </p:cNvPr>
          <p:cNvSpPr txBox="1"/>
          <p:nvPr/>
        </p:nvSpPr>
        <p:spPr>
          <a:xfrm>
            <a:off x="5143735" y="3677423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latin typeface="+mn-ea"/>
                <a:ea typeface="+mn-ea"/>
              </a:rPr>
              <a:t>BM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B02F98-EED6-456B-B254-B9E1D6AF351E}"/>
              </a:ext>
            </a:extLst>
          </p:cNvPr>
          <p:cNvSpPr txBox="1"/>
          <p:nvPr/>
        </p:nvSpPr>
        <p:spPr>
          <a:xfrm>
            <a:off x="6982714" y="2796845"/>
            <a:ext cx="1065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prstClr val="black"/>
                </a:solidFill>
                <a:latin typeface="+mn-ea"/>
                <a:ea typeface="+mn-ea"/>
              </a:rPr>
              <a:t>미디어 서버</a:t>
            </a:r>
            <a:endParaRPr lang="en-US" altLang="ko-KR" sz="1000" b="1" dirty="0">
              <a:solidFill>
                <a:prstClr val="black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000" b="1" dirty="0">
                <a:solidFill>
                  <a:prstClr val="black"/>
                </a:solidFill>
                <a:latin typeface="+mn-ea"/>
                <a:ea typeface="+mn-ea"/>
              </a:rPr>
              <a:t>뷰가드 녹화기</a:t>
            </a:r>
            <a:endParaRPr lang="en-US" altLang="ko-KR" sz="1000" b="1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44E4E1A-C274-4EFC-832A-3027F42733F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114" y="3196955"/>
            <a:ext cx="543556" cy="54355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7DDF5F8-225B-48A1-97BC-79E24678F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4874" y="766004"/>
            <a:ext cx="1233803" cy="51326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DF91408-35A9-452F-9FB6-E93FDF9248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9525" y="837513"/>
            <a:ext cx="1384356" cy="465355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D0838DA-5627-4EBF-913F-7365B1A72533}"/>
              </a:ext>
            </a:extLst>
          </p:cNvPr>
          <p:cNvCxnSpPr>
            <a:cxnSpLocks/>
          </p:cNvCxnSpPr>
          <p:nvPr/>
        </p:nvCxnSpPr>
        <p:spPr>
          <a:xfrm>
            <a:off x="3560822" y="3089447"/>
            <a:ext cx="1428593" cy="5374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5FFF96AF-CA25-45F8-A1C8-BD662295C44D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4836381" y="2183057"/>
            <a:ext cx="572756" cy="4016650"/>
          </a:xfrm>
          <a:prstGeom prst="bentConnector2">
            <a:avLst/>
          </a:prstGeom>
          <a:ln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BAC379B-3AD3-4769-BAE1-6E6D374B4ACD}"/>
              </a:ext>
            </a:extLst>
          </p:cNvPr>
          <p:cNvSpPr txBox="1"/>
          <p:nvPr/>
        </p:nvSpPr>
        <p:spPr>
          <a:xfrm>
            <a:off x="3032400" y="4243529"/>
            <a:ext cx="28232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  <a:ea typeface="+mn-ea"/>
              </a:rPr>
              <a:t>2. MAC, </a:t>
            </a:r>
            <a:r>
              <a:rPr lang="ko-KR" altLang="en-US" sz="900" b="1" dirty="0">
                <a:latin typeface="+mn-ea"/>
                <a:ea typeface="+mn-ea"/>
              </a:rPr>
              <a:t>스마트 침탐 </a:t>
            </a:r>
            <a:r>
              <a:rPr lang="en-US" altLang="ko-KR" sz="900" b="1" dirty="0">
                <a:latin typeface="+mn-ea"/>
                <a:ea typeface="+mn-ea"/>
              </a:rPr>
              <a:t>ON (</a:t>
            </a:r>
            <a:r>
              <a:rPr lang="ko-KR" altLang="en-US" sz="900" b="1" dirty="0">
                <a:latin typeface="+mn-ea"/>
                <a:ea typeface="+mn-ea"/>
              </a:rPr>
              <a:t>수동</a:t>
            </a:r>
            <a:r>
              <a:rPr lang="en-US" altLang="ko-KR" sz="900" b="1" dirty="0">
                <a:latin typeface="+mn-ea"/>
                <a:ea typeface="+mn-ea"/>
                <a:sym typeface="Wingdings" panose="05000000000000000000" pitchFamily="2" charset="2"/>
              </a:rPr>
              <a:t></a:t>
            </a:r>
            <a:r>
              <a:rPr lang="ko-KR" altLang="en-US" sz="900" b="1" dirty="0">
                <a:latin typeface="+mn-ea"/>
                <a:ea typeface="+mn-ea"/>
                <a:sym typeface="Wingdings" panose="05000000000000000000" pitchFamily="2" charset="2"/>
              </a:rPr>
              <a:t>주기적으로 자동</a:t>
            </a:r>
            <a:r>
              <a:rPr lang="en-US" altLang="ko-KR" sz="900" b="1" dirty="0">
                <a:latin typeface="+mn-ea"/>
                <a:ea typeface="+mn-ea"/>
                <a:sym typeface="Wingdings" panose="05000000000000000000" pitchFamily="2" charset="2"/>
              </a:rPr>
              <a:t>)</a:t>
            </a:r>
            <a:endParaRPr lang="en-US" altLang="ko-KR" sz="900" b="1" dirty="0">
              <a:latin typeface="+mn-ea"/>
              <a:ea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94C025-F78E-4E4D-BEDC-C07A368411C7}"/>
              </a:ext>
            </a:extLst>
          </p:cNvPr>
          <p:cNvSpPr txBox="1"/>
          <p:nvPr/>
        </p:nvSpPr>
        <p:spPr>
          <a:xfrm>
            <a:off x="3493507" y="2871004"/>
            <a:ext cx="15776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  <a:ea typeface="+mn-ea"/>
              </a:rPr>
              <a:t>1. </a:t>
            </a:r>
            <a:r>
              <a:rPr lang="ko-KR" altLang="en-US" sz="900" b="1" dirty="0">
                <a:latin typeface="+mn-ea"/>
                <a:ea typeface="+mn-ea"/>
              </a:rPr>
              <a:t>관제번호</a:t>
            </a:r>
            <a:r>
              <a:rPr lang="en-US" altLang="ko-KR" sz="900" b="1" dirty="0">
                <a:latin typeface="+mn-ea"/>
                <a:ea typeface="+mn-ea"/>
              </a:rPr>
              <a:t>, MAC,</a:t>
            </a:r>
            <a:r>
              <a:rPr lang="ko-KR" altLang="en-US" sz="900" b="1" dirty="0">
                <a:latin typeface="+mn-ea"/>
                <a:ea typeface="+mn-ea"/>
              </a:rPr>
              <a:t> 존 번호</a:t>
            </a:r>
            <a:endParaRPr lang="en-US" altLang="ko-KR" sz="900" b="1" dirty="0">
              <a:latin typeface="+mn-ea"/>
              <a:ea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9568A5D-90F6-46C2-A539-3FC48BE99B33}"/>
              </a:ext>
            </a:extLst>
          </p:cNvPr>
          <p:cNvSpPr txBox="1"/>
          <p:nvPr/>
        </p:nvSpPr>
        <p:spPr>
          <a:xfrm>
            <a:off x="3686315" y="3078655"/>
            <a:ext cx="12410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  <a:ea typeface="+mn-ea"/>
              </a:rPr>
              <a:t>3. </a:t>
            </a:r>
            <a:r>
              <a:rPr lang="ko-KR" altLang="en-US" sz="900" b="1" dirty="0">
                <a:latin typeface="+mn-ea"/>
                <a:ea typeface="+mn-ea"/>
              </a:rPr>
              <a:t>관제번호</a:t>
            </a:r>
            <a:r>
              <a:rPr lang="en-US" altLang="ko-KR" sz="900" b="1" dirty="0">
                <a:latin typeface="+mn-ea"/>
                <a:ea typeface="+mn-ea"/>
              </a:rPr>
              <a:t>, </a:t>
            </a:r>
            <a:r>
              <a:rPr lang="ko-KR" altLang="en-US" sz="900" b="1" dirty="0">
                <a:latin typeface="+mn-ea"/>
                <a:ea typeface="+mn-ea"/>
              </a:rPr>
              <a:t>존 번호</a:t>
            </a:r>
            <a:endParaRPr lang="en-US" altLang="ko-KR" sz="900" b="1" dirty="0">
              <a:latin typeface="+mn-ea"/>
              <a:ea typeface="+mn-ea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A87EC5A-FDF2-4EE3-A886-B3E664308455}"/>
              </a:ext>
            </a:extLst>
          </p:cNvPr>
          <p:cNvCxnSpPr>
            <a:cxnSpLocks/>
          </p:cNvCxnSpPr>
          <p:nvPr/>
        </p:nvCxnSpPr>
        <p:spPr>
          <a:xfrm>
            <a:off x="3568046" y="3284668"/>
            <a:ext cx="1428593" cy="537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FE921C94-FF29-49D4-BA48-011FE4565358}"/>
              </a:ext>
            </a:extLst>
          </p:cNvPr>
          <p:cNvCxnSpPr>
            <a:cxnSpLocks/>
          </p:cNvCxnSpPr>
          <p:nvPr/>
        </p:nvCxnSpPr>
        <p:spPr>
          <a:xfrm>
            <a:off x="3568046" y="3464077"/>
            <a:ext cx="1428593" cy="537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ED05492-B1AD-4432-A226-DDC6F6C628CD}"/>
              </a:ext>
            </a:extLst>
          </p:cNvPr>
          <p:cNvSpPr txBox="1"/>
          <p:nvPr/>
        </p:nvSpPr>
        <p:spPr>
          <a:xfrm>
            <a:off x="3759252" y="3294698"/>
            <a:ext cx="10951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  <a:ea typeface="+mn-ea"/>
              </a:rPr>
              <a:t>4. </a:t>
            </a:r>
            <a:r>
              <a:rPr lang="ko-KR" altLang="en-US" sz="900" b="1" dirty="0">
                <a:latin typeface="+mn-ea"/>
                <a:ea typeface="+mn-ea"/>
              </a:rPr>
              <a:t>장비 접속 정보</a:t>
            </a:r>
            <a:endParaRPr lang="en-US" altLang="ko-KR" sz="900" b="1" dirty="0">
              <a:latin typeface="+mn-ea"/>
              <a:ea typeface="+mn-ea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6DEFD78-8BA2-4879-8C77-AF4088C93EF2}"/>
              </a:ext>
            </a:extLst>
          </p:cNvPr>
          <p:cNvCxnSpPr>
            <a:cxnSpLocks/>
          </p:cNvCxnSpPr>
          <p:nvPr/>
        </p:nvCxnSpPr>
        <p:spPr>
          <a:xfrm>
            <a:off x="5733303" y="3337757"/>
            <a:ext cx="133604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9097D9D9-6927-41E7-87CB-ED6A832D20E1}"/>
              </a:ext>
            </a:extLst>
          </p:cNvPr>
          <p:cNvSpPr txBox="1"/>
          <p:nvPr/>
        </p:nvSpPr>
        <p:spPr>
          <a:xfrm>
            <a:off x="5825710" y="3081652"/>
            <a:ext cx="10951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  <a:ea typeface="+mn-ea"/>
              </a:rPr>
              <a:t>5. </a:t>
            </a:r>
            <a:r>
              <a:rPr lang="ko-KR" altLang="en-US" sz="900" b="1" dirty="0">
                <a:latin typeface="+mn-ea"/>
                <a:ea typeface="+mn-ea"/>
              </a:rPr>
              <a:t>장비 접속 정보</a:t>
            </a:r>
            <a:endParaRPr lang="en-US" altLang="ko-KR" sz="900" b="1" dirty="0">
              <a:latin typeface="+mn-ea"/>
              <a:ea typeface="+mn-ea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5315143-F5E6-44F7-9A7B-232F7665FCD1}"/>
              </a:ext>
            </a:extLst>
          </p:cNvPr>
          <p:cNvCxnSpPr/>
          <p:nvPr/>
        </p:nvCxnSpPr>
        <p:spPr>
          <a:xfrm>
            <a:off x="5733303" y="3410114"/>
            <a:ext cx="1350492" cy="987208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20358B3-B6B7-493E-B871-FF7EF9265B89}"/>
              </a:ext>
            </a:extLst>
          </p:cNvPr>
          <p:cNvSpPr txBox="1"/>
          <p:nvPr/>
        </p:nvSpPr>
        <p:spPr>
          <a:xfrm rot="2111870">
            <a:off x="5994821" y="3736187"/>
            <a:ext cx="11256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  <a:ea typeface="+mn-ea"/>
              </a:rPr>
              <a:t>3. Burg </a:t>
            </a:r>
            <a:r>
              <a:rPr lang="ko-KR" altLang="en-US" sz="900" b="1" dirty="0">
                <a:latin typeface="+mn-ea"/>
                <a:ea typeface="+mn-ea"/>
              </a:rPr>
              <a:t>발생 시간</a:t>
            </a:r>
            <a:endParaRPr lang="en-US" altLang="ko-KR" sz="900" b="1" dirty="0">
              <a:latin typeface="+mn-ea"/>
              <a:ea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0313D0-3255-4ED2-B90F-B192B6DB8E76}"/>
              </a:ext>
            </a:extLst>
          </p:cNvPr>
          <p:cNvSpPr txBox="1"/>
          <p:nvPr/>
        </p:nvSpPr>
        <p:spPr>
          <a:xfrm rot="2111870">
            <a:off x="5859301" y="3934008"/>
            <a:ext cx="10951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  <a:ea typeface="+mn-ea"/>
              </a:rPr>
              <a:t>4. </a:t>
            </a:r>
            <a:r>
              <a:rPr lang="ko-KR" altLang="en-US" sz="900" b="1" dirty="0">
                <a:latin typeface="+mn-ea"/>
                <a:ea typeface="+mn-ea"/>
              </a:rPr>
              <a:t>침탐 결과 회신</a:t>
            </a:r>
            <a:endParaRPr lang="en-US" altLang="ko-KR" sz="900" b="1" dirty="0">
              <a:latin typeface="+mn-ea"/>
              <a:ea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249CE4-C039-4D74-819F-E864597DB2C6}"/>
              </a:ext>
            </a:extLst>
          </p:cNvPr>
          <p:cNvSpPr txBox="1"/>
          <p:nvPr/>
        </p:nvSpPr>
        <p:spPr>
          <a:xfrm>
            <a:off x="5834157" y="3299404"/>
            <a:ext cx="10951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  <a:ea typeface="+mn-ea"/>
              </a:rPr>
              <a:t>6. </a:t>
            </a:r>
            <a:r>
              <a:rPr lang="ko-KR" altLang="en-US" sz="900" b="1" dirty="0">
                <a:latin typeface="+mn-ea"/>
                <a:ea typeface="+mn-ea"/>
              </a:rPr>
              <a:t>침탐 결과 회신</a:t>
            </a:r>
            <a:endParaRPr lang="en-US" altLang="ko-KR" sz="900" b="1" dirty="0">
              <a:latin typeface="+mn-ea"/>
              <a:ea typeface="+mn-ea"/>
            </a:endParaRPr>
          </a:p>
        </p:txBody>
      </p:sp>
      <p:pic>
        <p:nvPicPr>
          <p:cNvPr id="70" name="Picture 4" descr="http://www.rw-designer.com/icon-image/7507-128x128x32.png">
            <a:extLst>
              <a:ext uri="{FF2B5EF4-FFF2-40B4-BE49-F238E27FC236}">
                <a16:creationId xmlns:a16="http://schemas.microsoft.com/office/drawing/2014/main" id="{8A99F95E-5D96-4D0B-8DDE-11078EF35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02" y="3948625"/>
            <a:ext cx="643125" cy="643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E9E304E7-C449-450E-8E2A-F6F689673BDA}"/>
              </a:ext>
            </a:extLst>
          </p:cNvPr>
          <p:cNvSpPr txBox="1"/>
          <p:nvPr/>
        </p:nvSpPr>
        <p:spPr>
          <a:xfrm>
            <a:off x="635766" y="4581912"/>
            <a:ext cx="867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>
                <a:latin typeface="+mn-ea"/>
                <a:ea typeface="+mn-ea"/>
              </a:rPr>
              <a:t>구</a:t>
            </a:r>
            <a:r>
              <a:rPr lang="en-US" altLang="ko-KR" sz="1000" b="1" dirty="0">
                <a:latin typeface="+mn-ea"/>
                <a:ea typeface="+mn-ea"/>
              </a:rPr>
              <a:t>OCS </a:t>
            </a:r>
            <a:r>
              <a:rPr lang="ko-KR" altLang="en-US" sz="1000" b="1" dirty="0">
                <a:latin typeface="+mn-ea"/>
                <a:ea typeface="+mn-ea"/>
              </a:rPr>
              <a:t>서버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3F5C98A-02F3-40EE-81B3-ED615725A36F}"/>
              </a:ext>
            </a:extLst>
          </p:cNvPr>
          <p:cNvSpPr txBox="1"/>
          <p:nvPr/>
        </p:nvSpPr>
        <p:spPr>
          <a:xfrm rot="19530344">
            <a:off x="1194283" y="3577944"/>
            <a:ext cx="1441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30</a:t>
            </a:r>
            <a:r>
              <a:rPr lang="ko-KR" altLang="en-US" sz="800" b="1" dirty="0">
                <a:latin typeface="+mn-ea"/>
                <a:ea typeface="+mn-ea"/>
              </a:rPr>
              <a:t>분 주기 동기화</a:t>
            </a:r>
            <a:endParaRPr lang="en-US" altLang="ko-KR" sz="800" b="1" dirty="0">
              <a:latin typeface="+mn-ea"/>
              <a:ea typeface="+mn-ea"/>
            </a:endParaRPr>
          </a:p>
          <a:p>
            <a:r>
              <a:rPr lang="ko-KR" altLang="en-US" sz="800" b="1" dirty="0">
                <a:latin typeface="+mn-ea"/>
                <a:ea typeface="+mn-ea"/>
              </a:rPr>
              <a:t>계약정보</a:t>
            </a:r>
            <a:r>
              <a:rPr lang="en-US" altLang="ko-KR" sz="800" b="1" dirty="0">
                <a:latin typeface="+mn-ea"/>
                <a:ea typeface="+mn-ea"/>
              </a:rPr>
              <a:t>, </a:t>
            </a:r>
            <a:r>
              <a:rPr lang="ko-KR" altLang="en-US" sz="800" b="1" dirty="0">
                <a:latin typeface="+mn-ea"/>
                <a:ea typeface="+mn-ea"/>
              </a:rPr>
              <a:t>서비스코드</a:t>
            </a:r>
            <a:r>
              <a:rPr lang="en-US" altLang="ko-KR" sz="800" b="1" dirty="0">
                <a:latin typeface="+mn-ea"/>
                <a:ea typeface="+mn-ea"/>
              </a:rPr>
              <a:t>, </a:t>
            </a:r>
            <a:r>
              <a:rPr lang="ko-KR" altLang="en-US" sz="800" b="1" dirty="0">
                <a:latin typeface="+mn-ea"/>
                <a:ea typeface="+mn-ea"/>
              </a:rPr>
              <a:t>업종</a:t>
            </a:r>
            <a:endParaRPr lang="en-US" altLang="ko-KR" sz="800" b="1" dirty="0">
              <a:latin typeface="+mn-ea"/>
              <a:ea typeface="+mn-ea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13B4D29-B93B-4BE6-8457-579AFD38D368}"/>
              </a:ext>
            </a:extLst>
          </p:cNvPr>
          <p:cNvCxnSpPr>
            <a:cxnSpLocks/>
            <a:stCxn id="70" idx="3"/>
            <a:endCxn id="4" idx="1"/>
          </p:cNvCxnSpPr>
          <p:nvPr/>
        </p:nvCxnSpPr>
        <p:spPr>
          <a:xfrm flipV="1">
            <a:off x="1371227" y="3276644"/>
            <a:ext cx="1446805" cy="99354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C025A40-F456-4276-8C59-18555E7C3BC3}"/>
              </a:ext>
            </a:extLst>
          </p:cNvPr>
          <p:cNvSpPr txBox="1"/>
          <p:nvPr/>
        </p:nvSpPr>
        <p:spPr>
          <a:xfrm>
            <a:off x="3680009" y="4466587"/>
            <a:ext cx="15279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  <a:ea typeface="+mn-ea"/>
              </a:rPr>
              <a:t>5. MAC, </a:t>
            </a:r>
            <a:r>
              <a:rPr lang="ko-KR" altLang="en-US" sz="900" b="1" dirty="0">
                <a:latin typeface="+mn-ea"/>
                <a:ea typeface="+mn-ea"/>
              </a:rPr>
              <a:t>스마트 침탐 </a:t>
            </a:r>
            <a:r>
              <a:rPr lang="en-US" altLang="ko-KR" sz="900" b="1" dirty="0">
                <a:latin typeface="+mn-ea"/>
                <a:ea typeface="+mn-ea"/>
              </a:rPr>
              <a:t>OFF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C539418-E598-4839-94D4-43DB41FDE893}"/>
              </a:ext>
            </a:extLst>
          </p:cNvPr>
          <p:cNvSpPr txBox="1"/>
          <p:nvPr/>
        </p:nvSpPr>
        <p:spPr>
          <a:xfrm>
            <a:off x="676372" y="3592709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>
                <a:latin typeface="+mn-ea"/>
                <a:ea typeface="+mn-ea"/>
              </a:rPr>
              <a:t>대원 앱</a:t>
            </a:r>
            <a:endParaRPr lang="en-US" altLang="ko-KR" sz="1000" b="1" dirty="0">
              <a:latin typeface="+mn-ea"/>
              <a:ea typeface="+mn-ea"/>
            </a:endParaRPr>
          </a:p>
        </p:txBody>
      </p:sp>
      <p:pic>
        <p:nvPicPr>
          <p:cNvPr id="38" name="Picture 4" descr="http://www.rw-designer.com/icon-image/7507-128x128x32.png">
            <a:extLst>
              <a:ext uri="{FF2B5EF4-FFF2-40B4-BE49-F238E27FC236}">
                <a16:creationId xmlns:a16="http://schemas.microsoft.com/office/drawing/2014/main" id="{1729FE3B-1A27-4579-90FA-4F68A4149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941" y="1451598"/>
            <a:ext cx="731777" cy="73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4" descr="http://www.rw-designer.com/icon-image/7507-128x128x32.png">
            <a:extLst>
              <a:ext uri="{FF2B5EF4-FFF2-40B4-BE49-F238E27FC236}">
                <a16:creationId xmlns:a16="http://schemas.microsoft.com/office/drawing/2014/main" id="{3AB8A6CA-9D22-4B7F-A8FD-850641659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402" y="1436423"/>
            <a:ext cx="731777" cy="73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9446D4B-658B-4C47-834F-41FE4CC968B7}"/>
              </a:ext>
            </a:extLst>
          </p:cNvPr>
          <p:cNvSpPr txBox="1"/>
          <p:nvPr/>
        </p:nvSpPr>
        <p:spPr>
          <a:xfrm>
            <a:off x="2674806" y="2160231"/>
            <a:ext cx="10182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latin typeface="+mn-ea"/>
                <a:ea typeface="+mn-ea"/>
              </a:rPr>
              <a:t>P2P </a:t>
            </a:r>
            <a:r>
              <a:rPr lang="ko-KR" altLang="en-US" sz="1000" b="1" dirty="0">
                <a:latin typeface="+mn-ea"/>
                <a:ea typeface="+mn-ea"/>
              </a:rPr>
              <a:t>헬스 서버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FCCAC3-86F8-40B0-B13E-F3102F35A1C1}"/>
              </a:ext>
            </a:extLst>
          </p:cNvPr>
          <p:cNvSpPr txBox="1"/>
          <p:nvPr/>
        </p:nvSpPr>
        <p:spPr>
          <a:xfrm>
            <a:off x="4761420" y="2137721"/>
            <a:ext cx="11544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latin typeface="+mn-ea"/>
                <a:ea typeface="+mn-ea"/>
              </a:rPr>
              <a:t>DDNS </a:t>
            </a:r>
            <a:r>
              <a:rPr lang="ko-KR" altLang="en-US" sz="1000" b="1" dirty="0">
                <a:latin typeface="+mn-ea"/>
                <a:ea typeface="+mn-ea"/>
              </a:rPr>
              <a:t>헬스 서버</a:t>
            </a:r>
            <a:endParaRPr lang="en-US" altLang="ko-KR" sz="1000" b="1" dirty="0">
              <a:latin typeface="+mn-ea"/>
              <a:ea typeface="+mn-ea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B1C8C8D-B73D-4A84-9BBE-316F1B2A1F16}"/>
              </a:ext>
            </a:extLst>
          </p:cNvPr>
          <p:cNvCxnSpPr>
            <a:stCxn id="40" idx="2"/>
            <a:endCxn id="4" idx="0"/>
          </p:cNvCxnSpPr>
          <p:nvPr/>
        </p:nvCxnSpPr>
        <p:spPr>
          <a:xfrm>
            <a:off x="3183920" y="2406452"/>
            <a:ext cx="1" cy="50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760A9C96-E9D7-4645-8E63-CD9B5F68CD7F}"/>
              </a:ext>
            </a:extLst>
          </p:cNvPr>
          <p:cNvCxnSpPr>
            <a:stCxn id="41" idx="2"/>
            <a:endCxn id="4" idx="0"/>
          </p:cNvCxnSpPr>
          <p:nvPr/>
        </p:nvCxnSpPr>
        <p:spPr>
          <a:xfrm rot="5400000">
            <a:off x="3997885" y="1569979"/>
            <a:ext cx="526815" cy="21547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A16A5D7-46E0-446D-B269-8E3167629C61}"/>
              </a:ext>
            </a:extLst>
          </p:cNvPr>
          <p:cNvSpPr txBox="1"/>
          <p:nvPr/>
        </p:nvSpPr>
        <p:spPr>
          <a:xfrm>
            <a:off x="3266876" y="2427772"/>
            <a:ext cx="1845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err="1">
                <a:latin typeface="+mn-ea"/>
                <a:ea typeface="+mn-ea"/>
              </a:rPr>
              <a:t>녹화기</a:t>
            </a:r>
            <a:r>
              <a:rPr lang="ko-KR" altLang="en-US" sz="900" b="1" dirty="0">
                <a:latin typeface="+mn-ea"/>
                <a:ea typeface="+mn-ea"/>
              </a:rPr>
              <a:t> 네트워크</a:t>
            </a:r>
            <a:r>
              <a:rPr lang="en-US" altLang="ko-KR" sz="900" b="1" dirty="0">
                <a:latin typeface="+mn-ea"/>
                <a:ea typeface="+mn-ea"/>
              </a:rPr>
              <a:t> </a:t>
            </a:r>
            <a:r>
              <a:rPr lang="ko-KR" altLang="en-US" sz="900" b="1" dirty="0">
                <a:latin typeface="+mn-ea"/>
                <a:ea typeface="+mn-ea"/>
              </a:rPr>
              <a:t>등 헬스 데이터</a:t>
            </a:r>
            <a:endParaRPr lang="en-US" altLang="ko-KR" sz="9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2180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A65F3-FC49-4A8B-8531-4A5D6C42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장비 등록 </a:t>
            </a:r>
            <a:r>
              <a:rPr lang="en-US" altLang="ko-KR" dirty="0"/>
              <a:t>– </a:t>
            </a:r>
            <a:r>
              <a:rPr lang="ko-KR" altLang="en-US" dirty="0"/>
              <a:t>모바일 </a:t>
            </a:r>
            <a:r>
              <a:rPr lang="en-US" altLang="ko-KR" dirty="0"/>
              <a:t>Installer </a:t>
            </a:r>
            <a:r>
              <a:rPr lang="ko-KR" altLang="en-US" dirty="0"/>
              <a:t>추가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D128CF-02C9-421A-8F9C-6F5C8E54D2EF}"/>
              </a:ext>
            </a:extLst>
          </p:cNvPr>
          <p:cNvSpPr/>
          <p:nvPr/>
        </p:nvSpPr>
        <p:spPr>
          <a:xfrm>
            <a:off x="2352446" y="800888"/>
            <a:ext cx="6612042" cy="594047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FA6E7CDC-746E-4B37-9E7C-D2E9B48F0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862254"/>
            <a:ext cx="1800200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업로드 속도 측정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DB6260-C411-445B-808D-D017DFD96E2F}"/>
              </a:ext>
            </a:extLst>
          </p:cNvPr>
          <p:cNvSpPr/>
          <p:nvPr/>
        </p:nvSpPr>
        <p:spPr>
          <a:xfrm>
            <a:off x="-19962" y="80088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⑩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꺾인 연결선 112">
            <a:extLst>
              <a:ext uri="{FF2B5EF4-FFF2-40B4-BE49-F238E27FC236}">
                <a16:creationId xmlns:a16="http://schemas.microsoft.com/office/drawing/2014/main" id="{414000F0-3942-461E-B56F-10EE09279371}"/>
              </a:ext>
            </a:extLst>
          </p:cNvPr>
          <p:cNvCxnSpPr/>
          <p:nvPr/>
        </p:nvCxnSpPr>
        <p:spPr>
          <a:xfrm rot="16200000" flipH="1">
            <a:off x="1201772" y="1350483"/>
            <a:ext cx="256382" cy="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7">
            <a:extLst>
              <a:ext uri="{FF2B5EF4-FFF2-40B4-BE49-F238E27FC236}">
                <a16:creationId xmlns:a16="http://schemas.microsoft.com/office/drawing/2014/main" id="{739E9A9D-EC6A-45DC-B45A-5168C9F82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0" y="2158319"/>
            <a:ext cx="1806572" cy="3563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녹화기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등록 완료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7B64C876-6803-487D-9832-1861EE50F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0" y="2793491"/>
            <a:ext cx="1806572" cy="5175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샘플 영상 보기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" name="꺾인 연결선 112">
            <a:extLst>
              <a:ext uri="{FF2B5EF4-FFF2-40B4-BE49-F238E27FC236}">
                <a16:creationId xmlns:a16="http://schemas.microsoft.com/office/drawing/2014/main" id="{E7CFFA50-4A90-42D8-801F-38293E916858}"/>
              </a:ext>
            </a:extLst>
          </p:cNvPr>
          <p:cNvCxnSpPr/>
          <p:nvPr/>
        </p:nvCxnSpPr>
        <p:spPr>
          <a:xfrm rot="16200000" flipH="1">
            <a:off x="1207302" y="1997629"/>
            <a:ext cx="256382" cy="5"/>
          </a:xfrm>
          <a:prstGeom prst="bentConnector3">
            <a:avLst>
              <a:gd name="adj1" fmla="val 465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42B092-7D58-4F65-9381-42C768C06514}"/>
              </a:ext>
            </a:extLst>
          </p:cNvPr>
          <p:cNvSpPr/>
          <p:nvPr/>
        </p:nvSpPr>
        <p:spPr>
          <a:xfrm>
            <a:off x="-898" y="1492648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⑪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ADCA45A-5A39-41B9-80BF-47C3F7F7DC39}"/>
              </a:ext>
            </a:extLst>
          </p:cNvPr>
          <p:cNvSpPr/>
          <p:nvPr/>
        </p:nvSpPr>
        <p:spPr>
          <a:xfrm>
            <a:off x="5686" y="2139892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⑫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688691-3CCC-4116-AF10-BBC28C7C8490}"/>
              </a:ext>
            </a:extLst>
          </p:cNvPr>
          <p:cNvSpPr/>
          <p:nvPr/>
        </p:nvSpPr>
        <p:spPr>
          <a:xfrm>
            <a:off x="25506" y="2890463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⑬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C38A0D9B-4755-427A-8EA6-1F5F3DCE1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52" y="1501073"/>
            <a:ext cx="1800200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P2P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개통 테스트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3" name="꺾인 연결선 112">
            <a:extLst>
              <a:ext uri="{FF2B5EF4-FFF2-40B4-BE49-F238E27FC236}">
                <a16:creationId xmlns:a16="http://schemas.microsoft.com/office/drawing/2014/main" id="{7183E36E-F8F6-43D4-80B0-A5F0B1C36AC0}"/>
              </a:ext>
            </a:extLst>
          </p:cNvPr>
          <p:cNvCxnSpPr/>
          <p:nvPr/>
        </p:nvCxnSpPr>
        <p:spPr>
          <a:xfrm rot="16200000" flipH="1">
            <a:off x="1219233" y="2662015"/>
            <a:ext cx="256382" cy="5"/>
          </a:xfrm>
          <a:prstGeom prst="bentConnector3">
            <a:avLst>
              <a:gd name="adj1" fmla="val 465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>
            <a:extLst>
              <a:ext uri="{FF2B5EF4-FFF2-40B4-BE49-F238E27FC236}">
                <a16:creationId xmlns:a16="http://schemas.microsoft.com/office/drawing/2014/main" id="{153CF1CA-6035-4757-8521-A37B25F0B2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12" b="4869"/>
          <a:stretch/>
        </p:blipFill>
        <p:spPr>
          <a:xfrm>
            <a:off x="4128070" y="925003"/>
            <a:ext cx="1450100" cy="27363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63497727-A8DA-4291-8D20-A5693CEFEC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33" b="5151"/>
          <a:stretch/>
        </p:blipFill>
        <p:spPr>
          <a:xfrm>
            <a:off x="5741464" y="890890"/>
            <a:ext cx="1450100" cy="2770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CAA8900B-F723-4832-9319-4B713A4EF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4289" y="875707"/>
            <a:ext cx="1480125" cy="28237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8C846A80-49BA-4AED-8DEF-E7FB07C8B8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613" b="5972"/>
          <a:stretch/>
        </p:blipFill>
        <p:spPr>
          <a:xfrm>
            <a:off x="2496426" y="925003"/>
            <a:ext cx="1490840" cy="27704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369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0EFCA-79BD-45D2-A9C6-7344A98F8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신규 </a:t>
            </a:r>
            <a:r>
              <a:rPr lang="en-US" altLang="ko-KR" dirty="0"/>
              <a:t>ID </a:t>
            </a:r>
            <a:r>
              <a:rPr lang="ko-KR" altLang="en-US" dirty="0"/>
              <a:t>등록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A6453C-AC5D-4263-9132-EA7A185A46B8}"/>
              </a:ext>
            </a:extLst>
          </p:cNvPr>
          <p:cNvSpPr/>
          <p:nvPr/>
        </p:nvSpPr>
        <p:spPr>
          <a:xfrm>
            <a:off x="2352446" y="800888"/>
            <a:ext cx="6612042" cy="594047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6F1FD220-C577-4955-B2C9-83D3D7E53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862254"/>
            <a:ext cx="1800200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대원 앱 로그인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7E017B0B-280B-4905-A8DB-63DC2A0CE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52" y="1475641"/>
            <a:ext cx="1806572" cy="3646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뷰가드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ID/DVR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등록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1175F9-A7DA-46C6-881A-B7D1ED51FCF8}"/>
              </a:ext>
            </a:extLst>
          </p:cNvPr>
          <p:cNvSpPr/>
          <p:nvPr/>
        </p:nvSpPr>
        <p:spPr>
          <a:xfrm>
            <a:off x="-19962" y="80088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C5B6D5-7EAC-47AB-95FC-316486A1C601}"/>
              </a:ext>
            </a:extLst>
          </p:cNvPr>
          <p:cNvSpPr/>
          <p:nvPr/>
        </p:nvSpPr>
        <p:spPr>
          <a:xfrm>
            <a:off x="-30333" y="140512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②</a:t>
            </a: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34B2A07D-65BA-4418-8611-53E93FFA6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2128285"/>
            <a:ext cx="1806572" cy="3563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계약번호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상호 정보 조회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B3F6AE-575A-402F-A8CE-5F153AB2EA62}"/>
              </a:ext>
            </a:extLst>
          </p:cNvPr>
          <p:cNvSpPr/>
          <p:nvPr/>
        </p:nvSpPr>
        <p:spPr>
          <a:xfrm>
            <a:off x="-19782" y="2070828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③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8F0FB2-1D70-47FA-AFE9-7B2B105EFB11}"/>
              </a:ext>
            </a:extLst>
          </p:cNvPr>
          <p:cNvSpPr/>
          <p:nvPr/>
        </p:nvSpPr>
        <p:spPr>
          <a:xfrm>
            <a:off x="-36512" y="274081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④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23E0BEA9-AC6F-451D-B15C-ABBAD14C8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962" y="2767392"/>
            <a:ext cx="1806572" cy="3646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뷰가드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 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 체크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꺾인 연결선 112">
            <a:extLst>
              <a:ext uri="{FF2B5EF4-FFF2-40B4-BE49-F238E27FC236}">
                <a16:creationId xmlns:a16="http://schemas.microsoft.com/office/drawing/2014/main" id="{BD72D9B2-8D70-4FE2-90A9-F64AA230B40A}"/>
              </a:ext>
            </a:extLst>
          </p:cNvPr>
          <p:cNvCxnSpPr/>
          <p:nvPr/>
        </p:nvCxnSpPr>
        <p:spPr>
          <a:xfrm rot="16200000" flipH="1">
            <a:off x="1201772" y="1350483"/>
            <a:ext cx="256382" cy="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12">
            <a:extLst>
              <a:ext uri="{FF2B5EF4-FFF2-40B4-BE49-F238E27FC236}">
                <a16:creationId xmlns:a16="http://schemas.microsoft.com/office/drawing/2014/main" id="{BE74230F-8886-4083-88EF-FCED81CAFBE2}"/>
              </a:ext>
            </a:extLst>
          </p:cNvPr>
          <p:cNvCxnSpPr/>
          <p:nvPr/>
        </p:nvCxnSpPr>
        <p:spPr>
          <a:xfrm rot="16200000" flipH="1">
            <a:off x="1170634" y="1977009"/>
            <a:ext cx="256382" cy="5"/>
          </a:xfrm>
          <a:prstGeom prst="bentConnector3">
            <a:avLst>
              <a:gd name="adj1" fmla="val 465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12">
            <a:extLst>
              <a:ext uri="{FF2B5EF4-FFF2-40B4-BE49-F238E27FC236}">
                <a16:creationId xmlns:a16="http://schemas.microsoft.com/office/drawing/2014/main" id="{B44BF531-89BF-4A5D-9489-403DAADBD637}"/>
              </a:ext>
            </a:extLst>
          </p:cNvPr>
          <p:cNvCxnSpPr/>
          <p:nvPr/>
        </p:nvCxnSpPr>
        <p:spPr>
          <a:xfrm rot="16200000" flipH="1">
            <a:off x="1170629" y="2621204"/>
            <a:ext cx="256382" cy="5"/>
          </a:xfrm>
          <a:prstGeom prst="bentConnector3">
            <a:avLst>
              <a:gd name="adj1" fmla="val 465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BD36571-4587-47D3-92A8-D7D68AF97F01}"/>
              </a:ext>
            </a:extLst>
          </p:cNvPr>
          <p:cNvSpPr/>
          <p:nvPr/>
        </p:nvSpPr>
        <p:spPr>
          <a:xfrm>
            <a:off x="0" y="3942017"/>
            <a:ext cx="23952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ko-KR" altLang="en-US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뷰가드앱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ID</a:t>
            </a:r>
            <a:r>
              <a:rPr kumimoji="0" lang="ko-KR" altLang="en-US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kumimoji="0" lang="en-US" altLang="ko-KR" sz="9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1).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현장 방문 시 고객부재 시 개통 가능 </a:t>
            </a: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ko-KR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2).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개인정보보호를 위해 고객의 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PWD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</a:t>
            </a: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ko-KR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대원이 알 수 없게 프로세스 이중화</a:t>
            </a: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ko-KR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3).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고객이 </a:t>
            </a:r>
            <a:r>
              <a:rPr kumimoji="0" lang="ko-KR" altLang="en-US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뷰가드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웹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앱으로 최초 로그인</a:t>
            </a: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ko-KR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 고객 </a:t>
            </a:r>
            <a:r>
              <a:rPr kumimoji="0" lang="ko-KR" altLang="en-US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본인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인증 및 약관 동의 후 사용</a:t>
            </a: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CF271548-79D1-4F67-83AA-18C219043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179" y="3400073"/>
            <a:ext cx="1806572" cy="3646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뷰가드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 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8" name="꺾인 연결선 112">
            <a:extLst>
              <a:ext uri="{FF2B5EF4-FFF2-40B4-BE49-F238E27FC236}">
                <a16:creationId xmlns:a16="http://schemas.microsoft.com/office/drawing/2014/main" id="{C71A3800-170C-4DC1-A2BB-E53E5C71326B}"/>
              </a:ext>
            </a:extLst>
          </p:cNvPr>
          <p:cNvCxnSpPr/>
          <p:nvPr/>
        </p:nvCxnSpPr>
        <p:spPr>
          <a:xfrm rot="16200000" flipH="1">
            <a:off x="1164045" y="3286536"/>
            <a:ext cx="256382" cy="5"/>
          </a:xfrm>
          <a:prstGeom prst="bentConnector3">
            <a:avLst>
              <a:gd name="adj1" fmla="val 465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4BCE50E-D056-4BE1-9157-3E426E633F25}"/>
              </a:ext>
            </a:extLst>
          </p:cNvPr>
          <p:cNvSpPr/>
          <p:nvPr/>
        </p:nvSpPr>
        <p:spPr>
          <a:xfrm>
            <a:off x="-36512" y="3373883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⑤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F5174F7-2156-4680-AA61-9A4828BDD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125" y="876037"/>
            <a:ext cx="1490464" cy="2853629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9CDBA6-8B4B-4524-95BF-46349CE0BADA}"/>
              </a:ext>
            </a:extLst>
          </p:cNvPr>
          <p:cNvSpPr/>
          <p:nvPr/>
        </p:nvSpPr>
        <p:spPr>
          <a:xfrm>
            <a:off x="6093380" y="982211"/>
            <a:ext cx="23118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① 사번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PC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 로그인 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PW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로 앱 로그인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BE02796-C969-48C3-B8D5-6AB76F640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484" y="880031"/>
            <a:ext cx="1490941" cy="285362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DF2F1BB7-7FB4-4313-A754-64F669C0CAFA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3923928" y="1105322"/>
            <a:ext cx="2169452" cy="629426"/>
          </a:xfrm>
          <a:prstGeom prst="bentConnector3">
            <a:avLst>
              <a:gd name="adj1" fmla="val -26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EA5C47F-B67D-449E-AEB1-C120C54B78DA}"/>
              </a:ext>
            </a:extLst>
          </p:cNvPr>
          <p:cNvSpPr/>
          <p:nvPr/>
        </p:nvSpPr>
        <p:spPr>
          <a:xfrm>
            <a:off x="6107352" y="1936363"/>
            <a:ext cx="22781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②</a:t>
            </a:r>
            <a:r>
              <a:rPr kumimoji="0" lang="ko-KR" altLang="en-US" sz="1000" b="1" dirty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0" lang="ko-KR" altLang="en-US" sz="1000" b="1" dirty="0" err="1">
                <a:latin typeface="맑은 고딕"/>
                <a:ea typeface="맑은 고딕" panose="020B0503020000020004" pitchFamily="50" charset="-127"/>
              </a:rPr>
              <a:t>뷰가드앱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ID/DVR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등록 화면 진입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F669007-E863-43CA-A30C-3B75340A93E1}"/>
              </a:ext>
            </a:extLst>
          </p:cNvPr>
          <p:cNvSpPr/>
          <p:nvPr/>
        </p:nvSpPr>
        <p:spPr>
          <a:xfrm>
            <a:off x="4246484" y="1972062"/>
            <a:ext cx="1490464" cy="1811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EF8455A-FCE3-4AA6-8BE1-79FAB2BC890D}"/>
              </a:ext>
            </a:extLst>
          </p:cNvPr>
          <p:cNvCxnSpPr>
            <a:stCxn id="48" idx="3"/>
            <a:endCxn id="45" idx="1"/>
          </p:cNvCxnSpPr>
          <p:nvPr/>
        </p:nvCxnSpPr>
        <p:spPr>
          <a:xfrm flipV="1">
            <a:off x="5736948" y="2059474"/>
            <a:ext cx="370404" cy="318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E5DCF171-DD53-420F-A46A-0BCE1D16B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6126" y="3813167"/>
            <a:ext cx="1490464" cy="28430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30EBB3F-C99D-4ECA-8699-7D6948EB5E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6484" y="3809819"/>
            <a:ext cx="1491586" cy="2860649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78FA9F1C-57A8-481A-A719-6DA849E7A52A}"/>
              </a:ext>
            </a:extLst>
          </p:cNvPr>
          <p:cNvSpPr/>
          <p:nvPr/>
        </p:nvSpPr>
        <p:spPr>
          <a:xfrm>
            <a:off x="6068358" y="3754619"/>
            <a:ext cx="292419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③ 고객 계약번호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/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상호 정보 조회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     - SAP(OCS 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서버</a:t>
            </a: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) 30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분 주기로 </a:t>
            </a: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DB 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데이터 동기화</a:t>
            </a:r>
            <a:endParaRPr kumimoji="0" lang="en-US" altLang="ko-KR" sz="9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     - 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최근 </a:t>
            </a: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3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일 데이터만 동기화</a:t>
            </a:r>
            <a:endParaRPr kumimoji="0" lang="en-US" altLang="ko-KR" sz="9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     - 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계약번호</a:t>
            </a: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, 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서비스 코드</a:t>
            </a: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, 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업종 코드</a:t>
            </a: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, 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원격 영상</a:t>
            </a:r>
            <a:endParaRPr kumimoji="0" lang="en-US" altLang="ko-KR" sz="9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        </a:t>
            </a:r>
            <a:r>
              <a:rPr kumimoji="0" lang="ko-KR" altLang="en-US" sz="900" b="1" dirty="0" err="1">
                <a:latin typeface="맑은 고딕"/>
                <a:ea typeface="맑은 고딕" panose="020B0503020000020004" pitchFamily="50" charset="-127"/>
              </a:rPr>
              <a:t>불동의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 필드의 데이터 사용 </a:t>
            </a:r>
            <a:endParaRPr kumimoji="0" lang="en-US" altLang="ko-KR" sz="9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FCBE0802-05D5-44BA-876B-20979EFFA826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3831081" y="4231673"/>
            <a:ext cx="2237277" cy="168870"/>
          </a:xfrm>
          <a:prstGeom prst="bentConnector3">
            <a:avLst>
              <a:gd name="adj1" fmla="val 13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BBCF763-A4C7-4017-BBC4-F9598D84B206}"/>
              </a:ext>
            </a:extLst>
          </p:cNvPr>
          <p:cNvSpPr/>
          <p:nvPr/>
        </p:nvSpPr>
        <p:spPr>
          <a:xfrm>
            <a:off x="6089197" y="4666533"/>
            <a:ext cx="29033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④ </a:t>
            </a:r>
            <a:r>
              <a:rPr kumimoji="0" lang="ko-KR" altLang="en-US" sz="1000" b="1" dirty="0" err="1">
                <a:latin typeface="맑은 고딕"/>
                <a:ea typeface="맑은 고딕" panose="020B0503020000020004" pitchFamily="50" charset="-127"/>
              </a:rPr>
              <a:t>뷰가드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ID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중복 체크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- </a:t>
            </a:r>
            <a:r>
              <a:rPr kumimoji="0" lang="ko-KR" altLang="en-US" sz="900" b="1" dirty="0" err="1">
                <a:latin typeface="맑은 고딕"/>
                <a:ea typeface="맑은 고딕" panose="020B0503020000020004" pitchFamily="50" charset="-127"/>
              </a:rPr>
              <a:t>고객센터앱</a:t>
            </a: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, </a:t>
            </a:r>
            <a:r>
              <a:rPr kumimoji="0" lang="ko-KR" altLang="en-US" sz="900" b="1" dirty="0" err="1">
                <a:latin typeface="맑은 고딕"/>
                <a:ea typeface="맑은 고딕" panose="020B0503020000020004" pitchFamily="50" charset="-127"/>
              </a:rPr>
              <a:t>뷰가드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 클라우드 동일한 </a:t>
            </a: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ID 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사용을</a:t>
            </a:r>
            <a:endParaRPr kumimoji="0" lang="en-US" altLang="ko-KR" sz="9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       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위해 </a:t>
            </a: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ID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 중복 체크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A0200FD-AED7-4591-B49F-EC7E42A4AEA9}"/>
              </a:ext>
            </a:extLst>
          </p:cNvPr>
          <p:cNvSpPr/>
          <p:nvPr/>
        </p:nvSpPr>
        <p:spPr>
          <a:xfrm>
            <a:off x="6125623" y="5650588"/>
            <a:ext cx="2927404" cy="6617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⑤ </a:t>
            </a:r>
            <a:r>
              <a:rPr kumimoji="0" lang="ko-KR" altLang="en-US" sz="1000" b="1" dirty="0" err="1">
                <a:latin typeface="맑은 고딕"/>
                <a:ea typeface="맑은 고딕" panose="020B0503020000020004" pitchFamily="50" charset="-127"/>
              </a:rPr>
              <a:t>뷰가드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ID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생성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- </a:t>
            </a:r>
            <a:r>
              <a:rPr kumimoji="0" lang="ko-KR" altLang="en-US" sz="900" b="1" dirty="0" err="1">
                <a:latin typeface="맑은 고딕"/>
                <a:ea typeface="맑은 고딕" panose="020B0503020000020004" pitchFamily="50" charset="-127"/>
              </a:rPr>
              <a:t>뷰가드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 웹</a:t>
            </a: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/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앱</a:t>
            </a: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/PC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뷰어에서 사용한 </a:t>
            </a: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ID 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생성하고</a:t>
            </a:r>
            <a:endParaRPr kumimoji="0" lang="en-US" altLang="ko-KR" sz="9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최초 </a:t>
            </a: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ID 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생성 시 </a:t>
            </a: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PWD  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초기값이 </a:t>
            </a: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ID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와 동일하게</a:t>
            </a:r>
            <a:endParaRPr kumimoji="0" lang="en-US" altLang="ko-KR" sz="9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       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생성 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576D9F9-267B-4FF7-8A5B-7627A859B6AE}"/>
              </a:ext>
            </a:extLst>
          </p:cNvPr>
          <p:cNvCxnSpPr>
            <a:cxnSpLocks/>
          </p:cNvCxnSpPr>
          <p:nvPr/>
        </p:nvCxnSpPr>
        <p:spPr>
          <a:xfrm>
            <a:off x="3600314" y="5805264"/>
            <a:ext cx="252530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7F5B901F-2921-452A-BE13-5519B1D06920}"/>
              </a:ext>
            </a:extLst>
          </p:cNvPr>
          <p:cNvCxnSpPr>
            <a:cxnSpLocks/>
            <a:endCxn id="60" idx="1"/>
          </p:cNvCxnSpPr>
          <p:nvPr/>
        </p:nvCxnSpPr>
        <p:spPr>
          <a:xfrm flipV="1">
            <a:off x="3779912" y="4928143"/>
            <a:ext cx="2309285" cy="509993"/>
          </a:xfrm>
          <a:prstGeom prst="bentConnector3">
            <a:avLst>
              <a:gd name="adj1" fmla="val -13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95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746FB-FA18-45BD-AD00-C9FF6AE7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장비 등록 </a:t>
            </a:r>
            <a:r>
              <a:rPr lang="en-US" altLang="ko-KR" dirty="0"/>
              <a:t>– </a:t>
            </a:r>
            <a:r>
              <a:rPr lang="ko-KR" altLang="en-US" dirty="0" err="1"/>
              <a:t>스마트침탐</a:t>
            </a:r>
            <a:r>
              <a:rPr lang="ko-KR" altLang="en-US" dirty="0"/>
              <a:t> 미지원 </a:t>
            </a:r>
            <a:r>
              <a:rPr lang="ko-KR" altLang="en-US" dirty="0" err="1"/>
              <a:t>녹화기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D35D43A-FDE7-4561-9FA2-2892D425678F}"/>
              </a:ext>
            </a:extLst>
          </p:cNvPr>
          <p:cNvSpPr/>
          <p:nvPr/>
        </p:nvSpPr>
        <p:spPr>
          <a:xfrm>
            <a:off x="2352446" y="800888"/>
            <a:ext cx="6612042" cy="594047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Rectangle 17">
            <a:extLst>
              <a:ext uri="{FF2B5EF4-FFF2-40B4-BE49-F238E27FC236}">
                <a16:creationId xmlns:a16="http://schemas.microsoft.com/office/drawing/2014/main" id="{11551C73-A11C-4FF2-BDAD-583114B57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862254"/>
            <a:ext cx="1800200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DVR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등록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365823B-F606-45DB-AE47-7E9CEEF111AE}"/>
              </a:ext>
            </a:extLst>
          </p:cNvPr>
          <p:cNvSpPr/>
          <p:nvPr/>
        </p:nvSpPr>
        <p:spPr>
          <a:xfrm>
            <a:off x="-19962" y="80088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①</a:t>
            </a:r>
          </a:p>
        </p:txBody>
      </p:sp>
      <p:cxnSp>
        <p:nvCxnSpPr>
          <p:cNvPr id="59" name="꺾인 연결선 112">
            <a:extLst>
              <a:ext uri="{FF2B5EF4-FFF2-40B4-BE49-F238E27FC236}">
                <a16:creationId xmlns:a16="http://schemas.microsoft.com/office/drawing/2014/main" id="{0C967A6A-3AD7-447C-B112-D41CE5B743D1}"/>
              </a:ext>
            </a:extLst>
          </p:cNvPr>
          <p:cNvCxnSpPr/>
          <p:nvPr/>
        </p:nvCxnSpPr>
        <p:spPr>
          <a:xfrm rot="16200000" flipH="1">
            <a:off x="1201772" y="1350483"/>
            <a:ext cx="256382" cy="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17">
            <a:extLst>
              <a:ext uri="{FF2B5EF4-FFF2-40B4-BE49-F238E27FC236}">
                <a16:creationId xmlns:a16="http://schemas.microsoft.com/office/drawing/2014/main" id="{285AD975-31A2-47A6-B82B-33622478E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0" y="2158319"/>
            <a:ext cx="1806572" cy="3563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장비 관리 페이지 진입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등록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수정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교체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삭제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86" name="Rectangle 17">
            <a:extLst>
              <a:ext uri="{FF2B5EF4-FFF2-40B4-BE49-F238E27FC236}">
                <a16:creationId xmlns:a16="http://schemas.microsoft.com/office/drawing/2014/main" id="{5C851224-5C5C-449C-9C06-A927F1275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0" y="2793491"/>
            <a:ext cx="1806572" cy="5175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장비 시리얼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No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입력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UID: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제품에 부착된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QR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리딩</a:t>
            </a:r>
            <a:endParaRPr kumimoji="0" lang="en-US" altLang="ko-KR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MAC: 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MAC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주소 수동 입력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8" name="꺾인 연결선 112">
            <a:extLst>
              <a:ext uri="{FF2B5EF4-FFF2-40B4-BE49-F238E27FC236}">
                <a16:creationId xmlns:a16="http://schemas.microsoft.com/office/drawing/2014/main" id="{ABA04036-4F94-45B6-9C6F-12E68E93740A}"/>
              </a:ext>
            </a:extLst>
          </p:cNvPr>
          <p:cNvCxnSpPr/>
          <p:nvPr/>
        </p:nvCxnSpPr>
        <p:spPr>
          <a:xfrm rot="16200000" flipH="1">
            <a:off x="1207302" y="1997629"/>
            <a:ext cx="256382" cy="5"/>
          </a:xfrm>
          <a:prstGeom prst="bentConnector3">
            <a:avLst>
              <a:gd name="adj1" fmla="val 465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17">
            <a:extLst>
              <a:ext uri="{FF2B5EF4-FFF2-40B4-BE49-F238E27FC236}">
                <a16:creationId xmlns:a16="http://schemas.microsoft.com/office/drawing/2014/main" id="{3CB97B60-036C-4408-973B-95922281B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52" y="3601400"/>
            <a:ext cx="1806572" cy="3646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장비 시리얼 중복 체크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0" name="꺾인 연결선 112">
            <a:extLst>
              <a:ext uri="{FF2B5EF4-FFF2-40B4-BE49-F238E27FC236}">
                <a16:creationId xmlns:a16="http://schemas.microsoft.com/office/drawing/2014/main" id="{592B18C0-DF69-46D2-9B33-615773111597}"/>
              </a:ext>
            </a:extLst>
          </p:cNvPr>
          <p:cNvCxnSpPr/>
          <p:nvPr/>
        </p:nvCxnSpPr>
        <p:spPr>
          <a:xfrm rot="16200000" flipH="1">
            <a:off x="1222958" y="3456239"/>
            <a:ext cx="256382" cy="5"/>
          </a:xfrm>
          <a:prstGeom prst="bentConnector3">
            <a:avLst>
              <a:gd name="adj1" fmla="val 465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17">
            <a:extLst>
              <a:ext uri="{FF2B5EF4-FFF2-40B4-BE49-F238E27FC236}">
                <a16:creationId xmlns:a16="http://schemas.microsoft.com/office/drawing/2014/main" id="{B6FD55FF-96FA-44C0-B182-8E2D4EECB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52" y="4265785"/>
            <a:ext cx="1800200" cy="3646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장비 정보 설정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4" name="꺾인 연결선 112">
            <a:extLst>
              <a:ext uri="{FF2B5EF4-FFF2-40B4-BE49-F238E27FC236}">
                <a16:creationId xmlns:a16="http://schemas.microsoft.com/office/drawing/2014/main" id="{2A4CED09-8622-4448-9EAE-57ACA8654B87}"/>
              </a:ext>
            </a:extLst>
          </p:cNvPr>
          <p:cNvCxnSpPr/>
          <p:nvPr/>
        </p:nvCxnSpPr>
        <p:spPr>
          <a:xfrm rot="16200000" flipH="1">
            <a:off x="1201766" y="4112078"/>
            <a:ext cx="256382" cy="5"/>
          </a:xfrm>
          <a:prstGeom prst="bentConnector3">
            <a:avLst>
              <a:gd name="adj1" fmla="val 465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17">
            <a:extLst>
              <a:ext uri="{FF2B5EF4-FFF2-40B4-BE49-F238E27FC236}">
                <a16:creationId xmlns:a16="http://schemas.microsoft.com/office/drawing/2014/main" id="{06497CFC-E571-47B0-AB16-0F97E8FEB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792" y="4946458"/>
            <a:ext cx="1827732" cy="3646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장비 등록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9" name="꺾인 연결선 112">
            <a:extLst>
              <a:ext uri="{FF2B5EF4-FFF2-40B4-BE49-F238E27FC236}">
                <a16:creationId xmlns:a16="http://schemas.microsoft.com/office/drawing/2014/main" id="{4FA1D298-04AF-4E8D-861A-D39F18EFE795}"/>
              </a:ext>
            </a:extLst>
          </p:cNvPr>
          <p:cNvCxnSpPr/>
          <p:nvPr/>
        </p:nvCxnSpPr>
        <p:spPr>
          <a:xfrm rot="16200000" flipH="1">
            <a:off x="1201761" y="4784098"/>
            <a:ext cx="256382" cy="5"/>
          </a:xfrm>
          <a:prstGeom prst="bentConnector3">
            <a:avLst>
              <a:gd name="adj1" fmla="val 465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5C87026-17F9-40F2-8352-A22AC10C9D6F}"/>
              </a:ext>
            </a:extLst>
          </p:cNvPr>
          <p:cNvSpPr/>
          <p:nvPr/>
        </p:nvSpPr>
        <p:spPr>
          <a:xfrm>
            <a:off x="-898" y="1492648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②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3B72F45-DCF4-457B-96A5-C2AAF7A57954}"/>
              </a:ext>
            </a:extLst>
          </p:cNvPr>
          <p:cNvSpPr/>
          <p:nvPr/>
        </p:nvSpPr>
        <p:spPr>
          <a:xfrm>
            <a:off x="5686" y="2139892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③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2ADDA52-D25B-4996-B5BD-367551364F9F}"/>
              </a:ext>
            </a:extLst>
          </p:cNvPr>
          <p:cNvSpPr/>
          <p:nvPr/>
        </p:nvSpPr>
        <p:spPr>
          <a:xfrm>
            <a:off x="25506" y="2890463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④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D892A6F-3F6E-47DF-A6A1-969FB212768E}"/>
              </a:ext>
            </a:extLst>
          </p:cNvPr>
          <p:cNvSpPr/>
          <p:nvPr/>
        </p:nvSpPr>
        <p:spPr>
          <a:xfrm>
            <a:off x="-898" y="360185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⑤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5" name="Rectangle 17">
            <a:extLst>
              <a:ext uri="{FF2B5EF4-FFF2-40B4-BE49-F238E27FC236}">
                <a16:creationId xmlns:a16="http://schemas.microsoft.com/office/drawing/2014/main" id="{055423C0-82DA-4931-8064-C96B209DE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52" y="1501073"/>
            <a:ext cx="1800200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고객정보 조회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255C22D8-EBD9-4A7F-926C-ED39252CC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648" y="870210"/>
            <a:ext cx="1485408" cy="28328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8" name="꺾인 연결선 112">
            <a:extLst>
              <a:ext uri="{FF2B5EF4-FFF2-40B4-BE49-F238E27FC236}">
                <a16:creationId xmlns:a16="http://schemas.microsoft.com/office/drawing/2014/main" id="{C353CB2E-12B7-4D50-8A85-584CB6A36DBB}"/>
              </a:ext>
            </a:extLst>
          </p:cNvPr>
          <p:cNvCxnSpPr/>
          <p:nvPr/>
        </p:nvCxnSpPr>
        <p:spPr>
          <a:xfrm rot="16200000" flipH="1">
            <a:off x="1219233" y="2662015"/>
            <a:ext cx="256382" cy="5"/>
          </a:xfrm>
          <a:prstGeom prst="bentConnector3">
            <a:avLst>
              <a:gd name="adj1" fmla="val 465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26415DB-142F-47A2-9EFB-B7A08A82B384}"/>
              </a:ext>
            </a:extLst>
          </p:cNvPr>
          <p:cNvSpPr/>
          <p:nvPr/>
        </p:nvSpPr>
        <p:spPr>
          <a:xfrm>
            <a:off x="25506" y="4249094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⑥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61D53C4-BE2A-44C5-84CC-E7D22EE95998}"/>
              </a:ext>
            </a:extLst>
          </p:cNvPr>
          <p:cNvSpPr/>
          <p:nvPr/>
        </p:nvSpPr>
        <p:spPr>
          <a:xfrm>
            <a:off x="25506" y="4943664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⑦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78ED31BA-4C35-494B-9D84-23B5DA6F6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853" y="870210"/>
            <a:ext cx="1482140" cy="28328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12BFCD27-FA3B-40A1-B4BB-12CC05643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0790" y="870210"/>
            <a:ext cx="1492056" cy="28513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E3530262-A3BD-43F6-89F9-BDFEDA781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114" y="3808441"/>
            <a:ext cx="1498476" cy="28738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6" name="Rectangle 17">
            <a:extLst>
              <a:ext uri="{FF2B5EF4-FFF2-40B4-BE49-F238E27FC236}">
                <a16:creationId xmlns:a16="http://schemas.microsoft.com/office/drawing/2014/main" id="{3F74F3CE-75E6-494C-86A6-F4B94787C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792" y="5654273"/>
            <a:ext cx="1827732" cy="3646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샘플 영상 보기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EBADF59C-CEE0-4ECA-AC2F-A99F0D42EA64}"/>
              </a:ext>
            </a:extLst>
          </p:cNvPr>
          <p:cNvSpPr/>
          <p:nvPr/>
        </p:nvSpPr>
        <p:spPr>
          <a:xfrm>
            <a:off x="25506" y="5638234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⑧</a:t>
            </a: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7DE5A9E6-444B-4389-811E-EB241AB579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0030" y="3808440"/>
            <a:ext cx="1498476" cy="28738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9" name="그림 118">
            <a:extLst>
              <a:ext uri="{FF2B5EF4-FFF2-40B4-BE49-F238E27FC236}">
                <a16:creationId xmlns:a16="http://schemas.microsoft.com/office/drawing/2014/main" id="{D98B9280-5223-40D5-B943-887995FA37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0790" y="3808440"/>
            <a:ext cx="1506374" cy="28738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99214841-1E27-49C0-9F8E-B254563B9936}"/>
              </a:ext>
            </a:extLst>
          </p:cNvPr>
          <p:cNvSpPr/>
          <p:nvPr/>
        </p:nvSpPr>
        <p:spPr>
          <a:xfrm>
            <a:off x="7250541" y="870210"/>
            <a:ext cx="164660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② </a:t>
            </a:r>
            <a:r>
              <a:rPr kumimoji="0" lang="ko-KR" altLang="en-US" sz="1000" b="1" dirty="0" err="1">
                <a:latin typeface="맑은 고딕"/>
                <a:ea typeface="맑은 고딕" panose="020B0503020000020004" pitchFamily="50" charset="-127"/>
              </a:rPr>
              <a:t>녹화기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 등록 및 수정할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정보 조회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 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- </a:t>
            </a:r>
            <a:r>
              <a:rPr kumimoji="0" lang="ko-KR" altLang="en-US" sz="1000" b="1" dirty="0" err="1">
                <a:latin typeface="맑은 고딕"/>
                <a:ea typeface="맑은 고딕" panose="020B0503020000020004" pitchFamily="50" charset="-127"/>
              </a:rPr>
              <a:t>뷰가드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ID,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계약번호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 -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휴대폰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,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관제번호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 -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시리얼 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No.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60F5BCD3-4ECC-4052-8C65-23461605CA97}"/>
              </a:ext>
            </a:extLst>
          </p:cNvPr>
          <p:cNvCxnSpPr>
            <a:cxnSpLocks/>
          </p:cNvCxnSpPr>
          <p:nvPr/>
        </p:nvCxnSpPr>
        <p:spPr>
          <a:xfrm flipV="1">
            <a:off x="3232352" y="1070265"/>
            <a:ext cx="4075952" cy="760938"/>
          </a:xfrm>
          <a:prstGeom prst="bentConnector3">
            <a:avLst>
              <a:gd name="adj1" fmla="val -1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0C58093-160B-45DE-91FA-D4CF93ADEBFF}"/>
              </a:ext>
            </a:extLst>
          </p:cNvPr>
          <p:cNvSpPr/>
          <p:nvPr/>
        </p:nvSpPr>
        <p:spPr>
          <a:xfrm>
            <a:off x="7256033" y="2047559"/>
            <a:ext cx="182934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④⑤ </a:t>
            </a:r>
            <a:r>
              <a:rPr kumimoji="0" lang="ko-KR" altLang="en-US" sz="1000" b="1" dirty="0" err="1">
                <a:latin typeface="맑은 고딕"/>
                <a:ea typeface="맑은 고딕" panose="020B0503020000020004" pitchFamily="50" charset="-127"/>
              </a:rPr>
              <a:t>녹화기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 부착된 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QR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코드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    </a:t>
            </a:r>
            <a:r>
              <a:rPr kumimoji="0" lang="ko-KR" altLang="en-US" sz="1000" b="1" dirty="0" err="1">
                <a:latin typeface="맑은 고딕"/>
                <a:ea typeface="맑은 고딕" panose="020B0503020000020004" pitchFamily="50" charset="-127"/>
              </a:rPr>
              <a:t>리팅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 후 입력된 시리얼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    No.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 조회 및 중복 체크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8E9E997-F2C0-403C-B0D1-00E281FB608E}"/>
              </a:ext>
            </a:extLst>
          </p:cNvPr>
          <p:cNvCxnSpPr/>
          <p:nvPr/>
        </p:nvCxnSpPr>
        <p:spPr>
          <a:xfrm>
            <a:off x="6948264" y="2158319"/>
            <a:ext cx="36004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F5B2FCD-177D-410D-A187-F12582CFFA4E}"/>
              </a:ext>
            </a:extLst>
          </p:cNvPr>
          <p:cNvSpPr/>
          <p:nvPr/>
        </p:nvSpPr>
        <p:spPr>
          <a:xfrm>
            <a:off x="7363461" y="5371698"/>
            <a:ext cx="16081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⑥⑦ </a:t>
            </a:r>
            <a:r>
              <a:rPr kumimoji="0" lang="ko-KR" altLang="en-US" sz="1000" b="1" dirty="0" err="1">
                <a:latin typeface="맑은 고딕"/>
                <a:ea typeface="맑은 고딕" panose="020B0503020000020004" pitchFamily="50" charset="-127"/>
              </a:rPr>
              <a:t>녹화기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 정보 입력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   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등록된 </a:t>
            </a:r>
            <a:r>
              <a:rPr kumimoji="0" lang="ko-KR" altLang="en-US" sz="1000" b="1" dirty="0" err="1">
                <a:latin typeface="맑은 고딕"/>
                <a:ea typeface="맑은 고딕" panose="020B0503020000020004" pitchFamily="50" charset="-127"/>
              </a:rPr>
              <a:t>녹화기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 정보는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   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모두 서버에서 통합 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   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관리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C34494E9-3C34-4A9F-8EEB-B39AC39B72C6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4572000" y="5725641"/>
            <a:ext cx="2791461" cy="144383"/>
          </a:xfrm>
          <a:prstGeom prst="bentConnector3">
            <a:avLst>
              <a:gd name="adj1" fmla="val 41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D09764D-04F7-4CDA-B011-412D6DFFDE8B}"/>
              </a:ext>
            </a:extLst>
          </p:cNvPr>
          <p:cNvSpPr/>
          <p:nvPr/>
        </p:nvSpPr>
        <p:spPr>
          <a:xfrm>
            <a:off x="7323438" y="3810872"/>
            <a:ext cx="15247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⑧ </a:t>
            </a:r>
            <a:r>
              <a:rPr kumimoji="0" lang="ko-KR" altLang="en-US" sz="1000" b="1" dirty="0" err="1">
                <a:latin typeface="맑은 고딕"/>
                <a:ea typeface="맑은 고딕" panose="020B0503020000020004" pitchFamily="50" charset="-127"/>
              </a:rPr>
              <a:t>뷰가드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 앱 실행하여 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   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샘플 영상 출력 여부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    확인해 정상 개통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   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여부 판단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379BD83-D398-429B-9923-D2ADA1D039AC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7047314" y="4164815"/>
            <a:ext cx="27612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112">
            <a:extLst>
              <a:ext uri="{FF2B5EF4-FFF2-40B4-BE49-F238E27FC236}">
                <a16:creationId xmlns:a16="http://schemas.microsoft.com/office/drawing/2014/main" id="{3CA379A4-12B1-4192-80AE-D894B7801D99}"/>
              </a:ext>
            </a:extLst>
          </p:cNvPr>
          <p:cNvCxnSpPr/>
          <p:nvPr/>
        </p:nvCxnSpPr>
        <p:spPr>
          <a:xfrm rot="16200000" flipH="1">
            <a:off x="1219233" y="5461378"/>
            <a:ext cx="256382" cy="5"/>
          </a:xfrm>
          <a:prstGeom prst="bentConnector3">
            <a:avLst>
              <a:gd name="adj1" fmla="val 465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7536310-CDF3-4968-9FB8-361017C1FB70}"/>
              </a:ext>
            </a:extLst>
          </p:cNvPr>
          <p:cNvCxnSpPr>
            <a:endCxn id="119" idx="0"/>
          </p:cNvCxnSpPr>
          <p:nvPr/>
        </p:nvCxnSpPr>
        <p:spPr>
          <a:xfrm>
            <a:off x="4427157" y="3584433"/>
            <a:ext cx="2026820" cy="224007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85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746FB-FA18-45BD-AD00-C9FF6AE7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장비 등록 </a:t>
            </a:r>
            <a:r>
              <a:rPr lang="en-US" altLang="ko-KR" dirty="0"/>
              <a:t>– </a:t>
            </a:r>
            <a:r>
              <a:rPr lang="ko-KR" altLang="en-US" dirty="0" err="1"/>
              <a:t>스마트침탐</a:t>
            </a:r>
            <a:r>
              <a:rPr lang="ko-KR" altLang="en-US" dirty="0"/>
              <a:t> 지원 </a:t>
            </a:r>
            <a:r>
              <a:rPr lang="ko-KR" altLang="en-US" dirty="0" err="1"/>
              <a:t>녹화기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D35D43A-FDE7-4561-9FA2-2892D425678F}"/>
              </a:ext>
            </a:extLst>
          </p:cNvPr>
          <p:cNvSpPr/>
          <p:nvPr/>
        </p:nvSpPr>
        <p:spPr>
          <a:xfrm>
            <a:off x="2352446" y="800888"/>
            <a:ext cx="6612042" cy="594047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Rectangle 17">
            <a:extLst>
              <a:ext uri="{FF2B5EF4-FFF2-40B4-BE49-F238E27FC236}">
                <a16:creationId xmlns:a16="http://schemas.microsoft.com/office/drawing/2014/main" id="{11551C73-A11C-4FF2-BDAD-583114B57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862254"/>
            <a:ext cx="1800200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DVR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등록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365823B-F606-45DB-AE47-7E9CEEF111AE}"/>
              </a:ext>
            </a:extLst>
          </p:cNvPr>
          <p:cNvSpPr/>
          <p:nvPr/>
        </p:nvSpPr>
        <p:spPr>
          <a:xfrm>
            <a:off x="-19962" y="80088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①</a:t>
            </a:r>
          </a:p>
        </p:txBody>
      </p:sp>
      <p:cxnSp>
        <p:nvCxnSpPr>
          <p:cNvPr id="59" name="꺾인 연결선 112">
            <a:extLst>
              <a:ext uri="{FF2B5EF4-FFF2-40B4-BE49-F238E27FC236}">
                <a16:creationId xmlns:a16="http://schemas.microsoft.com/office/drawing/2014/main" id="{0C967A6A-3AD7-447C-B112-D41CE5B743D1}"/>
              </a:ext>
            </a:extLst>
          </p:cNvPr>
          <p:cNvCxnSpPr/>
          <p:nvPr/>
        </p:nvCxnSpPr>
        <p:spPr>
          <a:xfrm rot="16200000" flipH="1">
            <a:off x="1201772" y="1350483"/>
            <a:ext cx="256382" cy="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17">
            <a:extLst>
              <a:ext uri="{FF2B5EF4-FFF2-40B4-BE49-F238E27FC236}">
                <a16:creationId xmlns:a16="http://schemas.microsoft.com/office/drawing/2014/main" id="{285AD975-31A2-47A6-B82B-33622478E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0" y="2158319"/>
            <a:ext cx="1806572" cy="3563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장비 관리 페이지 진입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등록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수정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교체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삭제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86" name="Rectangle 17">
            <a:extLst>
              <a:ext uri="{FF2B5EF4-FFF2-40B4-BE49-F238E27FC236}">
                <a16:creationId xmlns:a16="http://schemas.microsoft.com/office/drawing/2014/main" id="{5C851224-5C5C-449C-9C06-A927F1275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0" y="2793491"/>
            <a:ext cx="1806572" cy="5175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장비 시리얼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No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입력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UID: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제품에 부착된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QR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리딩</a:t>
            </a:r>
            <a:endParaRPr kumimoji="0" lang="en-US" altLang="ko-KR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MAC: 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MAC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주소 수동 입력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8" name="꺾인 연결선 112">
            <a:extLst>
              <a:ext uri="{FF2B5EF4-FFF2-40B4-BE49-F238E27FC236}">
                <a16:creationId xmlns:a16="http://schemas.microsoft.com/office/drawing/2014/main" id="{ABA04036-4F94-45B6-9C6F-12E68E93740A}"/>
              </a:ext>
            </a:extLst>
          </p:cNvPr>
          <p:cNvCxnSpPr/>
          <p:nvPr/>
        </p:nvCxnSpPr>
        <p:spPr>
          <a:xfrm rot="16200000" flipH="1">
            <a:off x="1207302" y="1997629"/>
            <a:ext cx="256382" cy="5"/>
          </a:xfrm>
          <a:prstGeom prst="bentConnector3">
            <a:avLst>
              <a:gd name="adj1" fmla="val 465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17">
            <a:extLst>
              <a:ext uri="{FF2B5EF4-FFF2-40B4-BE49-F238E27FC236}">
                <a16:creationId xmlns:a16="http://schemas.microsoft.com/office/drawing/2014/main" id="{3CB97B60-036C-4408-973B-95922281B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52" y="3601400"/>
            <a:ext cx="1806572" cy="3646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장비 시리얼 중복 체크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0" name="꺾인 연결선 112">
            <a:extLst>
              <a:ext uri="{FF2B5EF4-FFF2-40B4-BE49-F238E27FC236}">
                <a16:creationId xmlns:a16="http://schemas.microsoft.com/office/drawing/2014/main" id="{592B18C0-DF69-46D2-9B33-615773111597}"/>
              </a:ext>
            </a:extLst>
          </p:cNvPr>
          <p:cNvCxnSpPr/>
          <p:nvPr/>
        </p:nvCxnSpPr>
        <p:spPr>
          <a:xfrm rot="16200000" flipH="1">
            <a:off x="1222958" y="3456239"/>
            <a:ext cx="256382" cy="5"/>
          </a:xfrm>
          <a:prstGeom prst="bentConnector3">
            <a:avLst>
              <a:gd name="adj1" fmla="val 465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17">
            <a:extLst>
              <a:ext uri="{FF2B5EF4-FFF2-40B4-BE49-F238E27FC236}">
                <a16:creationId xmlns:a16="http://schemas.microsoft.com/office/drawing/2014/main" id="{B6FD55FF-96FA-44C0-B182-8E2D4EECB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52" y="4265785"/>
            <a:ext cx="1800200" cy="3646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장비 정보 설정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4" name="꺾인 연결선 112">
            <a:extLst>
              <a:ext uri="{FF2B5EF4-FFF2-40B4-BE49-F238E27FC236}">
                <a16:creationId xmlns:a16="http://schemas.microsoft.com/office/drawing/2014/main" id="{2A4CED09-8622-4448-9EAE-57ACA8654B87}"/>
              </a:ext>
            </a:extLst>
          </p:cNvPr>
          <p:cNvCxnSpPr/>
          <p:nvPr/>
        </p:nvCxnSpPr>
        <p:spPr>
          <a:xfrm rot="16200000" flipH="1">
            <a:off x="1201766" y="4112078"/>
            <a:ext cx="256382" cy="5"/>
          </a:xfrm>
          <a:prstGeom prst="bentConnector3">
            <a:avLst>
              <a:gd name="adj1" fmla="val 465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17">
            <a:extLst>
              <a:ext uri="{FF2B5EF4-FFF2-40B4-BE49-F238E27FC236}">
                <a16:creationId xmlns:a16="http://schemas.microsoft.com/office/drawing/2014/main" id="{06497CFC-E571-47B0-AB16-0F97E8FEB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46" y="5556062"/>
            <a:ext cx="1827732" cy="3646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관제번호 존 매칭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9" name="꺾인 연결선 112">
            <a:extLst>
              <a:ext uri="{FF2B5EF4-FFF2-40B4-BE49-F238E27FC236}">
                <a16:creationId xmlns:a16="http://schemas.microsoft.com/office/drawing/2014/main" id="{4FA1D298-04AF-4E8D-861A-D39F18EFE795}"/>
              </a:ext>
            </a:extLst>
          </p:cNvPr>
          <p:cNvCxnSpPr/>
          <p:nvPr/>
        </p:nvCxnSpPr>
        <p:spPr>
          <a:xfrm rot="16200000" flipH="1">
            <a:off x="1201761" y="4784098"/>
            <a:ext cx="256382" cy="5"/>
          </a:xfrm>
          <a:prstGeom prst="bentConnector3">
            <a:avLst>
              <a:gd name="adj1" fmla="val 465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5C87026-17F9-40F2-8352-A22AC10C9D6F}"/>
              </a:ext>
            </a:extLst>
          </p:cNvPr>
          <p:cNvSpPr/>
          <p:nvPr/>
        </p:nvSpPr>
        <p:spPr>
          <a:xfrm>
            <a:off x="-898" y="1492648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②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3B72F45-DCF4-457B-96A5-C2AAF7A57954}"/>
              </a:ext>
            </a:extLst>
          </p:cNvPr>
          <p:cNvSpPr/>
          <p:nvPr/>
        </p:nvSpPr>
        <p:spPr>
          <a:xfrm>
            <a:off x="5686" y="2139892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③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2ADDA52-D25B-4996-B5BD-367551364F9F}"/>
              </a:ext>
            </a:extLst>
          </p:cNvPr>
          <p:cNvSpPr/>
          <p:nvPr/>
        </p:nvSpPr>
        <p:spPr>
          <a:xfrm>
            <a:off x="25506" y="2890463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④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D892A6F-3F6E-47DF-A6A1-969FB212768E}"/>
              </a:ext>
            </a:extLst>
          </p:cNvPr>
          <p:cNvSpPr/>
          <p:nvPr/>
        </p:nvSpPr>
        <p:spPr>
          <a:xfrm>
            <a:off x="-898" y="360185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⑤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5" name="Rectangle 17">
            <a:extLst>
              <a:ext uri="{FF2B5EF4-FFF2-40B4-BE49-F238E27FC236}">
                <a16:creationId xmlns:a16="http://schemas.microsoft.com/office/drawing/2014/main" id="{055423C0-82DA-4931-8064-C96B209DE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52" y="1501073"/>
            <a:ext cx="1800200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고객정보 조회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255C22D8-EBD9-4A7F-926C-ED39252CC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648" y="870210"/>
            <a:ext cx="1485408" cy="28328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8" name="꺾인 연결선 112">
            <a:extLst>
              <a:ext uri="{FF2B5EF4-FFF2-40B4-BE49-F238E27FC236}">
                <a16:creationId xmlns:a16="http://schemas.microsoft.com/office/drawing/2014/main" id="{C353CB2E-12B7-4D50-8A85-584CB6A36DBB}"/>
              </a:ext>
            </a:extLst>
          </p:cNvPr>
          <p:cNvCxnSpPr/>
          <p:nvPr/>
        </p:nvCxnSpPr>
        <p:spPr>
          <a:xfrm rot="16200000" flipH="1">
            <a:off x="1219233" y="2662015"/>
            <a:ext cx="256382" cy="5"/>
          </a:xfrm>
          <a:prstGeom prst="bentConnector3">
            <a:avLst>
              <a:gd name="adj1" fmla="val 465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26415DB-142F-47A2-9EFB-B7A08A82B384}"/>
              </a:ext>
            </a:extLst>
          </p:cNvPr>
          <p:cNvSpPr/>
          <p:nvPr/>
        </p:nvSpPr>
        <p:spPr>
          <a:xfrm>
            <a:off x="25506" y="4249094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⑥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61D53C4-BE2A-44C5-84CC-E7D22EE95998}"/>
              </a:ext>
            </a:extLst>
          </p:cNvPr>
          <p:cNvSpPr/>
          <p:nvPr/>
        </p:nvSpPr>
        <p:spPr>
          <a:xfrm>
            <a:off x="25506" y="496263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⑦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78ED31BA-4C35-494B-9D84-23B5DA6F6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853" y="870210"/>
            <a:ext cx="1482140" cy="28328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12BFCD27-FA3B-40A1-B4BB-12CC05643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0790" y="870210"/>
            <a:ext cx="1492056" cy="28513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E3530262-A3BD-43F6-89F9-BDFEDA781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114" y="3808441"/>
            <a:ext cx="1498476" cy="28738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6" name="Rectangle 17">
            <a:extLst>
              <a:ext uri="{FF2B5EF4-FFF2-40B4-BE49-F238E27FC236}">
                <a16:creationId xmlns:a16="http://schemas.microsoft.com/office/drawing/2014/main" id="{3F74F3CE-75E6-494C-86A6-F4B94787C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89" y="6182872"/>
            <a:ext cx="1827732" cy="3646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샘플 영상 보기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EBADF59C-CEE0-4ECA-AC2F-A99F0D42EA64}"/>
              </a:ext>
            </a:extLst>
          </p:cNvPr>
          <p:cNvSpPr/>
          <p:nvPr/>
        </p:nvSpPr>
        <p:spPr>
          <a:xfrm>
            <a:off x="30196" y="560728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⑧</a:t>
            </a: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7DE5A9E6-444B-4389-811E-EB241AB579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0030" y="3808440"/>
            <a:ext cx="1498476" cy="28738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9" name="그림 118">
            <a:extLst>
              <a:ext uri="{FF2B5EF4-FFF2-40B4-BE49-F238E27FC236}">
                <a16:creationId xmlns:a16="http://schemas.microsoft.com/office/drawing/2014/main" id="{D98B9280-5223-40D5-B943-887995FA37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0474" y="3808440"/>
            <a:ext cx="1506374" cy="28738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A211CCB-3186-4C29-9BDF-510DFD0E8B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7484" y="3808440"/>
            <a:ext cx="1494609" cy="28738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Rectangle 17">
            <a:extLst>
              <a:ext uri="{FF2B5EF4-FFF2-40B4-BE49-F238E27FC236}">
                <a16:creationId xmlns:a16="http://schemas.microsoft.com/office/drawing/2014/main" id="{D5CDFBA4-8214-46D3-8CC6-CF7641491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89" y="4920543"/>
            <a:ext cx="1800200" cy="3646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장비 등록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4" name="꺾인 연결선 112">
            <a:extLst>
              <a:ext uri="{FF2B5EF4-FFF2-40B4-BE49-F238E27FC236}">
                <a16:creationId xmlns:a16="http://schemas.microsoft.com/office/drawing/2014/main" id="{AF960361-8A00-49E6-A967-3C0EBA8A5668}"/>
              </a:ext>
            </a:extLst>
          </p:cNvPr>
          <p:cNvCxnSpPr/>
          <p:nvPr/>
        </p:nvCxnSpPr>
        <p:spPr>
          <a:xfrm rot="16200000" flipH="1">
            <a:off x="1201756" y="5426089"/>
            <a:ext cx="256382" cy="5"/>
          </a:xfrm>
          <a:prstGeom prst="bentConnector3">
            <a:avLst>
              <a:gd name="adj1" fmla="val 465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112">
            <a:extLst>
              <a:ext uri="{FF2B5EF4-FFF2-40B4-BE49-F238E27FC236}">
                <a16:creationId xmlns:a16="http://schemas.microsoft.com/office/drawing/2014/main" id="{1C108CEF-0E9B-4769-9DB8-6B116CF863B7}"/>
              </a:ext>
            </a:extLst>
          </p:cNvPr>
          <p:cNvCxnSpPr/>
          <p:nvPr/>
        </p:nvCxnSpPr>
        <p:spPr>
          <a:xfrm rot="16200000" flipH="1">
            <a:off x="1201751" y="6041427"/>
            <a:ext cx="256382" cy="5"/>
          </a:xfrm>
          <a:prstGeom prst="bentConnector3">
            <a:avLst>
              <a:gd name="adj1" fmla="val 465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C7F6725-940B-43E3-8260-22E38FBEBCF7}"/>
              </a:ext>
            </a:extLst>
          </p:cNvPr>
          <p:cNvSpPr/>
          <p:nvPr/>
        </p:nvSpPr>
        <p:spPr>
          <a:xfrm>
            <a:off x="30848" y="615771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⑨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9088C2A-76D7-4042-B3CB-2A452B448D86}"/>
              </a:ext>
            </a:extLst>
          </p:cNvPr>
          <p:cNvSpPr/>
          <p:nvPr/>
        </p:nvSpPr>
        <p:spPr>
          <a:xfrm>
            <a:off x="7250541" y="870210"/>
            <a:ext cx="178125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⑧ 동일한 장비 중복 매칭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 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가능하고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채널 중복 불가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총 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16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개 존 설정 가능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D5A450DF-CDC4-47EE-86C7-DD5852CC9F1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960474" y="2623178"/>
            <a:ext cx="3873735" cy="906266"/>
          </a:xfrm>
          <a:prstGeom prst="bentConnector3">
            <a:avLst>
              <a:gd name="adj1" fmla="val 9980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6A7933D-094C-4BAB-AFD5-195E1FBEDE97}"/>
              </a:ext>
            </a:extLst>
          </p:cNvPr>
          <p:cNvSpPr/>
          <p:nvPr/>
        </p:nvSpPr>
        <p:spPr>
          <a:xfrm>
            <a:off x="7262045" y="1782511"/>
            <a:ext cx="172515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⑦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,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⑧ 원격 영상 관제 해당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한 녹화기일 경우 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BM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등록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후 </a:t>
            </a:r>
            <a:r>
              <a:rPr kumimoji="0" lang="ko-KR" altLang="en-US" sz="1000" b="1" dirty="0" err="1">
                <a:latin typeface="맑은 고딕"/>
                <a:ea typeface="맑은 고딕" panose="020B0503020000020004" pitchFamily="50" charset="-127"/>
              </a:rPr>
              <a:t>뷰가드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 서버에 저장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3908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4FB5C-77F6-4229-BD34-1293E394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장비 수정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89A782-4542-455F-8E03-A1F3DD316C6E}"/>
              </a:ext>
            </a:extLst>
          </p:cNvPr>
          <p:cNvSpPr/>
          <p:nvPr/>
        </p:nvSpPr>
        <p:spPr>
          <a:xfrm>
            <a:off x="2352446" y="800888"/>
            <a:ext cx="6612042" cy="594047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19BD37F5-103E-4A26-AAF9-396210BB7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862254"/>
            <a:ext cx="1800200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DVR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등록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05BD71-C0AD-4C4E-BDC2-E3700BA7DF2E}"/>
              </a:ext>
            </a:extLst>
          </p:cNvPr>
          <p:cNvSpPr/>
          <p:nvPr/>
        </p:nvSpPr>
        <p:spPr>
          <a:xfrm>
            <a:off x="-19962" y="80088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①</a:t>
            </a:r>
          </a:p>
        </p:txBody>
      </p:sp>
      <p:cxnSp>
        <p:nvCxnSpPr>
          <p:cNvPr id="7" name="꺾인 연결선 112">
            <a:extLst>
              <a:ext uri="{FF2B5EF4-FFF2-40B4-BE49-F238E27FC236}">
                <a16:creationId xmlns:a16="http://schemas.microsoft.com/office/drawing/2014/main" id="{697812C5-6867-4FB2-A5EF-19D47A52B913}"/>
              </a:ext>
            </a:extLst>
          </p:cNvPr>
          <p:cNvCxnSpPr/>
          <p:nvPr/>
        </p:nvCxnSpPr>
        <p:spPr>
          <a:xfrm rot="16200000" flipH="1">
            <a:off x="1201772" y="1350483"/>
            <a:ext cx="256382" cy="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7">
            <a:extLst>
              <a:ext uri="{FF2B5EF4-FFF2-40B4-BE49-F238E27FC236}">
                <a16:creationId xmlns:a16="http://schemas.microsoft.com/office/drawing/2014/main" id="{5111C716-01CB-4669-BB63-10A4A8B5F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0" y="2158319"/>
            <a:ext cx="1806572" cy="3563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장비 관리 페이지 진입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등록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수정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교체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삭제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80FA572D-729D-4F98-A644-BCF619BBA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0" y="2793491"/>
            <a:ext cx="1806572" cy="5175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</a:t>
            </a:r>
            <a:r>
              <a:rPr kumimoji="0" lang="ko-KR" altLang="en-US" sz="10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진집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" name="꺾인 연결선 112">
            <a:extLst>
              <a:ext uri="{FF2B5EF4-FFF2-40B4-BE49-F238E27FC236}">
                <a16:creationId xmlns:a16="http://schemas.microsoft.com/office/drawing/2014/main" id="{10E43137-69FF-4B3B-918E-4C74F15760B8}"/>
              </a:ext>
            </a:extLst>
          </p:cNvPr>
          <p:cNvCxnSpPr/>
          <p:nvPr/>
        </p:nvCxnSpPr>
        <p:spPr>
          <a:xfrm rot="16200000" flipH="1">
            <a:off x="1207302" y="1997629"/>
            <a:ext cx="256382" cy="5"/>
          </a:xfrm>
          <a:prstGeom prst="bentConnector3">
            <a:avLst>
              <a:gd name="adj1" fmla="val 465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7">
            <a:extLst>
              <a:ext uri="{FF2B5EF4-FFF2-40B4-BE49-F238E27FC236}">
                <a16:creationId xmlns:a16="http://schemas.microsoft.com/office/drawing/2014/main" id="{08EB50E7-D4C9-45E5-BCAD-79FE40EFA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52" y="3601400"/>
            <a:ext cx="1806572" cy="3646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장비 정보 수정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" name="꺾인 연결선 112">
            <a:extLst>
              <a:ext uri="{FF2B5EF4-FFF2-40B4-BE49-F238E27FC236}">
                <a16:creationId xmlns:a16="http://schemas.microsoft.com/office/drawing/2014/main" id="{C37B50F5-D816-46F4-90A3-0D10C4F736D9}"/>
              </a:ext>
            </a:extLst>
          </p:cNvPr>
          <p:cNvCxnSpPr/>
          <p:nvPr/>
        </p:nvCxnSpPr>
        <p:spPr>
          <a:xfrm rot="16200000" flipH="1">
            <a:off x="1222958" y="3456239"/>
            <a:ext cx="256382" cy="5"/>
          </a:xfrm>
          <a:prstGeom prst="bentConnector3">
            <a:avLst>
              <a:gd name="adj1" fmla="val 465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7">
            <a:extLst>
              <a:ext uri="{FF2B5EF4-FFF2-40B4-BE49-F238E27FC236}">
                <a16:creationId xmlns:a16="http://schemas.microsoft.com/office/drawing/2014/main" id="{7E809663-37E5-483A-95F5-B853232FD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52" y="4265785"/>
            <a:ext cx="1800200" cy="3646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존 설정 정보 수정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4" name="꺾인 연결선 112">
            <a:extLst>
              <a:ext uri="{FF2B5EF4-FFF2-40B4-BE49-F238E27FC236}">
                <a16:creationId xmlns:a16="http://schemas.microsoft.com/office/drawing/2014/main" id="{21720C92-1807-4113-B950-9C8EF413930D}"/>
              </a:ext>
            </a:extLst>
          </p:cNvPr>
          <p:cNvCxnSpPr/>
          <p:nvPr/>
        </p:nvCxnSpPr>
        <p:spPr>
          <a:xfrm rot="16200000" flipH="1">
            <a:off x="1201766" y="4112078"/>
            <a:ext cx="256382" cy="5"/>
          </a:xfrm>
          <a:prstGeom prst="bentConnector3">
            <a:avLst>
              <a:gd name="adj1" fmla="val 465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12">
            <a:extLst>
              <a:ext uri="{FF2B5EF4-FFF2-40B4-BE49-F238E27FC236}">
                <a16:creationId xmlns:a16="http://schemas.microsoft.com/office/drawing/2014/main" id="{FF23E1FE-9649-479F-A4DB-D47B655BB5C7}"/>
              </a:ext>
            </a:extLst>
          </p:cNvPr>
          <p:cNvCxnSpPr/>
          <p:nvPr/>
        </p:nvCxnSpPr>
        <p:spPr>
          <a:xfrm rot="16200000" flipH="1">
            <a:off x="1201761" y="4784098"/>
            <a:ext cx="256382" cy="5"/>
          </a:xfrm>
          <a:prstGeom prst="bentConnector3">
            <a:avLst>
              <a:gd name="adj1" fmla="val 465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A15F17-51E0-49D7-A251-5C585707A74B}"/>
              </a:ext>
            </a:extLst>
          </p:cNvPr>
          <p:cNvSpPr/>
          <p:nvPr/>
        </p:nvSpPr>
        <p:spPr>
          <a:xfrm>
            <a:off x="-898" y="1492648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②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EB92924-3AD7-4A8B-BBE1-7D0D4C1535DD}"/>
              </a:ext>
            </a:extLst>
          </p:cNvPr>
          <p:cNvSpPr/>
          <p:nvPr/>
        </p:nvSpPr>
        <p:spPr>
          <a:xfrm>
            <a:off x="5686" y="2139892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③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B393AF-9DEA-4C4F-9212-A7DC6F370C42}"/>
              </a:ext>
            </a:extLst>
          </p:cNvPr>
          <p:cNvSpPr/>
          <p:nvPr/>
        </p:nvSpPr>
        <p:spPr>
          <a:xfrm>
            <a:off x="25506" y="2890463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④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161BB4-D920-486A-BA47-9C2583A4B431}"/>
              </a:ext>
            </a:extLst>
          </p:cNvPr>
          <p:cNvSpPr/>
          <p:nvPr/>
        </p:nvSpPr>
        <p:spPr>
          <a:xfrm>
            <a:off x="-898" y="360185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⑤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2EB3B264-1742-4C15-8BD3-7C0F2DD15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52" y="1501073"/>
            <a:ext cx="1800200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고객정보 조회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218BE42-2F9C-4C62-82D3-3969A2868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648" y="870210"/>
            <a:ext cx="1485408" cy="28328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3" name="꺾인 연결선 112">
            <a:extLst>
              <a:ext uri="{FF2B5EF4-FFF2-40B4-BE49-F238E27FC236}">
                <a16:creationId xmlns:a16="http://schemas.microsoft.com/office/drawing/2014/main" id="{D4D8432E-0CA1-4098-AD3F-841AED349823}"/>
              </a:ext>
            </a:extLst>
          </p:cNvPr>
          <p:cNvCxnSpPr/>
          <p:nvPr/>
        </p:nvCxnSpPr>
        <p:spPr>
          <a:xfrm rot="16200000" flipH="1">
            <a:off x="1219233" y="2662015"/>
            <a:ext cx="256382" cy="5"/>
          </a:xfrm>
          <a:prstGeom prst="bentConnector3">
            <a:avLst>
              <a:gd name="adj1" fmla="val 465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D868EE-651E-40B0-99EA-56892E9FF753}"/>
              </a:ext>
            </a:extLst>
          </p:cNvPr>
          <p:cNvSpPr/>
          <p:nvPr/>
        </p:nvSpPr>
        <p:spPr>
          <a:xfrm>
            <a:off x="25506" y="4249094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⑥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202CEB4-FA1B-4573-97EB-57DC709DA701}"/>
              </a:ext>
            </a:extLst>
          </p:cNvPr>
          <p:cNvSpPr/>
          <p:nvPr/>
        </p:nvSpPr>
        <p:spPr>
          <a:xfrm>
            <a:off x="25506" y="496263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⑦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9E21690-3D15-46A7-B759-B9CA4A525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853" y="870210"/>
            <a:ext cx="1482140" cy="28328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5E518AFF-9F25-4BA9-B837-27D84B14B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8351" y="3811288"/>
            <a:ext cx="1486555" cy="28583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Rectangle 17">
            <a:extLst>
              <a:ext uri="{FF2B5EF4-FFF2-40B4-BE49-F238E27FC236}">
                <a16:creationId xmlns:a16="http://schemas.microsoft.com/office/drawing/2014/main" id="{4DFBAA4B-9050-4C2A-A03C-A0399FB27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89" y="4920543"/>
            <a:ext cx="1800200" cy="3646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 정보 저장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06B43EE8-D981-488C-B260-635BE3B07C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7204" y="3811287"/>
            <a:ext cx="1494609" cy="28583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BDF4E709-176C-4E70-964F-BD594B213C05}"/>
              </a:ext>
            </a:extLst>
          </p:cNvPr>
          <p:cNvSpPr/>
          <p:nvPr/>
        </p:nvSpPr>
        <p:spPr>
          <a:xfrm>
            <a:off x="5804429" y="4314001"/>
            <a:ext cx="25506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⑤ </a:t>
            </a:r>
            <a:r>
              <a:rPr kumimoji="0" lang="ko-KR" altLang="en-US" sz="1000" b="1" dirty="0" err="1">
                <a:latin typeface="맑은 고딕"/>
                <a:ea typeface="맑은 고딕" panose="020B0503020000020004" pitchFamily="50" charset="-127"/>
              </a:rPr>
              <a:t>녹화기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 수정 정보 저장 → </a:t>
            </a:r>
            <a:r>
              <a:rPr kumimoji="0" lang="ko-KR" altLang="en-US" sz="1000" b="1" dirty="0" err="1">
                <a:latin typeface="맑은 고딕"/>
                <a:ea typeface="맑은 고딕" panose="020B0503020000020004" pitchFamily="50" charset="-127"/>
              </a:rPr>
              <a:t>뷰가드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 서버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EE4315D-EA35-4166-8372-883521A14009}"/>
              </a:ext>
            </a:extLst>
          </p:cNvPr>
          <p:cNvSpPr/>
          <p:nvPr/>
        </p:nvSpPr>
        <p:spPr>
          <a:xfrm>
            <a:off x="5815321" y="5272092"/>
            <a:ext cx="32367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⑥ </a:t>
            </a:r>
            <a:r>
              <a:rPr kumimoji="0" lang="ko-KR" altLang="en-US" sz="1000" b="1" dirty="0" err="1">
                <a:latin typeface="맑은 고딕"/>
                <a:ea typeface="맑은 고딕" panose="020B0503020000020004" pitchFamily="50" charset="-127"/>
              </a:rPr>
              <a:t>녹화기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 존 설정 저장 → 블루마스터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→</a:t>
            </a:r>
            <a:r>
              <a:rPr kumimoji="0" lang="ko-KR" altLang="en-US" sz="1000" b="1" dirty="0" err="1">
                <a:latin typeface="맑은 고딕"/>
                <a:ea typeface="맑은 고딕" panose="020B0503020000020004" pitchFamily="50" charset="-127"/>
              </a:rPr>
              <a:t>뷰가드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 서버 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75EDF5D-AF15-4313-ABCD-0A9F073D5639}"/>
              </a:ext>
            </a:extLst>
          </p:cNvPr>
          <p:cNvSpPr/>
          <p:nvPr/>
        </p:nvSpPr>
        <p:spPr>
          <a:xfrm>
            <a:off x="5784235" y="870210"/>
            <a:ext cx="164660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② </a:t>
            </a:r>
            <a:r>
              <a:rPr kumimoji="0" lang="ko-KR" altLang="en-US" sz="1000" b="1" dirty="0" err="1">
                <a:latin typeface="맑은 고딕"/>
                <a:ea typeface="맑은 고딕" panose="020B0503020000020004" pitchFamily="50" charset="-127"/>
              </a:rPr>
              <a:t>녹화기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 등록 및 수정할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정보 조회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 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- </a:t>
            </a:r>
            <a:r>
              <a:rPr kumimoji="0" lang="ko-KR" altLang="en-US" sz="1000" b="1" dirty="0" err="1">
                <a:latin typeface="맑은 고딕"/>
                <a:ea typeface="맑은 고딕" panose="020B0503020000020004" pitchFamily="50" charset="-127"/>
              </a:rPr>
              <a:t>뷰가드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ID,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계약번호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 -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휴대폰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,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관제번호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 -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시리얼 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No.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A13FB1C5-B7A1-4877-8ED4-49754B6EDE6A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3201266" y="1301097"/>
            <a:ext cx="2582969" cy="530106"/>
          </a:xfrm>
          <a:prstGeom prst="bentConnector3">
            <a:avLst>
              <a:gd name="adj1" fmla="val -1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18479A0-0EAA-4B81-923C-AEC1FA7C0B32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5007979" y="5395203"/>
            <a:ext cx="807342" cy="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C832C58-9FEB-4456-8745-12385517B2A5}"/>
              </a:ext>
            </a:extLst>
          </p:cNvPr>
          <p:cNvCxnSpPr>
            <a:cxnSpLocks/>
          </p:cNvCxnSpPr>
          <p:nvPr/>
        </p:nvCxnSpPr>
        <p:spPr>
          <a:xfrm>
            <a:off x="3713205" y="4437112"/>
            <a:ext cx="209122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2C8F942-47FF-4CA0-8D01-3622282959AC}"/>
              </a:ext>
            </a:extLst>
          </p:cNvPr>
          <p:cNvSpPr/>
          <p:nvPr/>
        </p:nvSpPr>
        <p:spPr>
          <a:xfrm>
            <a:off x="4133518" y="1789257"/>
            <a:ext cx="319633" cy="1231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435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B6A5B-E5D7-42D5-8A0F-9154DD35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장비 교체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8D40FD1-3E4A-4958-858C-3FB42EED4BBA}"/>
              </a:ext>
            </a:extLst>
          </p:cNvPr>
          <p:cNvSpPr/>
          <p:nvPr/>
        </p:nvSpPr>
        <p:spPr>
          <a:xfrm>
            <a:off x="2352446" y="800888"/>
            <a:ext cx="6612042" cy="594047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C7C0DA02-3DA4-4A75-A47A-1AEA203E6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862254"/>
            <a:ext cx="1800200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DVR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등록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DABBD52-6951-4D42-AA38-8DB32F40A627}"/>
              </a:ext>
            </a:extLst>
          </p:cNvPr>
          <p:cNvSpPr/>
          <p:nvPr/>
        </p:nvSpPr>
        <p:spPr>
          <a:xfrm>
            <a:off x="-19962" y="80088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①</a:t>
            </a:r>
          </a:p>
        </p:txBody>
      </p:sp>
      <p:cxnSp>
        <p:nvCxnSpPr>
          <p:cNvPr id="32" name="꺾인 연결선 112">
            <a:extLst>
              <a:ext uri="{FF2B5EF4-FFF2-40B4-BE49-F238E27FC236}">
                <a16:creationId xmlns:a16="http://schemas.microsoft.com/office/drawing/2014/main" id="{156A0988-9F96-46A6-B231-323F8E8D1E2E}"/>
              </a:ext>
            </a:extLst>
          </p:cNvPr>
          <p:cNvCxnSpPr/>
          <p:nvPr/>
        </p:nvCxnSpPr>
        <p:spPr>
          <a:xfrm rot="16200000" flipH="1">
            <a:off x="1201772" y="1350483"/>
            <a:ext cx="256382" cy="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7">
            <a:extLst>
              <a:ext uri="{FF2B5EF4-FFF2-40B4-BE49-F238E27FC236}">
                <a16:creationId xmlns:a16="http://schemas.microsoft.com/office/drawing/2014/main" id="{7A3F7345-2DB9-4309-967E-329F445BA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0" y="2158319"/>
            <a:ext cx="1806572" cy="3563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장비 관리 페이지 진입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등록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수정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교체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삭제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2E8A4DDB-0DCB-4740-A0B0-0066BC1DF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0" y="2793491"/>
            <a:ext cx="1806572" cy="5175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교체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진입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5" name="꺾인 연결선 112">
            <a:extLst>
              <a:ext uri="{FF2B5EF4-FFF2-40B4-BE49-F238E27FC236}">
                <a16:creationId xmlns:a16="http://schemas.microsoft.com/office/drawing/2014/main" id="{A4CE1D1F-9667-46C4-B010-F5D39AADFE91}"/>
              </a:ext>
            </a:extLst>
          </p:cNvPr>
          <p:cNvCxnSpPr/>
          <p:nvPr/>
        </p:nvCxnSpPr>
        <p:spPr>
          <a:xfrm rot="16200000" flipH="1">
            <a:off x="1207302" y="1997629"/>
            <a:ext cx="256382" cy="5"/>
          </a:xfrm>
          <a:prstGeom prst="bentConnector3">
            <a:avLst>
              <a:gd name="adj1" fmla="val 465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17">
            <a:extLst>
              <a:ext uri="{FF2B5EF4-FFF2-40B4-BE49-F238E27FC236}">
                <a16:creationId xmlns:a16="http://schemas.microsoft.com/office/drawing/2014/main" id="{2D23FE65-4AE8-4B84-ADAE-355650898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52" y="3601400"/>
            <a:ext cx="1806572" cy="3646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교체 장비 다른 </a:t>
            </a:r>
            <a:endParaRPr kumimoji="0" lang="en-US" altLang="ko-KR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계정 등록 여부 확인 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7" name="꺾인 연결선 112">
            <a:extLst>
              <a:ext uri="{FF2B5EF4-FFF2-40B4-BE49-F238E27FC236}">
                <a16:creationId xmlns:a16="http://schemas.microsoft.com/office/drawing/2014/main" id="{DD12C791-10A4-47FD-A725-2E43509A9E2D}"/>
              </a:ext>
            </a:extLst>
          </p:cNvPr>
          <p:cNvCxnSpPr/>
          <p:nvPr/>
        </p:nvCxnSpPr>
        <p:spPr>
          <a:xfrm rot="16200000" flipH="1">
            <a:off x="1222958" y="3456239"/>
            <a:ext cx="256382" cy="5"/>
          </a:xfrm>
          <a:prstGeom prst="bentConnector3">
            <a:avLst>
              <a:gd name="adj1" fmla="val 465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17">
            <a:extLst>
              <a:ext uri="{FF2B5EF4-FFF2-40B4-BE49-F238E27FC236}">
                <a16:creationId xmlns:a16="http://schemas.microsoft.com/office/drawing/2014/main" id="{25D8577C-91F6-4977-8837-686D5554A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52" y="4265785"/>
            <a:ext cx="1800200" cy="3646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교체 시리얼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No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중복 체크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9" name="꺾인 연결선 112">
            <a:extLst>
              <a:ext uri="{FF2B5EF4-FFF2-40B4-BE49-F238E27FC236}">
                <a16:creationId xmlns:a16="http://schemas.microsoft.com/office/drawing/2014/main" id="{A4A8948C-98BC-4130-9943-D18AFF7384AE}"/>
              </a:ext>
            </a:extLst>
          </p:cNvPr>
          <p:cNvCxnSpPr/>
          <p:nvPr/>
        </p:nvCxnSpPr>
        <p:spPr>
          <a:xfrm rot="16200000" flipH="1">
            <a:off x="1201766" y="4112078"/>
            <a:ext cx="256382" cy="5"/>
          </a:xfrm>
          <a:prstGeom prst="bentConnector3">
            <a:avLst>
              <a:gd name="adj1" fmla="val 465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112">
            <a:extLst>
              <a:ext uri="{FF2B5EF4-FFF2-40B4-BE49-F238E27FC236}">
                <a16:creationId xmlns:a16="http://schemas.microsoft.com/office/drawing/2014/main" id="{D121B2E0-DDE8-4A81-814E-CB103C45F1D7}"/>
              </a:ext>
            </a:extLst>
          </p:cNvPr>
          <p:cNvCxnSpPr/>
          <p:nvPr/>
        </p:nvCxnSpPr>
        <p:spPr>
          <a:xfrm rot="16200000" flipH="1">
            <a:off x="1201761" y="4784098"/>
            <a:ext cx="256382" cy="5"/>
          </a:xfrm>
          <a:prstGeom prst="bentConnector3">
            <a:avLst>
              <a:gd name="adj1" fmla="val 465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AA09904-38CE-43F9-961B-D458170E7A0B}"/>
              </a:ext>
            </a:extLst>
          </p:cNvPr>
          <p:cNvSpPr/>
          <p:nvPr/>
        </p:nvSpPr>
        <p:spPr>
          <a:xfrm>
            <a:off x="-898" y="1492648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②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7DEA986-D429-4474-8ED2-8E99DCDE7231}"/>
              </a:ext>
            </a:extLst>
          </p:cNvPr>
          <p:cNvSpPr/>
          <p:nvPr/>
        </p:nvSpPr>
        <p:spPr>
          <a:xfrm>
            <a:off x="5686" y="2139892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③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2DAFB4-CA88-4720-AB19-D6B803FA2C83}"/>
              </a:ext>
            </a:extLst>
          </p:cNvPr>
          <p:cNvSpPr/>
          <p:nvPr/>
        </p:nvSpPr>
        <p:spPr>
          <a:xfrm>
            <a:off x="25506" y="2890463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④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C9A01A8-786F-473C-AD6C-2BC542E7FD5C}"/>
              </a:ext>
            </a:extLst>
          </p:cNvPr>
          <p:cNvSpPr/>
          <p:nvPr/>
        </p:nvSpPr>
        <p:spPr>
          <a:xfrm>
            <a:off x="-898" y="360185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⑤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Rectangle 17">
            <a:extLst>
              <a:ext uri="{FF2B5EF4-FFF2-40B4-BE49-F238E27FC236}">
                <a16:creationId xmlns:a16="http://schemas.microsoft.com/office/drawing/2014/main" id="{440EE863-AF22-429D-A6B8-ACCF35D54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52" y="1501073"/>
            <a:ext cx="1800200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고객정보 조회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8EC755AE-6E53-4B56-997E-9DF73EBBA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648" y="870210"/>
            <a:ext cx="1485408" cy="28328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7" name="꺾인 연결선 112">
            <a:extLst>
              <a:ext uri="{FF2B5EF4-FFF2-40B4-BE49-F238E27FC236}">
                <a16:creationId xmlns:a16="http://schemas.microsoft.com/office/drawing/2014/main" id="{EDC174BB-CDDD-4A34-91B4-67837AAEF9CC}"/>
              </a:ext>
            </a:extLst>
          </p:cNvPr>
          <p:cNvCxnSpPr/>
          <p:nvPr/>
        </p:nvCxnSpPr>
        <p:spPr>
          <a:xfrm rot="16200000" flipH="1">
            <a:off x="1219233" y="2662015"/>
            <a:ext cx="256382" cy="5"/>
          </a:xfrm>
          <a:prstGeom prst="bentConnector3">
            <a:avLst>
              <a:gd name="adj1" fmla="val 465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04D73F2-BF76-46AC-9093-95ED2F5950C9}"/>
              </a:ext>
            </a:extLst>
          </p:cNvPr>
          <p:cNvSpPr/>
          <p:nvPr/>
        </p:nvSpPr>
        <p:spPr>
          <a:xfrm>
            <a:off x="25506" y="4249094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⑥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D70BFC2-DAF7-4BAF-B3E3-8F8CDC489DC2}"/>
              </a:ext>
            </a:extLst>
          </p:cNvPr>
          <p:cNvSpPr/>
          <p:nvPr/>
        </p:nvSpPr>
        <p:spPr>
          <a:xfrm>
            <a:off x="25506" y="496263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⑦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5B9640E0-A841-45ED-984D-912BA548C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853" y="870210"/>
            <a:ext cx="1482140" cy="28328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2" name="Rectangle 17">
            <a:extLst>
              <a:ext uri="{FF2B5EF4-FFF2-40B4-BE49-F238E27FC236}">
                <a16:creationId xmlns:a16="http://schemas.microsoft.com/office/drawing/2014/main" id="{A94547AD-1A30-4167-A334-58547EC19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89" y="4920543"/>
            <a:ext cx="1800200" cy="3646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교체 완료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6A1D87F3-0DE7-43AB-B5E0-4ADBB6C24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8467" y="870210"/>
            <a:ext cx="1488888" cy="28328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96167E2C-B85C-4BB7-933C-7B61EF5EDB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2048" y="3770471"/>
            <a:ext cx="1496945" cy="2897803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9708063F-3C70-471E-8450-62A2C7F801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9648" y="3759985"/>
            <a:ext cx="1514991" cy="2897803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EB0E5770-6AEB-480A-97F5-5C845A2CAE12}"/>
              </a:ext>
            </a:extLst>
          </p:cNvPr>
          <p:cNvSpPr/>
          <p:nvPr/>
        </p:nvSpPr>
        <p:spPr>
          <a:xfrm>
            <a:off x="7303118" y="1993762"/>
            <a:ext cx="170110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④ </a:t>
            </a:r>
            <a:r>
              <a:rPr kumimoji="0" lang="ko-KR" altLang="en-US" sz="1000" b="1" dirty="0" err="1">
                <a:latin typeface="맑은 고딕"/>
                <a:ea typeface="맑은 고딕" panose="020B0503020000020004" pitchFamily="50" charset="-127"/>
              </a:rPr>
              <a:t>녹화기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 부착된 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QR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코드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    </a:t>
            </a:r>
            <a:r>
              <a:rPr kumimoji="0" lang="ko-KR" altLang="en-US" sz="1000" b="1" dirty="0" err="1">
                <a:latin typeface="맑은 고딕"/>
                <a:ea typeface="맑은 고딕" panose="020B0503020000020004" pitchFamily="50" charset="-127"/>
              </a:rPr>
              <a:t>리팅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 후 입력된 시리얼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    No.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 중복 체크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0FEFD71-2FDC-4EDA-8403-4F99626F0F3A}"/>
              </a:ext>
            </a:extLst>
          </p:cNvPr>
          <p:cNvCxnSpPr/>
          <p:nvPr/>
        </p:nvCxnSpPr>
        <p:spPr>
          <a:xfrm>
            <a:off x="6995349" y="2104522"/>
            <a:ext cx="36004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B3778771-0557-4EFF-8639-D39B625F83F8}"/>
              </a:ext>
            </a:extLst>
          </p:cNvPr>
          <p:cNvCxnSpPr>
            <a:cxnSpLocks/>
          </p:cNvCxnSpPr>
          <p:nvPr/>
        </p:nvCxnSpPr>
        <p:spPr>
          <a:xfrm flipV="1">
            <a:off x="6804248" y="2104522"/>
            <a:ext cx="551141" cy="410179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83FB58B-894F-46C4-8401-88356973AB2D}"/>
              </a:ext>
            </a:extLst>
          </p:cNvPr>
          <p:cNvSpPr/>
          <p:nvPr/>
        </p:nvSpPr>
        <p:spPr>
          <a:xfrm>
            <a:off x="7250541" y="870210"/>
            <a:ext cx="164660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② </a:t>
            </a:r>
            <a:r>
              <a:rPr kumimoji="0" lang="ko-KR" altLang="en-US" sz="1000" b="1" dirty="0" err="1">
                <a:latin typeface="맑은 고딕"/>
                <a:ea typeface="맑은 고딕" panose="020B0503020000020004" pitchFamily="50" charset="-127"/>
              </a:rPr>
              <a:t>녹화기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 등록 및 수정할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정보 조회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 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- </a:t>
            </a:r>
            <a:r>
              <a:rPr kumimoji="0" lang="ko-KR" altLang="en-US" sz="1000" b="1" dirty="0" err="1">
                <a:latin typeface="맑은 고딕"/>
                <a:ea typeface="맑은 고딕" panose="020B0503020000020004" pitchFamily="50" charset="-127"/>
              </a:rPr>
              <a:t>뷰가드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ID,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계약번호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 -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휴대폰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,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관제번호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 -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시리얼 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No.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8504DCB7-1812-4746-93B2-B853A211B68A}"/>
              </a:ext>
            </a:extLst>
          </p:cNvPr>
          <p:cNvCxnSpPr>
            <a:cxnSpLocks/>
          </p:cNvCxnSpPr>
          <p:nvPr/>
        </p:nvCxnSpPr>
        <p:spPr>
          <a:xfrm flipV="1">
            <a:off x="3232352" y="1070265"/>
            <a:ext cx="4075952" cy="760938"/>
          </a:xfrm>
          <a:prstGeom prst="bentConnector3">
            <a:avLst>
              <a:gd name="adj1" fmla="val -1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A65DCE7-9BBA-4A0F-8A84-BBA90B298C74}"/>
              </a:ext>
            </a:extLst>
          </p:cNvPr>
          <p:cNvSpPr/>
          <p:nvPr/>
        </p:nvSpPr>
        <p:spPr>
          <a:xfrm>
            <a:off x="5028294" y="1789370"/>
            <a:ext cx="319633" cy="1231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28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1D57A-4666-40FA-98DE-2D382775C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장비 삭제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147FAC-73CA-4CE3-BDE3-4C938BC7CC00}"/>
              </a:ext>
            </a:extLst>
          </p:cNvPr>
          <p:cNvSpPr/>
          <p:nvPr/>
        </p:nvSpPr>
        <p:spPr>
          <a:xfrm>
            <a:off x="2352446" y="800888"/>
            <a:ext cx="6612042" cy="594047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7625D914-66F5-4A24-BA97-7EB73510A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862254"/>
            <a:ext cx="1800200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DVR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등록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EB1EA7-6429-4B26-8E8D-2D141050B729}"/>
              </a:ext>
            </a:extLst>
          </p:cNvPr>
          <p:cNvSpPr/>
          <p:nvPr/>
        </p:nvSpPr>
        <p:spPr>
          <a:xfrm>
            <a:off x="-19962" y="80088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①</a:t>
            </a:r>
          </a:p>
        </p:txBody>
      </p:sp>
      <p:cxnSp>
        <p:nvCxnSpPr>
          <p:cNvPr id="7" name="꺾인 연결선 112">
            <a:extLst>
              <a:ext uri="{FF2B5EF4-FFF2-40B4-BE49-F238E27FC236}">
                <a16:creationId xmlns:a16="http://schemas.microsoft.com/office/drawing/2014/main" id="{C6453328-B192-4457-B6B1-4A2203BAF35D}"/>
              </a:ext>
            </a:extLst>
          </p:cNvPr>
          <p:cNvCxnSpPr/>
          <p:nvPr/>
        </p:nvCxnSpPr>
        <p:spPr>
          <a:xfrm rot="16200000" flipH="1">
            <a:off x="1201772" y="1350483"/>
            <a:ext cx="256382" cy="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7">
            <a:extLst>
              <a:ext uri="{FF2B5EF4-FFF2-40B4-BE49-F238E27FC236}">
                <a16:creationId xmlns:a16="http://schemas.microsoft.com/office/drawing/2014/main" id="{EE639B30-887D-407F-98CD-3FB6FE796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0" y="2158319"/>
            <a:ext cx="1806572" cy="3563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장비 관리 페이지 진입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등록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수정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교체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삭제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B8EB723B-17F6-48C3-9CA8-081E4B0A9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0" y="2793491"/>
            <a:ext cx="1806572" cy="5175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선택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" name="꺾인 연결선 112">
            <a:extLst>
              <a:ext uri="{FF2B5EF4-FFF2-40B4-BE49-F238E27FC236}">
                <a16:creationId xmlns:a16="http://schemas.microsoft.com/office/drawing/2014/main" id="{159E7288-C756-4758-8774-4AA1767F70A7}"/>
              </a:ext>
            </a:extLst>
          </p:cNvPr>
          <p:cNvCxnSpPr/>
          <p:nvPr/>
        </p:nvCxnSpPr>
        <p:spPr>
          <a:xfrm rot="16200000" flipH="1">
            <a:off x="1207302" y="1997629"/>
            <a:ext cx="256382" cy="5"/>
          </a:xfrm>
          <a:prstGeom prst="bentConnector3">
            <a:avLst>
              <a:gd name="adj1" fmla="val 465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7">
            <a:extLst>
              <a:ext uri="{FF2B5EF4-FFF2-40B4-BE49-F238E27FC236}">
                <a16:creationId xmlns:a16="http://schemas.microsoft.com/office/drawing/2014/main" id="{0E3533FF-2FF9-4E49-AE75-4BB44F292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52" y="3601400"/>
            <a:ext cx="1806572" cy="3646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 완료</a:t>
            </a:r>
            <a:endParaRPr kumimoji="0" lang="en-US" altLang="ko-KR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꺾인 연결선 112">
            <a:extLst>
              <a:ext uri="{FF2B5EF4-FFF2-40B4-BE49-F238E27FC236}">
                <a16:creationId xmlns:a16="http://schemas.microsoft.com/office/drawing/2014/main" id="{F65DCB85-19CA-485A-A51F-91E19A8925F0}"/>
              </a:ext>
            </a:extLst>
          </p:cNvPr>
          <p:cNvCxnSpPr/>
          <p:nvPr/>
        </p:nvCxnSpPr>
        <p:spPr>
          <a:xfrm rot="16200000" flipH="1">
            <a:off x="1222958" y="3456239"/>
            <a:ext cx="256382" cy="5"/>
          </a:xfrm>
          <a:prstGeom prst="bentConnector3">
            <a:avLst>
              <a:gd name="adj1" fmla="val 465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3D3E80-F7D9-466E-BCA2-73E8E2208F0B}"/>
              </a:ext>
            </a:extLst>
          </p:cNvPr>
          <p:cNvSpPr/>
          <p:nvPr/>
        </p:nvSpPr>
        <p:spPr>
          <a:xfrm>
            <a:off x="-898" y="1492648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②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8C40E2E-1032-4E78-942B-C100D56CBBE6}"/>
              </a:ext>
            </a:extLst>
          </p:cNvPr>
          <p:cNvSpPr/>
          <p:nvPr/>
        </p:nvSpPr>
        <p:spPr>
          <a:xfrm>
            <a:off x="5686" y="2139892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③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9C16D93-537F-4AEE-9A36-17B91911579C}"/>
              </a:ext>
            </a:extLst>
          </p:cNvPr>
          <p:cNvSpPr/>
          <p:nvPr/>
        </p:nvSpPr>
        <p:spPr>
          <a:xfrm>
            <a:off x="25506" y="2890463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④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939682-D4D3-45E7-8E07-3D7F45895907}"/>
              </a:ext>
            </a:extLst>
          </p:cNvPr>
          <p:cNvSpPr/>
          <p:nvPr/>
        </p:nvSpPr>
        <p:spPr>
          <a:xfrm>
            <a:off x="-898" y="360185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⑤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id="{1232055C-8C6D-435D-93A6-A7A809411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52" y="1501073"/>
            <a:ext cx="1800200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고객정보 조회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6DF3DC7-BE43-4CFC-BC17-3A536705B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648" y="870210"/>
            <a:ext cx="1485408" cy="28328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2" name="꺾인 연결선 112">
            <a:extLst>
              <a:ext uri="{FF2B5EF4-FFF2-40B4-BE49-F238E27FC236}">
                <a16:creationId xmlns:a16="http://schemas.microsoft.com/office/drawing/2014/main" id="{C27175BA-A3CC-448F-8BF9-3432DFA34BB8}"/>
              </a:ext>
            </a:extLst>
          </p:cNvPr>
          <p:cNvCxnSpPr/>
          <p:nvPr/>
        </p:nvCxnSpPr>
        <p:spPr>
          <a:xfrm rot="16200000" flipH="1">
            <a:off x="1219233" y="2662015"/>
            <a:ext cx="256382" cy="5"/>
          </a:xfrm>
          <a:prstGeom prst="bentConnector3">
            <a:avLst>
              <a:gd name="adj1" fmla="val 465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44A846B5-BC98-4569-A3D8-35C0308FC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853" y="870210"/>
            <a:ext cx="1482140" cy="28328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F37699F3-D676-43C0-BC88-CDCA35D5C091}"/>
              </a:ext>
            </a:extLst>
          </p:cNvPr>
          <p:cNvSpPr/>
          <p:nvPr/>
        </p:nvSpPr>
        <p:spPr>
          <a:xfrm>
            <a:off x="5705247" y="1977469"/>
            <a:ext cx="31918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 err="1">
                <a:latin typeface="맑은 고딕"/>
                <a:ea typeface="맑은 고딕" panose="020B0503020000020004" pitchFamily="50" charset="-127"/>
              </a:rPr>
              <a:t>녹화기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 삭제 → 블루마스터 삭제 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→</a:t>
            </a:r>
            <a:r>
              <a:rPr kumimoji="0" lang="ko-KR" altLang="en-US" sz="1000" b="1" dirty="0" err="1">
                <a:latin typeface="맑은 고딕"/>
                <a:ea typeface="맑은 고딕" panose="020B0503020000020004" pitchFamily="50" charset="-127"/>
              </a:rPr>
              <a:t>뷰가드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 서버 삭제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A5BD2D0-172F-4F94-979F-03673AEEB951}"/>
              </a:ext>
            </a:extLst>
          </p:cNvPr>
          <p:cNvSpPr/>
          <p:nvPr/>
        </p:nvSpPr>
        <p:spPr>
          <a:xfrm>
            <a:off x="4420572" y="1791491"/>
            <a:ext cx="319633" cy="1231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3E3A24A-4B15-4586-9BA5-6ED72C310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319" y="3771127"/>
            <a:ext cx="1485408" cy="283713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F8F37DF-78EE-451B-A162-B6689E7D7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6853" y="3794779"/>
            <a:ext cx="1453407" cy="2799154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F8CDCE4-6267-424B-B80D-E0B6E94B79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8223" y="3794779"/>
            <a:ext cx="1453407" cy="2790152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EBE65C6C-FE62-4D3A-852A-D1396E430F60}"/>
              </a:ext>
            </a:extLst>
          </p:cNvPr>
          <p:cNvSpPr/>
          <p:nvPr/>
        </p:nvSpPr>
        <p:spPr>
          <a:xfrm>
            <a:off x="7250541" y="870210"/>
            <a:ext cx="164660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② </a:t>
            </a:r>
            <a:r>
              <a:rPr kumimoji="0" lang="ko-KR" altLang="en-US" sz="1000" b="1" dirty="0" err="1">
                <a:latin typeface="맑은 고딕"/>
                <a:ea typeface="맑은 고딕" panose="020B0503020000020004" pitchFamily="50" charset="-127"/>
              </a:rPr>
              <a:t>녹화기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 등록 및 수정할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정보 조회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 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- </a:t>
            </a:r>
            <a:r>
              <a:rPr kumimoji="0" lang="ko-KR" altLang="en-US" sz="1000" b="1" dirty="0" err="1">
                <a:latin typeface="맑은 고딕"/>
                <a:ea typeface="맑은 고딕" panose="020B0503020000020004" pitchFamily="50" charset="-127"/>
              </a:rPr>
              <a:t>뷰가드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ID,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계약번호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 -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휴대폰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,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관제번호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 -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시리얼 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No.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2609C57A-9791-4128-9534-8DC03BD151E2}"/>
              </a:ext>
            </a:extLst>
          </p:cNvPr>
          <p:cNvCxnSpPr>
            <a:cxnSpLocks/>
          </p:cNvCxnSpPr>
          <p:nvPr/>
        </p:nvCxnSpPr>
        <p:spPr>
          <a:xfrm flipV="1">
            <a:off x="3232352" y="1070265"/>
            <a:ext cx="4075952" cy="760938"/>
          </a:xfrm>
          <a:prstGeom prst="bentConnector3">
            <a:avLst>
              <a:gd name="adj1" fmla="val -1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9359A39F-4541-47B2-83DB-4D9A6456A456}"/>
              </a:ext>
            </a:extLst>
          </p:cNvPr>
          <p:cNvCxnSpPr>
            <a:stCxn id="31" idx="2"/>
            <a:endCxn id="29" idx="1"/>
          </p:cNvCxnSpPr>
          <p:nvPr/>
        </p:nvCxnSpPr>
        <p:spPr>
          <a:xfrm rot="16200000" flipH="1">
            <a:off x="5049830" y="1445162"/>
            <a:ext cx="185977" cy="1124858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334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3E042-2C96-44B8-BC4F-62F34CCE4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장비 내부복사 및 </a:t>
            </a:r>
            <a:r>
              <a:rPr lang="en-US" altLang="ko-KR" dirty="0"/>
              <a:t>IP</a:t>
            </a:r>
            <a:r>
              <a:rPr lang="ko-KR" altLang="en-US" dirty="0"/>
              <a:t> 갱신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83FBC5-6B7D-4598-981E-6B810158DF46}"/>
              </a:ext>
            </a:extLst>
          </p:cNvPr>
          <p:cNvSpPr/>
          <p:nvPr/>
        </p:nvSpPr>
        <p:spPr>
          <a:xfrm>
            <a:off x="2352446" y="800888"/>
            <a:ext cx="6612042" cy="594047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F7AE7F8A-0237-42C5-B4C3-FA0EDD160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862254"/>
            <a:ext cx="1800200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DVR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등록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92C89EB-ECCC-4635-B460-DE55D60D0538}"/>
              </a:ext>
            </a:extLst>
          </p:cNvPr>
          <p:cNvSpPr/>
          <p:nvPr/>
        </p:nvSpPr>
        <p:spPr>
          <a:xfrm>
            <a:off x="-19962" y="80088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①</a:t>
            </a:r>
          </a:p>
        </p:txBody>
      </p:sp>
      <p:cxnSp>
        <p:nvCxnSpPr>
          <p:cNvPr id="7" name="꺾인 연결선 112">
            <a:extLst>
              <a:ext uri="{FF2B5EF4-FFF2-40B4-BE49-F238E27FC236}">
                <a16:creationId xmlns:a16="http://schemas.microsoft.com/office/drawing/2014/main" id="{7E603B1E-EF39-41C3-A81C-B5952BFAFEF1}"/>
              </a:ext>
            </a:extLst>
          </p:cNvPr>
          <p:cNvCxnSpPr/>
          <p:nvPr/>
        </p:nvCxnSpPr>
        <p:spPr>
          <a:xfrm rot="16200000" flipH="1">
            <a:off x="1201772" y="1350483"/>
            <a:ext cx="256382" cy="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7">
            <a:extLst>
              <a:ext uri="{FF2B5EF4-FFF2-40B4-BE49-F238E27FC236}">
                <a16:creationId xmlns:a16="http://schemas.microsoft.com/office/drawing/2014/main" id="{4188600E-0F95-4674-9DC0-E89ABE86C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0" y="2158319"/>
            <a:ext cx="1806572" cy="3563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장비 관리 페이지 진입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등록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수정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교체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삭제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CA186931-572F-4C7A-B820-87CA44566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0" y="2793491"/>
            <a:ext cx="1806572" cy="5175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내부복사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선택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" name="꺾인 연결선 112">
            <a:extLst>
              <a:ext uri="{FF2B5EF4-FFF2-40B4-BE49-F238E27FC236}">
                <a16:creationId xmlns:a16="http://schemas.microsoft.com/office/drawing/2014/main" id="{FF4991EE-0D57-4452-8401-86923F2FA5DA}"/>
              </a:ext>
            </a:extLst>
          </p:cNvPr>
          <p:cNvCxnSpPr/>
          <p:nvPr/>
        </p:nvCxnSpPr>
        <p:spPr>
          <a:xfrm rot="16200000" flipH="1">
            <a:off x="1207302" y="1997629"/>
            <a:ext cx="256382" cy="5"/>
          </a:xfrm>
          <a:prstGeom prst="bentConnector3">
            <a:avLst>
              <a:gd name="adj1" fmla="val 465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7">
            <a:extLst>
              <a:ext uri="{FF2B5EF4-FFF2-40B4-BE49-F238E27FC236}">
                <a16:creationId xmlns:a16="http://schemas.microsoft.com/office/drawing/2014/main" id="{765CC994-2C26-43F2-A87B-8618848CB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52" y="3601400"/>
            <a:ext cx="1806572" cy="3646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 메뉴에서 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 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kumimoji="0" lang="en-US" altLang="ko-KR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꺾인 연결선 112">
            <a:extLst>
              <a:ext uri="{FF2B5EF4-FFF2-40B4-BE49-F238E27FC236}">
                <a16:creationId xmlns:a16="http://schemas.microsoft.com/office/drawing/2014/main" id="{5DF06873-20A5-48C5-8846-E7A517FA739E}"/>
              </a:ext>
            </a:extLst>
          </p:cNvPr>
          <p:cNvCxnSpPr/>
          <p:nvPr/>
        </p:nvCxnSpPr>
        <p:spPr>
          <a:xfrm rot="16200000" flipH="1">
            <a:off x="1222958" y="3456239"/>
            <a:ext cx="256382" cy="5"/>
          </a:xfrm>
          <a:prstGeom prst="bentConnector3">
            <a:avLst>
              <a:gd name="adj1" fmla="val 465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7C56C0-6C94-4AF3-96E9-D3AF5459953C}"/>
              </a:ext>
            </a:extLst>
          </p:cNvPr>
          <p:cNvSpPr/>
          <p:nvPr/>
        </p:nvSpPr>
        <p:spPr>
          <a:xfrm>
            <a:off x="-898" y="1492648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②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837FF6-CA6B-4020-8C79-24199096F1E5}"/>
              </a:ext>
            </a:extLst>
          </p:cNvPr>
          <p:cNvSpPr/>
          <p:nvPr/>
        </p:nvSpPr>
        <p:spPr>
          <a:xfrm>
            <a:off x="5686" y="2139892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③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02BBF8-B62F-4719-A9DC-D74B31125056}"/>
              </a:ext>
            </a:extLst>
          </p:cNvPr>
          <p:cNvSpPr/>
          <p:nvPr/>
        </p:nvSpPr>
        <p:spPr>
          <a:xfrm>
            <a:off x="25506" y="2890463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④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66F6AA-5004-45C7-BB30-041B78E20113}"/>
              </a:ext>
            </a:extLst>
          </p:cNvPr>
          <p:cNvSpPr/>
          <p:nvPr/>
        </p:nvSpPr>
        <p:spPr>
          <a:xfrm>
            <a:off x="-898" y="360185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⑤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E4AF1363-D00B-43A9-8987-9923889F9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52" y="1501073"/>
            <a:ext cx="1800200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고객정보 조회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EAFA421-F79B-4BE2-A30C-30D1D12BA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648" y="870210"/>
            <a:ext cx="1485408" cy="28328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9" name="꺾인 연결선 112">
            <a:extLst>
              <a:ext uri="{FF2B5EF4-FFF2-40B4-BE49-F238E27FC236}">
                <a16:creationId xmlns:a16="http://schemas.microsoft.com/office/drawing/2014/main" id="{5E991F01-8890-4F90-B389-E3D117066CE5}"/>
              </a:ext>
            </a:extLst>
          </p:cNvPr>
          <p:cNvCxnSpPr/>
          <p:nvPr/>
        </p:nvCxnSpPr>
        <p:spPr>
          <a:xfrm rot="16200000" flipH="1">
            <a:off x="1219233" y="2662015"/>
            <a:ext cx="256382" cy="5"/>
          </a:xfrm>
          <a:prstGeom prst="bentConnector3">
            <a:avLst>
              <a:gd name="adj1" fmla="val 465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F617174F-83D2-4AD2-889E-A3D7E98D4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853" y="870210"/>
            <a:ext cx="1482140" cy="28328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6E9F354-61E7-4CB8-8A8B-A1BB4C998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8467" y="845285"/>
            <a:ext cx="1486061" cy="285781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207FD32-FCC4-4742-9D09-BE3C7762EF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9648" y="3771127"/>
            <a:ext cx="1485408" cy="2817324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C0C3864B-3DE6-4F6C-9B5D-4BF17F9692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8836" y="3789999"/>
            <a:ext cx="1482140" cy="283994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8AA6B63D-B251-49B3-BA5E-DFA1CD6C02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8468" y="3771127"/>
            <a:ext cx="1498852" cy="285781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2" name="Rectangle 17">
            <a:extLst>
              <a:ext uri="{FF2B5EF4-FFF2-40B4-BE49-F238E27FC236}">
                <a16:creationId xmlns:a16="http://schemas.microsoft.com/office/drawing/2014/main" id="{AFE2127E-A758-4718-9ACF-884994047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16" y="4258356"/>
            <a:ext cx="1806572" cy="5175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“IP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갱신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선택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2240B589-A9E0-493D-8117-CCCA3D195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8" y="5027663"/>
            <a:ext cx="1806572" cy="3646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WAN IP 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후 갱신</a:t>
            </a:r>
            <a:endParaRPr kumimoji="0" lang="en-US" altLang="ko-KR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4" name="꺾인 연결선 112">
            <a:extLst>
              <a:ext uri="{FF2B5EF4-FFF2-40B4-BE49-F238E27FC236}">
                <a16:creationId xmlns:a16="http://schemas.microsoft.com/office/drawing/2014/main" id="{5DD7421A-E2D9-481E-A086-20527396A487}"/>
              </a:ext>
            </a:extLst>
          </p:cNvPr>
          <p:cNvCxnSpPr/>
          <p:nvPr/>
        </p:nvCxnSpPr>
        <p:spPr>
          <a:xfrm rot="16200000" flipH="1">
            <a:off x="1229359" y="4893481"/>
            <a:ext cx="256382" cy="5"/>
          </a:xfrm>
          <a:prstGeom prst="bentConnector3">
            <a:avLst>
              <a:gd name="adj1" fmla="val 465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19A1ADF-4475-43AB-A048-4509F9F94009}"/>
              </a:ext>
            </a:extLst>
          </p:cNvPr>
          <p:cNvSpPr/>
          <p:nvPr/>
        </p:nvSpPr>
        <p:spPr>
          <a:xfrm>
            <a:off x="-7270" y="432756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⑥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7F7EC5E-236C-4FA4-A86A-355F1781FAEB}"/>
              </a:ext>
            </a:extLst>
          </p:cNvPr>
          <p:cNvSpPr/>
          <p:nvPr/>
        </p:nvSpPr>
        <p:spPr>
          <a:xfrm>
            <a:off x="11408" y="4993827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⑦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704898C-6388-4351-BF5A-DC11EC8E4E29}"/>
              </a:ext>
            </a:extLst>
          </p:cNvPr>
          <p:cNvSpPr/>
          <p:nvPr/>
        </p:nvSpPr>
        <p:spPr>
          <a:xfrm>
            <a:off x="7250541" y="870210"/>
            <a:ext cx="164660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② </a:t>
            </a:r>
            <a:r>
              <a:rPr kumimoji="0" lang="ko-KR" altLang="en-US" sz="1000" b="1" dirty="0" err="1">
                <a:latin typeface="맑은 고딕"/>
                <a:ea typeface="맑은 고딕" panose="020B0503020000020004" pitchFamily="50" charset="-127"/>
              </a:rPr>
              <a:t>녹화기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 등록 및 수정할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정보 조회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 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- </a:t>
            </a:r>
            <a:r>
              <a:rPr kumimoji="0" lang="ko-KR" altLang="en-US" sz="1000" b="1" dirty="0" err="1">
                <a:latin typeface="맑은 고딕"/>
                <a:ea typeface="맑은 고딕" panose="020B0503020000020004" pitchFamily="50" charset="-127"/>
              </a:rPr>
              <a:t>뷰가드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ID,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계약번호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 -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휴대폰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,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관제번호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 -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시리얼 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No.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8CAD349C-3F00-43C7-BF0F-3884A4E9344E}"/>
              </a:ext>
            </a:extLst>
          </p:cNvPr>
          <p:cNvCxnSpPr>
            <a:cxnSpLocks/>
          </p:cNvCxnSpPr>
          <p:nvPr/>
        </p:nvCxnSpPr>
        <p:spPr>
          <a:xfrm flipV="1">
            <a:off x="3232352" y="1070265"/>
            <a:ext cx="4075952" cy="760938"/>
          </a:xfrm>
          <a:prstGeom prst="bentConnector3">
            <a:avLst>
              <a:gd name="adj1" fmla="val -1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88673AB-03AD-47AA-B264-0729A90A09C3}"/>
              </a:ext>
            </a:extLst>
          </p:cNvPr>
          <p:cNvSpPr/>
          <p:nvPr/>
        </p:nvSpPr>
        <p:spPr>
          <a:xfrm>
            <a:off x="4725219" y="2309169"/>
            <a:ext cx="319633" cy="1231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AB5654E-3D9B-4FAE-B8FF-795A08B20DC4}"/>
              </a:ext>
            </a:extLst>
          </p:cNvPr>
          <p:cNvSpPr/>
          <p:nvPr/>
        </p:nvSpPr>
        <p:spPr>
          <a:xfrm>
            <a:off x="7250541" y="1977896"/>
            <a:ext cx="11721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④ 내부복사 진행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636538-6427-4DD1-A346-2368C748AC77}"/>
              </a:ext>
            </a:extLst>
          </p:cNvPr>
          <p:cNvSpPr/>
          <p:nvPr/>
        </p:nvSpPr>
        <p:spPr>
          <a:xfrm>
            <a:off x="2489648" y="5814344"/>
            <a:ext cx="1361652" cy="3006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8F16090-6EA5-4FC1-B6AD-1494A4778054}"/>
              </a:ext>
            </a:extLst>
          </p:cNvPr>
          <p:cNvCxnSpPr>
            <a:stCxn id="39" idx="0"/>
            <a:endCxn id="40" idx="1"/>
          </p:cNvCxnSpPr>
          <p:nvPr/>
        </p:nvCxnSpPr>
        <p:spPr>
          <a:xfrm rot="5400000" flipH="1" flipV="1">
            <a:off x="5963707" y="1022336"/>
            <a:ext cx="208162" cy="2365505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292FF4-EE2D-4EFF-BE25-3D452ACAFA33}"/>
              </a:ext>
            </a:extLst>
          </p:cNvPr>
          <p:cNvSpPr/>
          <p:nvPr/>
        </p:nvSpPr>
        <p:spPr>
          <a:xfrm>
            <a:off x="7311966" y="3842900"/>
            <a:ext cx="14638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⑤ </a:t>
            </a:r>
            <a:r>
              <a:rPr kumimoji="0" lang="ko-KR" altLang="en-US" sz="1000" b="1" dirty="0" err="1">
                <a:latin typeface="맑은 고딕"/>
                <a:ea typeface="맑은 고딕" panose="020B0503020000020004" pitchFamily="50" charset="-127"/>
              </a:rPr>
              <a:t>녹화기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 로컬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IP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저장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173E84B0-93C0-4D22-8A4D-52F787745C56}"/>
              </a:ext>
            </a:extLst>
          </p:cNvPr>
          <p:cNvCxnSpPr>
            <a:stCxn id="41" idx="0"/>
            <a:endCxn id="44" idx="1"/>
          </p:cNvCxnSpPr>
          <p:nvPr/>
        </p:nvCxnSpPr>
        <p:spPr>
          <a:xfrm rot="5400000" flipH="1" flipV="1">
            <a:off x="4317054" y="2819432"/>
            <a:ext cx="1848333" cy="4141492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FBE9F86-7C85-4600-96E5-CBFE92A5649C}"/>
              </a:ext>
            </a:extLst>
          </p:cNvPr>
          <p:cNvSpPr/>
          <p:nvPr/>
        </p:nvSpPr>
        <p:spPr>
          <a:xfrm>
            <a:off x="4429970" y="4932271"/>
            <a:ext cx="319633" cy="1231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E04B1D2-ADC3-4FB6-B14F-46B5C24B11A2}"/>
              </a:ext>
            </a:extLst>
          </p:cNvPr>
          <p:cNvSpPr/>
          <p:nvPr/>
        </p:nvSpPr>
        <p:spPr>
          <a:xfrm>
            <a:off x="4187740" y="5148411"/>
            <a:ext cx="1316081" cy="8608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38B642C-5DE4-42B1-B989-AC550D883DC8}"/>
              </a:ext>
            </a:extLst>
          </p:cNvPr>
          <p:cNvSpPr/>
          <p:nvPr/>
        </p:nvSpPr>
        <p:spPr>
          <a:xfrm>
            <a:off x="7244388" y="4837356"/>
            <a:ext cx="11560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⑥ 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“IP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갱신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”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 선택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816D907-E757-41A5-BDED-6372F13B74FD}"/>
              </a:ext>
            </a:extLst>
          </p:cNvPr>
          <p:cNvCxnSpPr>
            <a:cxnSpLocks/>
          </p:cNvCxnSpPr>
          <p:nvPr/>
        </p:nvCxnSpPr>
        <p:spPr>
          <a:xfrm>
            <a:off x="4837923" y="4984905"/>
            <a:ext cx="2412618" cy="7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0BB1700-CA2F-42A3-B149-687F9D8B6E1C}"/>
              </a:ext>
            </a:extLst>
          </p:cNvPr>
          <p:cNvSpPr/>
          <p:nvPr/>
        </p:nvSpPr>
        <p:spPr>
          <a:xfrm>
            <a:off x="5749853" y="5126671"/>
            <a:ext cx="1316081" cy="6609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0C83B38-6C0E-4C7A-AF3A-43F323002BF3}"/>
              </a:ext>
            </a:extLst>
          </p:cNvPr>
          <p:cNvSpPr/>
          <p:nvPr/>
        </p:nvSpPr>
        <p:spPr>
          <a:xfrm>
            <a:off x="6075935" y="5321877"/>
            <a:ext cx="319633" cy="1231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EF410CD-8847-4D61-9FDE-166A9EAFDED4}"/>
              </a:ext>
            </a:extLst>
          </p:cNvPr>
          <p:cNvCxnSpPr>
            <a:cxnSpLocks/>
          </p:cNvCxnSpPr>
          <p:nvPr/>
        </p:nvCxnSpPr>
        <p:spPr>
          <a:xfrm>
            <a:off x="6395568" y="5396426"/>
            <a:ext cx="859244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EEC51B9-FED3-4348-A067-354C3B7AFB3E}"/>
              </a:ext>
            </a:extLst>
          </p:cNvPr>
          <p:cNvSpPr/>
          <p:nvPr/>
        </p:nvSpPr>
        <p:spPr>
          <a:xfrm>
            <a:off x="7254812" y="5244651"/>
            <a:ext cx="164339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⑦ 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WAN IP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 주소 입력 후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 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갱신한 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IP 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주소 </a:t>
            </a:r>
            <a:r>
              <a:rPr kumimoji="0" lang="ko-KR" altLang="en-US" sz="1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뷰가드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   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서버에 저장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5803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A65F3-FC49-4A8B-8531-4A5D6C42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장비 등록 </a:t>
            </a:r>
            <a:r>
              <a:rPr lang="en-US" altLang="ko-KR" dirty="0"/>
              <a:t>– </a:t>
            </a:r>
            <a:r>
              <a:rPr lang="ko-KR" altLang="en-US" dirty="0"/>
              <a:t>모바일 </a:t>
            </a:r>
            <a:r>
              <a:rPr lang="en-US" altLang="ko-KR" dirty="0"/>
              <a:t>Installer </a:t>
            </a:r>
            <a:r>
              <a:rPr lang="ko-KR" altLang="en-US" dirty="0"/>
              <a:t>추가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D128CF-02C9-421A-8F9C-6F5C8E54D2EF}"/>
              </a:ext>
            </a:extLst>
          </p:cNvPr>
          <p:cNvSpPr/>
          <p:nvPr/>
        </p:nvSpPr>
        <p:spPr>
          <a:xfrm>
            <a:off x="2352446" y="800888"/>
            <a:ext cx="6612042" cy="594047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FA6E7CDC-746E-4B37-9E7C-D2E9B48F0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862254"/>
            <a:ext cx="1800200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DVR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등록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DB6260-C411-445B-808D-D017DFD96E2F}"/>
              </a:ext>
            </a:extLst>
          </p:cNvPr>
          <p:cNvSpPr/>
          <p:nvPr/>
        </p:nvSpPr>
        <p:spPr>
          <a:xfrm>
            <a:off x="-19962" y="80088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①</a:t>
            </a:r>
          </a:p>
        </p:txBody>
      </p:sp>
      <p:cxnSp>
        <p:nvCxnSpPr>
          <p:cNvPr id="7" name="꺾인 연결선 112">
            <a:extLst>
              <a:ext uri="{FF2B5EF4-FFF2-40B4-BE49-F238E27FC236}">
                <a16:creationId xmlns:a16="http://schemas.microsoft.com/office/drawing/2014/main" id="{414000F0-3942-461E-B56F-10EE09279371}"/>
              </a:ext>
            </a:extLst>
          </p:cNvPr>
          <p:cNvCxnSpPr/>
          <p:nvPr/>
        </p:nvCxnSpPr>
        <p:spPr>
          <a:xfrm rot="16200000" flipH="1">
            <a:off x="1201772" y="1350483"/>
            <a:ext cx="256382" cy="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7">
            <a:extLst>
              <a:ext uri="{FF2B5EF4-FFF2-40B4-BE49-F238E27FC236}">
                <a16:creationId xmlns:a16="http://schemas.microsoft.com/office/drawing/2014/main" id="{739E9A9D-EC6A-45DC-B45A-5168C9F82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0" y="2158319"/>
            <a:ext cx="1806572" cy="3563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장비 관리 페이지 진입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등록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수정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교체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삭제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7B64C876-6803-487D-9832-1861EE50F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0" y="2793491"/>
            <a:ext cx="1806572" cy="5175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장비 시리얼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No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입력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UID: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제품에 부착된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QR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리딩</a:t>
            </a:r>
            <a:endParaRPr kumimoji="0" lang="en-US" altLang="ko-KR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MAC: 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MAC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주소 수동 입력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" name="꺾인 연결선 112">
            <a:extLst>
              <a:ext uri="{FF2B5EF4-FFF2-40B4-BE49-F238E27FC236}">
                <a16:creationId xmlns:a16="http://schemas.microsoft.com/office/drawing/2014/main" id="{E7CFFA50-4A90-42D8-801F-38293E916858}"/>
              </a:ext>
            </a:extLst>
          </p:cNvPr>
          <p:cNvCxnSpPr/>
          <p:nvPr/>
        </p:nvCxnSpPr>
        <p:spPr>
          <a:xfrm rot="16200000" flipH="1">
            <a:off x="1207302" y="1997629"/>
            <a:ext cx="256382" cy="5"/>
          </a:xfrm>
          <a:prstGeom prst="bentConnector3">
            <a:avLst>
              <a:gd name="adj1" fmla="val 465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7">
            <a:extLst>
              <a:ext uri="{FF2B5EF4-FFF2-40B4-BE49-F238E27FC236}">
                <a16:creationId xmlns:a16="http://schemas.microsoft.com/office/drawing/2014/main" id="{8033094B-389F-4055-A26B-1DF70B4D4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52" y="3601400"/>
            <a:ext cx="1806572" cy="3646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 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Installer 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endParaRPr kumimoji="0" lang="en-US" altLang="ko-KR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녹화기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검색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" name="꺾인 연결선 112">
            <a:extLst>
              <a:ext uri="{FF2B5EF4-FFF2-40B4-BE49-F238E27FC236}">
                <a16:creationId xmlns:a16="http://schemas.microsoft.com/office/drawing/2014/main" id="{993EDA5B-FE95-4213-92E2-5DFD28119799}"/>
              </a:ext>
            </a:extLst>
          </p:cNvPr>
          <p:cNvCxnSpPr/>
          <p:nvPr/>
        </p:nvCxnSpPr>
        <p:spPr>
          <a:xfrm rot="16200000" flipH="1">
            <a:off x="1222958" y="3456239"/>
            <a:ext cx="256382" cy="5"/>
          </a:xfrm>
          <a:prstGeom prst="bentConnector3">
            <a:avLst>
              <a:gd name="adj1" fmla="val 465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7">
            <a:extLst>
              <a:ext uri="{FF2B5EF4-FFF2-40B4-BE49-F238E27FC236}">
                <a16:creationId xmlns:a16="http://schemas.microsoft.com/office/drawing/2014/main" id="{CE354736-513F-4ED3-A618-083A016E0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52" y="4265785"/>
            <a:ext cx="1800200" cy="3646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녹화기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네트워크 정보 설정</a:t>
            </a:r>
            <a:endParaRPr kumimoji="0" lang="en-US" altLang="ko-KR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꺾인 연결선 112">
            <a:extLst>
              <a:ext uri="{FF2B5EF4-FFF2-40B4-BE49-F238E27FC236}">
                <a16:creationId xmlns:a16="http://schemas.microsoft.com/office/drawing/2014/main" id="{731A4ED4-9B8E-46D5-A496-368A65C175BB}"/>
              </a:ext>
            </a:extLst>
          </p:cNvPr>
          <p:cNvCxnSpPr/>
          <p:nvPr/>
        </p:nvCxnSpPr>
        <p:spPr>
          <a:xfrm rot="16200000" flipH="1">
            <a:off x="1201766" y="4112078"/>
            <a:ext cx="256382" cy="5"/>
          </a:xfrm>
          <a:prstGeom prst="bentConnector3">
            <a:avLst>
              <a:gd name="adj1" fmla="val 465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7">
            <a:extLst>
              <a:ext uri="{FF2B5EF4-FFF2-40B4-BE49-F238E27FC236}">
                <a16:creationId xmlns:a16="http://schemas.microsoft.com/office/drawing/2014/main" id="{0DB9AD75-1D02-465F-A84A-F10AC703F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46" y="5556062"/>
            <a:ext cx="1827732" cy="3646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정보 설정</a:t>
            </a:r>
            <a:endParaRPr kumimoji="0" lang="en-US" altLang="ko-KR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꺾인 연결선 112">
            <a:extLst>
              <a:ext uri="{FF2B5EF4-FFF2-40B4-BE49-F238E27FC236}">
                <a16:creationId xmlns:a16="http://schemas.microsoft.com/office/drawing/2014/main" id="{91FB95C3-2599-462B-B728-9DAEC08835ED}"/>
              </a:ext>
            </a:extLst>
          </p:cNvPr>
          <p:cNvCxnSpPr/>
          <p:nvPr/>
        </p:nvCxnSpPr>
        <p:spPr>
          <a:xfrm rot="16200000" flipH="1">
            <a:off x="1201761" y="4784098"/>
            <a:ext cx="256382" cy="5"/>
          </a:xfrm>
          <a:prstGeom prst="bentConnector3">
            <a:avLst>
              <a:gd name="adj1" fmla="val 465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42B092-7D58-4F65-9381-42C768C06514}"/>
              </a:ext>
            </a:extLst>
          </p:cNvPr>
          <p:cNvSpPr/>
          <p:nvPr/>
        </p:nvSpPr>
        <p:spPr>
          <a:xfrm>
            <a:off x="-898" y="1492648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②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ADCA45A-5A39-41B9-80BF-47C3F7F7DC39}"/>
              </a:ext>
            </a:extLst>
          </p:cNvPr>
          <p:cNvSpPr/>
          <p:nvPr/>
        </p:nvSpPr>
        <p:spPr>
          <a:xfrm>
            <a:off x="5686" y="2139892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③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688691-3CCC-4116-AF10-BBC28C7C8490}"/>
              </a:ext>
            </a:extLst>
          </p:cNvPr>
          <p:cNvSpPr/>
          <p:nvPr/>
        </p:nvSpPr>
        <p:spPr>
          <a:xfrm>
            <a:off x="25506" y="2890463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④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2992A74-AA11-40A9-83D5-DB348ECC1B08}"/>
              </a:ext>
            </a:extLst>
          </p:cNvPr>
          <p:cNvSpPr/>
          <p:nvPr/>
        </p:nvSpPr>
        <p:spPr>
          <a:xfrm>
            <a:off x="-898" y="360185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⑤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C38A0D9B-4755-427A-8EA6-1F5F3DCE1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52" y="1501073"/>
            <a:ext cx="1800200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고객정보 조회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34A7D01-320B-4D04-B9B4-E94C6C78F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648" y="870210"/>
            <a:ext cx="1485408" cy="28328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3" name="꺾인 연결선 112">
            <a:extLst>
              <a:ext uri="{FF2B5EF4-FFF2-40B4-BE49-F238E27FC236}">
                <a16:creationId xmlns:a16="http://schemas.microsoft.com/office/drawing/2014/main" id="{7183E36E-F8F6-43D4-80B0-A5F0B1C36AC0}"/>
              </a:ext>
            </a:extLst>
          </p:cNvPr>
          <p:cNvCxnSpPr/>
          <p:nvPr/>
        </p:nvCxnSpPr>
        <p:spPr>
          <a:xfrm rot="16200000" flipH="1">
            <a:off x="1219233" y="2662015"/>
            <a:ext cx="256382" cy="5"/>
          </a:xfrm>
          <a:prstGeom prst="bentConnector3">
            <a:avLst>
              <a:gd name="adj1" fmla="val 465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063B0FA-3B2D-409D-A5CD-E1326A11D542}"/>
              </a:ext>
            </a:extLst>
          </p:cNvPr>
          <p:cNvSpPr/>
          <p:nvPr/>
        </p:nvSpPr>
        <p:spPr>
          <a:xfrm>
            <a:off x="25506" y="4249094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⑥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00B6B0-0223-4EF8-A7D2-3662FE3619E6}"/>
              </a:ext>
            </a:extLst>
          </p:cNvPr>
          <p:cNvSpPr/>
          <p:nvPr/>
        </p:nvSpPr>
        <p:spPr>
          <a:xfrm>
            <a:off x="25506" y="496263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⑦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6AD8DFD-8643-4F25-BDA2-8ED7772B2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853" y="870210"/>
            <a:ext cx="1482140" cy="28328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2FA297D-1847-4F5E-AAE4-68C2739D7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0790" y="870210"/>
            <a:ext cx="1492056" cy="28513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Rectangle 17">
            <a:extLst>
              <a:ext uri="{FF2B5EF4-FFF2-40B4-BE49-F238E27FC236}">
                <a16:creationId xmlns:a16="http://schemas.microsoft.com/office/drawing/2014/main" id="{6F3FFD75-9C33-4144-A061-854D8120F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89" y="6182872"/>
            <a:ext cx="1827732" cy="3646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존 정보 설정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CCEC05-7036-4B09-95F8-0AC9FEA16202}"/>
              </a:ext>
            </a:extLst>
          </p:cNvPr>
          <p:cNvSpPr/>
          <p:nvPr/>
        </p:nvSpPr>
        <p:spPr>
          <a:xfrm>
            <a:off x="30196" y="560728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⑧</a:t>
            </a:r>
          </a:p>
        </p:txBody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CFB7EADD-854D-4A4D-8B47-3437591E0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89" y="4920543"/>
            <a:ext cx="1800200" cy="3646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녹화기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시리얼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No 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 체크</a:t>
            </a:r>
            <a:endParaRPr kumimoji="0" lang="en-US" altLang="ko-KR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5" name="꺾인 연결선 112">
            <a:extLst>
              <a:ext uri="{FF2B5EF4-FFF2-40B4-BE49-F238E27FC236}">
                <a16:creationId xmlns:a16="http://schemas.microsoft.com/office/drawing/2014/main" id="{CEC846DB-703E-421B-A52E-DFD771C23261}"/>
              </a:ext>
            </a:extLst>
          </p:cNvPr>
          <p:cNvCxnSpPr/>
          <p:nvPr/>
        </p:nvCxnSpPr>
        <p:spPr>
          <a:xfrm rot="16200000" flipH="1">
            <a:off x="1201756" y="5426089"/>
            <a:ext cx="256382" cy="5"/>
          </a:xfrm>
          <a:prstGeom prst="bentConnector3">
            <a:avLst>
              <a:gd name="adj1" fmla="val 465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112">
            <a:extLst>
              <a:ext uri="{FF2B5EF4-FFF2-40B4-BE49-F238E27FC236}">
                <a16:creationId xmlns:a16="http://schemas.microsoft.com/office/drawing/2014/main" id="{A2C1167F-37D3-4197-95A6-62B451FE6231}"/>
              </a:ext>
            </a:extLst>
          </p:cNvPr>
          <p:cNvCxnSpPr/>
          <p:nvPr/>
        </p:nvCxnSpPr>
        <p:spPr>
          <a:xfrm rot="16200000" flipH="1">
            <a:off x="1201751" y="6041427"/>
            <a:ext cx="256382" cy="5"/>
          </a:xfrm>
          <a:prstGeom prst="bentConnector3">
            <a:avLst>
              <a:gd name="adj1" fmla="val 465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D2D45E1-0334-4B0D-93AB-ABF6AC5C87F0}"/>
              </a:ext>
            </a:extLst>
          </p:cNvPr>
          <p:cNvSpPr/>
          <p:nvPr/>
        </p:nvSpPr>
        <p:spPr>
          <a:xfrm>
            <a:off x="30848" y="615771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⑨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1" name="Picture 6">
            <a:extLst>
              <a:ext uri="{FF2B5EF4-FFF2-40B4-BE49-F238E27FC236}">
                <a16:creationId xmlns:a16="http://schemas.microsoft.com/office/drawing/2014/main" id="{B72F9DFE-A86F-4CF4-BC3E-89FED3FCFD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r:link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0" b="4258"/>
          <a:stretch>
            <a:fillRect/>
          </a:stretch>
        </p:blipFill>
        <p:spPr bwMode="auto">
          <a:xfrm>
            <a:off x="7297515" y="883459"/>
            <a:ext cx="1493638" cy="283811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>
            <a:extLst>
              <a:ext uri="{FF2B5EF4-FFF2-40B4-BE49-F238E27FC236}">
                <a16:creationId xmlns:a16="http://schemas.microsoft.com/office/drawing/2014/main" id="{32EC367B-AA99-4D1D-848E-67CF24FBFB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r:link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2" b="5987"/>
          <a:stretch>
            <a:fillRect/>
          </a:stretch>
        </p:blipFill>
        <p:spPr bwMode="auto">
          <a:xfrm>
            <a:off x="4092576" y="3788903"/>
            <a:ext cx="1528241" cy="285325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">
            <a:extLst>
              <a:ext uri="{FF2B5EF4-FFF2-40B4-BE49-F238E27FC236}">
                <a16:creationId xmlns:a16="http://schemas.microsoft.com/office/drawing/2014/main" id="{08E4FFE9-9863-4FA6-950B-E0955ED912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r:link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2" b="5987"/>
          <a:stretch>
            <a:fillRect/>
          </a:stretch>
        </p:blipFill>
        <p:spPr bwMode="auto">
          <a:xfrm>
            <a:off x="5713844" y="3778235"/>
            <a:ext cx="1541156" cy="28639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F2A3C324-F3BC-4528-86A6-5EBB69133C1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6871" b="4221"/>
          <a:stretch/>
        </p:blipFill>
        <p:spPr>
          <a:xfrm>
            <a:off x="2495882" y="3809270"/>
            <a:ext cx="1483970" cy="28328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0A141FE1-4A7E-4D36-83DB-E45086AF768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48027" y="3773263"/>
            <a:ext cx="1494609" cy="28738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7467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10825</TotalTime>
  <Words>964</Words>
  <Application>Microsoft Office PowerPoint</Application>
  <PresentationFormat>화면 슬라이드 쇼(4:3)</PresentationFormat>
  <Paragraphs>245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맑은 고딕</vt:lpstr>
      <vt:lpstr>Arial</vt:lpstr>
      <vt:lpstr>Univers</vt:lpstr>
      <vt:lpstr>Wingdings</vt:lpstr>
      <vt:lpstr>Office 테마</vt:lpstr>
      <vt:lpstr>뷰가드 서버 인터페이스 구성도</vt:lpstr>
      <vt:lpstr>신규 ID 등록</vt:lpstr>
      <vt:lpstr>장비 등록 – 스마트침탐 미지원 녹화기</vt:lpstr>
      <vt:lpstr>장비 등록 – 스마트침탐 지원 녹화기</vt:lpstr>
      <vt:lpstr>장비 수정</vt:lpstr>
      <vt:lpstr>장비 교체</vt:lpstr>
      <vt:lpstr>장비 삭제</vt:lpstr>
      <vt:lpstr>장비 내부복사 및 IP 갱신</vt:lpstr>
      <vt:lpstr>장비 등록 – 모바일 Installer 추가 #1</vt:lpstr>
      <vt:lpstr>장비 등록 – 모바일 Installer 추가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이주병(JB Lee, CAPS PR)</dc:creator>
  <cp:lastModifiedBy>하문(HE, W - 영상보안개발팀)</cp:lastModifiedBy>
  <cp:revision>677</cp:revision>
  <cp:lastPrinted>2020-02-11T08:39:04Z</cp:lastPrinted>
  <dcterms:created xsi:type="dcterms:W3CDTF">2010-10-05T00:44:07Z</dcterms:created>
  <dcterms:modified xsi:type="dcterms:W3CDTF">2020-10-19T06:33:47Z</dcterms:modified>
</cp:coreProperties>
</file>