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9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0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1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2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3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4.xml" ContentType="application/vnd.openxmlformats-officedocument.theme+xml"/>
  <Override PartName="/ppt/slideLayouts/slideLayout81.xml" ContentType="application/vnd.openxmlformats-officedocument.presentationml.slideLayout+xml"/>
  <Override PartName="/ppt/theme/theme15.xml" ContentType="application/vnd.openxmlformats-officedocument.theme+xml"/>
  <Override PartName="/ppt/slideLayouts/slideLayout82.xml" ContentType="application/vnd.openxmlformats-officedocument.presentationml.slideLayout+xml"/>
  <Override PartName="/ppt/theme/theme16.xml" ContentType="application/vnd.openxmlformats-officedocument.theme+xml"/>
  <Override PartName="/ppt/slideLayouts/slideLayout83.xml" ContentType="application/vnd.openxmlformats-officedocument.presentationml.slideLayout+xml"/>
  <Override PartName="/ppt/theme/theme17.xml" ContentType="application/vnd.openxmlformats-officedocument.theme+xml"/>
  <Override PartName="/ppt/slideLayouts/slideLayout84.xml" ContentType="application/vnd.openxmlformats-officedocument.presentationml.slideLayout+xml"/>
  <Override PartName="/ppt/theme/theme18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47" r:id="rId4"/>
    <p:sldMasterId id="2147483749" r:id="rId5"/>
    <p:sldMasterId id="2147483764" r:id="rId6"/>
    <p:sldMasterId id="2147483768" r:id="rId7"/>
    <p:sldMasterId id="2147483773" r:id="rId8"/>
    <p:sldMasterId id="2147483787" r:id="rId9"/>
    <p:sldMasterId id="2147483803" r:id="rId10"/>
    <p:sldMasterId id="2147483805" r:id="rId11"/>
    <p:sldMasterId id="2147483810" r:id="rId12"/>
    <p:sldMasterId id="2147483824" r:id="rId13"/>
    <p:sldMasterId id="2147483854" r:id="rId14"/>
    <p:sldMasterId id="2147483858" r:id="rId15"/>
    <p:sldMasterId id="2147483866" r:id="rId16"/>
    <p:sldMasterId id="2147483893" r:id="rId17"/>
    <p:sldMasterId id="2147483903" r:id="rId18"/>
    <p:sldMasterId id="2147483922" r:id="rId19"/>
    <p:sldMasterId id="2147483924" r:id="rId20"/>
    <p:sldMasterId id="2147483927" r:id="rId21"/>
    <p:sldMasterId id="2147483929" r:id="rId22"/>
  </p:sldMasterIdLst>
  <p:notesMasterIdLst>
    <p:notesMasterId r:id="rId38"/>
  </p:notesMasterIdLst>
  <p:sldIdLst>
    <p:sldId id="6511" r:id="rId23"/>
    <p:sldId id="6650" r:id="rId24"/>
    <p:sldId id="6597" r:id="rId25"/>
    <p:sldId id="6638" r:id="rId26"/>
    <p:sldId id="6635" r:id="rId27"/>
    <p:sldId id="6639" r:id="rId28"/>
    <p:sldId id="6644" r:id="rId29"/>
    <p:sldId id="6640" r:id="rId30"/>
    <p:sldId id="6641" r:id="rId31"/>
    <p:sldId id="6643" r:id="rId32"/>
    <p:sldId id="6646" r:id="rId33"/>
    <p:sldId id="6645" r:id="rId34"/>
    <p:sldId id="6648" r:id="rId35"/>
    <p:sldId id="6647" r:id="rId36"/>
    <p:sldId id="6649" r:id="rId37"/>
  </p:sldIdLst>
  <p:sldSz cx="10360025" cy="7223125"/>
  <p:notesSz cx="6805613" cy="9939338"/>
  <p:custDataLst>
    <p:tags r:id="rId39"/>
  </p:custDataLst>
  <p:defaultTextStyle>
    <a:defPPr>
      <a:defRPr lang="en-US"/>
    </a:defPPr>
    <a:lvl1pPr marL="0" algn="l" defTabSz="9811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595" algn="l" defTabSz="9811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188" algn="l" defTabSz="9811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1783" algn="l" defTabSz="9811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2377" algn="l" defTabSz="9811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2972" algn="l" defTabSz="9811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3566" algn="l" defTabSz="9811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4159" algn="l" defTabSz="9811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4754" algn="l" defTabSz="98118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7A71E45-6CBA-4369-ABAA-C98AD3FE9A2F}">
          <p14:sldIdLst>
            <p14:sldId id="6511"/>
            <p14:sldId id="6650"/>
            <p14:sldId id="6597"/>
            <p14:sldId id="6638"/>
            <p14:sldId id="6635"/>
            <p14:sldId id="6639"/>
            <p14:sldId id="6644"/>
            <p14:sldId id="6640"/>
            <p14:sldId id="6641"/>
            <p14:sldId id="6643"/>
            <p14:sldId id="6646"/>
            <p14:sldId id="6645"/>
            <p14:sldId id="6648"/>
            <p14:sldId id="6647"/>
            <p14:sldId id="6649"/>
          </p14:sldIdLst>
        </p14:section>
      </p14:sectionLst>
    </p:ext>
    <p:ext uri="{EFAFB233-063F-42B5-8137-9DF3F51BA10A}">
      <p15:sldGuideLst xmlns:p15="http://schemas.microsoft.com/office/powerpoint/2012/main">
        <p15:guide id="6" orient="horz" pos="4407" userDrawn="1">
          <p15:clr>
            <a:srgbClr val="A4A3A4"/>
          </p15:clr>
        </p15:guide>
        <p15:guide id="7" pos="2855" userDrawn="1">
          <p15:clr>
            <a:srgbClr val="A4A3A4"/>
          </p15:clr>
        </p15:guide>
        <p15:guide id="8" pos="4488" userDrawn="1">
          <p15:clr>
            <a:srgbClr val="A4A3A4"/>
          </p15:clr>
        </p15:guide>
        <p15:guide id="9" pos="4125" userDrawn="1">
          <p15:clr>
            <a:srgbClr val="A4A3A4"/>
          </p15:clr>
        </p15:guide>
        <p15:guide id="10" pos="3354">
          <p15:clr>
            <a:srgbClr val="A4A3A4"/>
          </p15:clr>
        </p15:guide>
        <p15:guide id="11" pos="3172">
          <p15:clr>
            <a:srgbClr val="A4A3A4"/>
          </p15:clr>
        </p15:guide>
        <p15:guide id="12" pos="2129" userDrawn="1">
          <p15:clr>
            <a:srgbClr val="A4A3A4"/>
          </p15:clr>
        </p15:guide>
        <p15:guide id="14" orient="horz" pos="2819" userDrawn="1">
          <p15:clr>
            <a:srgbClr val="A4A3A4"/>
          </p15:clr>
        </p15:guide>
        <p15:guide id="15" pos="6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승열(OH, SY - TSO기획팀)" initials="오S-T" lastIdx="2" clrIdx="0">
    <p:extLst>
      <p:ext uri="{19B8F6BF-5375-455C-9EA6-DF929625EA0E}">
        <p15:presenceInfo xmlns:p15="http://schemas.microsoft.com/office/powerpoint/2012/main" userId="S::seungyeal.oh@ADTKorea.com::9629b64b-0d3b-4798-b644-af6e7310c670" providerId="AD"/>
      </p:ext>
    </p:extLst>
  </p:cmAuthor>
  <p:cmAuthor id="2" name="김문순(KIM MS - 성장상품기획팀)" initials="김M-성" lastIdx="2" clrIdx="1">
    <p:extLst>
      <p:ext uri="{19B8F6BF-5375-455C-9EA6-DF929625EA0E}">
        <p15:presenceInfo xmlns:p15="http://schemas.microsoft.com/office/powerpoint/2012/main" userId="S::moonsoon.kim@adtkorea.com::fe9258ab-2877-4126-9bd0-fabcce2c01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0EFF4"/>
    <a:srgbClr val="125EAA"/>
    <a:srgbClr val="3772AC"/>
    <a:srgbClr val="00B050"/>
    <a:srgbClr val="FF7C80"/>
    <a:srgbClr val="9BBB59"/>
    <a:srgbClr val="C0504D"/>
    <a:srgbClr val="DFEBF5"/>
    <a:srgbClr val="CFE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6196" autoAdjust="0"/>
  </p:normalViewPr>
  <p:slideViewPr>
    <p:cSldViewPr snapToObjects="1">
      <p:cViewPr varScale="1">
        <p:scale>
          <a:sx n="104" d="100"/>
          <a:sy n="104" d="100"/>
        </p:scale>
        <p:origin x="1584" y="108"/>
      </p:cViewPr>
      <p:guideLst>
        <p:guide orient="horz" pos="4407"/>
        <p:guide pos="2855"/>
        <p:guide pos="4488"/>
        <p:guide pos="4125"/>
        <p:guide pos="3354"/>
        <p:guide pos="3172"/>
        <p:guide pos="2129"/>
        <p:guide orient="horz" pos="2819"/>
        <p:guide pos="6211"/>
      </p:guideLst>
    </p:cSldViewPr>
  </p:slideViewPr>
  <p:outlineViewPr>
    <p:cViewPr>
      <p:scale>
        <a:sx n="33" d="100"/>
        <a:sy n="33" d="100"/>
      </p:scale>
      <p:origin x="32" y="1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398"/>
    </p:cViewPr>
  </p:sorterViewPr>
  <p:notesViewPr>
    <p:cSldViewPr snapToObjects="1">
      <p:cViewPr varScale="1">
        <p:scale>
          <a:sx n="43" d="100"/>
          <a:sy n="43" d="100"/>
        </p:scale>
        <p:origin x="-2516" y="-64"/>
      </p:cViewPr>
      <p:guideLst>
        <p:guide orient="horz" pos="3131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4.xml"/><Relationship Id="rId39" Type="http://schemas.openxmlformats.org/officeDocument/2006/relationships/tags" Target="tags/tag1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2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463" y="412750"/>
            <a:ext cx="6840538" cy="4770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47" tIns="45524" rIns="91047" bIns="45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519" y="5321696"/>
            <a:ext cx="6486601" cy="4493414"/>
          </a:xfrm>
          <a:prstGeom prst="rect">
            <a:avLst/>
          </a:prstGeom>
        </p:spPr>
        <p:txBody>
          <a:bodyPr vert="horz" lIns="91047" tIns="45524" rIns="91047" bIns="4552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43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4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132" algn="l" defTabSz="914264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264" algn="l" defTabSz="914264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396" algn="l" defTabSz="914264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529" algn="l" defTabSz="914264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5660" algn="l" defTabSz="914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93" algn="l" defTabSz="914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6" algn="l" defTabSz="914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8" algn="l" defTabSz="914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비계약회원의 </a:t>
            </a:r>
            <a:r>
              <a:rPr lang="ko-KR" altLang="en-US" dirty="0" err="1"/>
              <a:t>실계약</a:t>
            </a:r>
            <a:r>
              <a:rPr lang="ko-KR" altLang="en-US" dirty="0"/>
              <a:t> 전환 방안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튜토리얼 </a:t>
            </a:r>
            <a:r>
              <a:rPr lang="en-US" altLang="ko-KR" dirty="0"/>
              <a:t>– </a:t>
            </a:r>
            <a:r>
              <a:rPr lang="ko-KR" altLang="en-US" dirty="0"/>
              <a:t>동영상 플레이</a:t>
            </a:r>
            <a:r>
              <a:rPr lang="en-US" altLang="ko-KR" dirty="0"/>
              <a:t>, </a:t>
            </a:r>
            <a:r>
              <a:rPr lang="ko-KR" altLang="en-US" dirty="0"/>
              <a:t>속도측정</a:t>
            </a:r>
            <a:r>
              <a:rPr lang="en-US" altLang="ko-KR" dirty="0"/>
              <a:t>, </a:t>
            </a:r>
            <a:r>
              <a:rPr lang="ko-KR" altLang="en-US" dirty="0"/>
              <a:t>프라이버시 </a:t>
            </a:r>
            <a:r>
              <a:rPr lang="ko-KR" altLang="en-US" dirty="0" err="1"/>
              <a:t>마스킹</a:t>
            </a:r>
            <a:r>
              <a:rPr lang="en-US" altLang="ko-KR" dirty="0"/>
              <a:t>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11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비계약회원의 </a:t>
            </a:r>
            <a:r>
              <a:rPr lang="ko-KR" altLang="en-US" dirty="0" err="1"/>
              <a:t>실계약</a:t>
            </a:r>
            <a:r>
              <a:rPr lang="ko-KR" altLang="en-US" dirty="0"/>
              <a:t> 전환 방안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튜토리얼 </a:t>
            </a:r>
            <a:r>
              <a:rPr lang="en-US" altLang="ko-KR" dirty="0"/>
              <a:t>– </a:t>
            </a:r>
            <a:r>
              <a:rPr lang="ko-KR" altLang="en-US" dirty="0"/>
              <a:t>동영상 플레이</a:t>
            </a:r>
            <a:r>
              <a:rPr lang="en-US" altLang="ko-KR" dirty="0"/>
              <a:t>, </a:t>
            </a:r>
            <a:r>
              <a:rPr lang="ko-KR" altLang="en-US" dirty="0"/>
              <a:t>속도측정</a:t>
            </a:r>
            <a:r>
              <a:rPr lang="en-US" altLang="ko-KR" dirty="0"/>
              <a:t>, </a:t>
            </a:r>
            <a:r>
              <a:rPr lang="ko-KR" altLang="en-US" dirty="0"/>
              <a:t>프라이버시 </a:t>
            </a:r>
            <a:r>
              <a:rPr lang="ko-KR" altLang="en-US" dirty="0" err="1"/>
              <a:t>마스킹</a:t>
            </a:r>
            <a:r>
              <a:rPr lang="en-US" altLang="ko-KR" dirty="0"/>
              <a:t>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18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0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6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52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3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NULL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NULL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NULL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5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6.jpe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0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68503" y="6955603"/>
            <a:ext cx="2158339" cy="26752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F04E7-4FED-4F52-9D44-284A022B90F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9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5847508" y="243939"/>
            <a:ext cx="4208754" cy="463149"/>
          </a:xfrm>
          <a:prstGeom prst="rect">
            <a:avLst/>
          </a:prstGeom>
        </p:spPr>
        <p:txBody>
          <a:bodyPr lIns="95888" tIns="47944" rIns="95888" bIns="47944"/>
          <a:lstStyle>
            <a:lvl1pPr algn="r">
              <a:buFontTx/>
              <a:buNone/>
              <a:defRPr sz="1700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304245" y="741004"/>
            <a:ext cx="9752016" cy="665074"/>
          </a:xfrm>
          <a:prstGeom prst="rect">
            <a:avLst/>
          </a:prstGeom>
        </p:spPr>
        <p:txBody>
          <a:bodyPr lIns="95888" tIns="0" rIns="95888" bIns="47944"/>
          <a:lstStyle>
            <a:lvl1pPr marL="0">
              <a:lnSpc>
                <a:spcPct val="100000"/>
              </a:lnSpc>
              <a:spcBef>
                <a:spcPts val="458"/>
              </a:spcBef>
              <a:spcAft>
                <a:spcPts val="0"/>
              </a:spcAft>
              <a:buNone/>
              <a:defRPr sz="17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8179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0615" y="1361748"/>
            <a:ext cx="9560499" cy="5366894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91420" tIns="45710" rIns="91420" bIns="45710">
            <a:normAutofit/>
          </a:bodyPr>
          <a:lstStyle>
            <a:lvl1pPr marL="271403" indent="-271403" algn="l" defTabSz="980857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Wizard Chart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6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5847508" y="243939"/>
            <a:ext cx="4208754" cy="463149"/>
          </a:xfrm>
          <a:prstGeom prst="rect">
            <a:avLst/>
          </a:prstGeom>
        </p:spPr>
        <p:txBody>
          <a:bodyPr lIns="95888" tIns="47944" rIns="95888" bIns="47944"/>
          <a:lstStyle>
            <a:lvl1pPr algn="r">
              <a:buFontTx/>
              <a:buNone/>
              <a:defRPr sz="1700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304245" y="741004"/>
            <a:ext cx="9752016" cy="665074"/>
          </a:xfrm>
          <a:prstGeom prst="rect">
            <a:avLst/>
          </a:prstGeom>
        </p:spPr>
        <p:txBody>
          <a:bodyPr lIns="95888" tIns="0" rIns="95888" bIns="47944"/>
          <a:lstStyle>
            <a:lvl1pPr marL="0">
              <a:lnSpc>
                <a:spcPct val="100000"/>
              </a:lnSpc>
              <a:spcBef>
                <a:spcPts val="458"/>
              </a:spcBef>
              <a:spcAft>
                <a:spcPts val="0"/>
              </a:spcAft>
              <a:buNone/>
              <a:defRPr sz="17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6767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har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0607" y="1481668"/>
            <a:ext cx="4536842" cy="5366894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91420" tIns="45710" rIns="91420" bIns="45710">
            <a:normAutofit/>
          </a:bodyPr>
          <a:lstStyle>
            <a:lvl1pPr marL="271403" indent="-271403" algn="l" defTabSz="980857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Wizard Chart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425955" y="1481668"/>
            <a:ext cx="4535424" cy="5366894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91420" tIns="45710" rIns="91420" bIns="45710">
            <a:normAutofit/>
          </a:bodyPr>
          <a:lstStyle>
            <a:lvl1pPr marL="271403" indent="-271403" algn="l" defTabSz="980857" rtl="0" eaLnBrk="1" fontAlgn="base" latinLnBrk="0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altLang="zh-CN" sz="2400" kern="1200" noProof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Wizard Chart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02336" y="1271016"/>
            <a:ext cx="4535424" cy="44132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b"/>
          </a:blipFill>
        </p:spPr>
        <p:txBody>
          <a:bodyPr lIns="0" tIns="0" rIns="0" bIns="91420" anchor="b" anchorCtr="0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422393" y="1271016"/>
            <a:ext cx="4536937" cy="44132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b"/>
          </a:blipFill>
        </p:spPr>
        <p:txBody>
          <a:bodyPr lIns="0" tIns="0" rIns="0" bIns="91420" anchor="b" anchorCtr="0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5847508" y="243939"/>
            <a:ext cx="4208754" cy="463149"/>
          </a:xfrm>
          <a:prstGeom prst="rect">
            <a:avLst/>
          </a:prstGeom>
        </p:spPr>
        <p:txBody>
          <a:bodyPr lIns="95888" tIns="47944" rIns="95888" bIns="47944"/>
          <a:lstStyle>
            <a:lvl1pPr algn="r">
              <a:buFontTx/>
              <a:buNone/>
              <a:defRPr sz="1700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304245" y="741004"/>
            <a:ext cx="9752016" cy="665074"/>
          </a:xfrm>
          <a:prstGeom prst="rect">
            <a:avLst/>
          </a:prstGeom>
        </p:spPr>
        <p:txBody>
          <a:bodyPr lIns="95888" tIns="0" rIns="95888" bIns="47944"/>
          <a:lstStyle>
            <a:lvl1pPr marL="0">
              <a:lnSpc>
                <a:spcPct val="100000"/>
              </a:lnSpc>
              <a:spcBef>
                <a:spcPts val="458"/>
              </a:spcBef>
              <a:spcAft>
                <a:spcPts val="0"/>
              </a:spcAft>
              <a:buNone/>
              <a:defRPr sz="17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55792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har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0622" y="1483200"/>
            <a:ext cx="3108960" cy="5366894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91420" tIns="45710" rIns="91420" bIns="45710">
            <a:normAutofit/>
          </a:bodyPr>
          <a:lstStyle>
            <a:lvl1pPr marL="271403" indent="-271403" algn="l" defTabSz="980857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Wizard Chart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870715" y="1483200"/>
            <a:ext cx="3108960" cy="5366894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91420" tIns="45710" rIns="91420" bIns="45710">
            <a:normAutofit/>
          </a:bodyPr>
          <a:lstStyle>
            <a:lvl1pPr marL="271403" indent="-271403" algn="l" defTabSz="980857" rtl="0" eaLnBrk="1" fontAlgn="base" latinLnBrk="0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altLang="zh-CN" sz="2400" kern="1200" noProof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Wizard Chart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02349" y="1271016"/>
            <a:ext cx="3108960" cy="44132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b"/>
          </a:blipFill>
        </p:spPr>
        <p:txBody>
          <a:bodyPr lIns="0" tIns="0" rIns="0" bIns="91420" anchor="b" anchorCtr="0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67159" y="1271016"/>
            <a:ext cx="3108960" cy="44132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b"/>
          </a:blipFill>
        </p:spPr>
        <p:txBody>
          <a:bodyPr lIns="0" tIns="0" rIns="0" bIns="91420" anchor="b" anchorCtr="0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635668" y="1483200"/>
            <a:ext cx="3108960" cy="5366894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91420" tIns="45710" rIns="91420" bIns="45710">
            <a:normAutofit/>
          </a:bodyPr>
          <a:lstStyle>
            <a:lvl1pPr marL="271403" indent="-271403" algn="l" defTabSz="980857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Wizard Chart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639321" y="1271016"/>
            <a:ext cx="3108960" cy="44132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b"/>
          </a:blipFill>
        </p:spPr>
        <p:txBody>
          <a:bodyPr lIns="0" tIns="0" rIns="0" bIns="91420" anchor="b" anchorCtr="0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5847508" y="243939"/>
            <a:ext cx="4208754" cy="463149"/>
          </a:xfrm>
          <a:prstGeom prst="rect">
            <a:avLst/>
          </a:prstGeom>
        </p:spPr>
        <p:txBody>
          <a:bodyPr lIns="95888" tIns="47944" rIns="95888" bIns="47944"/>
          <a:lstStyle>
            <a:lvl1pPr algn="r">
              <a:buFontTx/>
              <a:buNone/>
              <a:defRPr sz="1700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304245" y="741004"/>
            <a:ext cx="9752016" cy="665074"/>
          </a:xfrm>
          <a:prstGeom prst="rect">
            <a:avLst/>
          </a:prstGeom>
        </p:spPr>
        <p:txBody>
          <a:bodyPr lIns="95888" tIns="0" rIns="95888" bIns="47944"/>
          <a:lstStyle>
            <a:lvl1pPr marL="0">
              <a:lnSpc>
                <a:spcPct val="100000"/>
              </a:lnSpc>
              <a:spcBef>
                <a:spcPts val="458"/>
              </a:spcBef>
              <a:spcAft>
                <a:spcPts val="0"/>
              </a:spcAft>
              <a:buNone/>
              <a:defRPr sz="17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36574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har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0607" y="1361774"/>
            <a:ext cx="4536842" cy="2670048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91420" tIns="45710" rIns="91420" bIns="45710">
            <a:normAutofit/>
          </a:bodyPr>
          <a:lstStyle>
            <a:lvl1pPr marL="271403" indent="-271403" algn="l" defTabSz="980857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Wizard Chart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425955" y="1361774"/>
            <a:ext cx="4535424" cy="2670048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91420" tIns="45710" rIns="91420" bIns="45710">
            <a:normAutofit/>
          </a:bodyPr>
          <a:lstStyle>
            <a:lvl1pPr marL="271403" indent="-271403" algn="l" defTabSz="980857" rtl="0" eaLnBrk="1" fontAlgn="base" latinLnBrk="0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altLang="zh-CN" sz="2400" kern="1200" noProof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Wizard Chart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02336" y="1152144"/>
            <a:ext cx="4535424" cy="44132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b"/>
          </a:blipFill>
        </p:spPr>
        <p:txBody>
          <a:bodyPr lIns="0" tIns="0" rIns="0" bIns="91420" anchor="b" anchorCtr="0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422393" y="1152144"/>
            <a:ext cx="4536937" cy="44132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b"/>
          </a:blipFill>
        </p:spPr>
        <p:txBody>
          <a:bodyPr lIns="0" tIns="0" rIns="0" bIns="91420" anchor="b" anchorCtr="0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02336" y="4206574"/>
            <a:ext cx="4536842" cy="2670048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91420" tIns="45710" rIns="91420" bIns="45710">
            <a:normAutofit/>
          </a:bodyPr>
          <a:lstStyle>
            <a:lvl1pPr marL="271403" indent="-271403" algn="l" defTabSz="980857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Wizard Chart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422391" y="4206574"/>
            <a:ext cx="4535424" cy="2670048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91420" tIns="45710" rIns="91420" bIns="45710">
            <a:normAutofit/>
          </a:bodyPr>
          <a:lstStyle>
            <a:lvl1pPr marL="271403" indent="-271403" algn="l" defTabSz="980857" rtl="0" eaLnBrk="1" fontAlgn="base" latinLnBrk="0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altLang="zh-CN" sz="2400" kern="1200" noProof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Wizard Chart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02336" y="3995931"/>
            <a:ext cx="4535424" cy="44132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b"/>
          </a:blipFill>
        </p:spPr>
        <p:txBody>
          <a:bodyPr lIns="0" tIns="0" rIns="0" bIns="91420" anchor="b" anchorCtr="0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422393" y="3995931"/>
            <a:ext cx="4536937" cy="44132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b"/>
          </a:blipFill>
        </p:spPr>
        <p:txBody>
          <a:bodyPr lIns="0" tIns="0" rIns="0" bIns="91420" anchor="b" anchorCtr="0">
            <a:normAutofit/>
          </a:bodyPr>
          <a:lstStyle>
            <a:lvl1pPr marL="0" indent="0" algn="ctr">
              <a:buNone/>
              <a:defRPr sz="1600" b="1" cap="all" baseline="0"/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5847508" y="243939"/>
            <a:ext cx="4208754" cy="463149"/>
          </a:xfrm>
          <a:prstGeom prst="rect">
            <a:avLst/>
          </a:prstGeom>
        </p:spPr>
        <p:txBody>
          <a:bodyPr lIns="95888" tIns="47944" rIns="95888" bIns="47944"/>
          <a:lstStyle>
            <a:lvl1pPr algn="r">
              <a:buFontTx/>
              <a:buNone/>
              <a:defRPr sz="1700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304245" y="741004"/>
            <a:ext cx="9752016" cy="665074"/>
          </a:xfrm>
          <a:prstGeom prst="rect">
            <a:avLst/>
          </a:prstGeom>
        </p:spPr>
        <p:txBody>
          <a:bodyPr lIns="95888" tIns="0" rIns="95888" bIns="47944"/>
          <a:lstStyle>
            <a:lvl1pPr marL="0">
              <a:lnSpc>
                <a:spcPct val="100000"/>
              </a:lnSpc>
              <a:spcBef>
                <a:spcPts val="458"/>
              </a:spcBef>
              <a:spcAft>
                <a:spcPts val="0"/>
              </a:spcAft>
              <a:buNone/>
              <a:defRPr sz="17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68626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87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521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0006929" y="6967335"/>
            <a:ext cx="369160" cy="259330"/>
          </a:xfrm>
          <a:prstGeom prst="rect">
            <a:avLst/>
          </a:prstGeom>
          <a:noFill/>
        </p:spPr>
        <p:txBody>
          <a:bodyPr wrap="none" lIns="95888" tIns="47944" rIns="95888" bIns="47944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E3CF9F6-A70A-45CA-9459-152556683ABE}" type="slidenum">
              <a:rPr lang="en-US" altLang="ko-KR" sz="1000" b="1">
                <a:solidFill>
                  <a:prstClr val="black"/>
                </a:solidFill>
              </a:rPr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915" y="111977"/>
            <a:ext cx="2863753" cy="388996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9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3"/>
          </p:nvPr>
        </p:nvSpPr>
        <p:spPr>
          <a:xfrm>
            <a:off x="7713495" y="176838"/>
            <a:ext cx="2511619" cy="327671"/>
          </a:xfrm>
          <a:prstGeom prst="rect">
            <a:avLst/>
          </a:prstGeom>
        </p:spPr>
        <p:txBody>
          <a:bodyPr wrap="none" lIns="95888" tIns="47944" rIns="95888" bIns="47944">
            <a:spAutoFit/>
          </a:bodyPr>
          <a:lstStyle>
            <a:lvl1pPr marL="0" indent="0" algn="r">
              <a:buNone/>
              <a:defRPr sz="15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7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8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7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7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6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6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5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134913" y="598619"/>
            <a:ext cx="10090200" cy="388996"/>
          </a:xfrm>
          <a:prstGeom prst="rect">
            <a:avLst/>
          </a:prstGeom>
        </p:spPr>
        <p:txBody>
          <a:bodyPr lIns="95888" tIns="47944" rIns="95888" bIns="47944" rtlCol="0">
            <a:spAutoFit/>
          </a:bodyPr>
          <a:lstStyle>
            <a:lvl1pPr marL="0" indent="0" eaLnBrk="1" latinLnBrk="0" hangingPunct="1">
              <a:buNone/>
              <a:defRPr kumimoji="0" lang="ko-KR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5"/>
          </p:nvPr>
        </p:nvSpPr>
        <p:spPr>
          <a:xfrm>
            <a:off x="-2380917" y="1222553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6"/>
          </p:nvPr>
        </p:nvSpPr>
        <p:spPr>
          <a:xfrm>
            <a:off x="-2380917" y="1222553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7"/>
          </p:nvPr>
        </p:nvSpPr>
        <p:spPr>
          <a:xfrm>
            <a:off x="10487938" y="1222553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8"/>
          </p:nvPr>
        </p:nvSpPr>
        <p:spPr>
          <a:xfrm>
            <a:off x="-2380917" y="259483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9"/>
          </p:nvPr>
        </p:nvSpPr>
        <p:spPr>
          <a:xfrm>
            <a:off x="-2380917" y="259483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20"/>
          </p:nvPr>
        </p:nvSpPr>
        <p:spPr>
          <a:xfrm>
            <a:off x="10487938" y="259483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21"/>
          </p:nvPr>
        </p:nvSpPr>
        <p:spPr>
          <a:xfrm>
            <a:off x="-2380917" y="3956634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22"/>
          </p:nvPr>
        </p:nvSpPr>
        <p:spPr>
          <a:xfrm>
            <a:off x="-2380917" y="3956634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idx="23"/>
          </p:nvPr>
        </p:nvSpPr>
        <p:spPr>
          <a:xfrm>
            <a:off x="10487938" y="3956634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24"/>
          </p:nvPr>
        </p:nvSpPr>
        <p:spPr>
          <a:xfrm>
            <a:off x="-2380917" y="532365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6" name="내용 개체 틀 2"/>
          <p:cNvSpPr>
            <a:spLocks noGrp="1"/>
          </p:cNvSpPr>
          <p:nvPr>
            <p:ph idx="25"/>
          </p:nvPr>
        </p:nvSpPr>
        <p:spPr>
          <a:xfrm>
            <a:off x="-2380917" y="532365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7" name="내용 개체 틀 2"/>
          <p:cNvSpPr>
            <a:spLocks noGrp="1"/>
          </p:cNvSpPr>
          <p:nvPr>
            <p:ph idx="26"/>
          </p:nvPr>
        </p:nvSpPr>
        <p:spPr>
          <a:xfrm>
            <a:off x="10487938" y="532365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27"/>
          </p:nvPr>
        </p:nvSpPr>
        <p:spPr>
          <a:xfrm>
            <a:off x="10487938" y="1222553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9" name="내용 개체 틀 2"/>
          <p:cNvSpPr>
            <a:spLocks noGrp="1"/>
          </p:cNvSpPr>
          <p:nvPr>
            <p:ph idx="28"/>
          </p:nvPr>
        </p:nvSpPr>
        <p:spPr>
          <a:xfrm>
            <a:off x="10487938" y="259483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0" name="내용 개체 틀 2"/>
          <p:cNvSpPr>
            <a:spLocks noGrp="1"/>
          </p:cNvSpPr>
          <p:nvPr>
            <p:ph idx="29"/>
          </p:nvPr>
        </p:nvSpPr>
        <p:spPr>
          <a:xfrm>
            <a:off x="10487938" y="3956634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내용 개체 틀 2"/>
          <p:cNvSpPr>
            <a:spLocks noGrp="1"/>
          </p:cNvSpPr>
          <p:nvPr>
            <p:ph idx="30"/>
          </p:nvPr>
        </p:nvSpPr>
        <p:spPr>
          <a:xfrm>
            <a:off x="10487938" y="532365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2" name="내용 개체 틀 2"/>
          <p:cNvSpPr>
            <a:spLocks noGrp="1"/>
          </p:cNvSpPr>
          <p:nvPr>
            <p:ph idx="31"/>
          </p:nvPr>
        </p:nvSpPr>
        <p:spPr>
          <a:xfrm>
            <a:off x="-2380917" y="1222553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3" name="내용 개체 틀 2"/>
          <p:cNvSpPr>
            <a:spLocks noGrp="1"/>
          </p:cNvSpPr>
          <p:nvPr>
            <p:ph idx="32"/>
          </p:nvPr>
        </p:nvSpPr>
        <p:spPr>
          <a:xfrm>
            <a:off x="-2380917" y="259483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4" name="내용 개체 틀 2"/>
          <p:cNvSpPr>
            <a:spLocks noGrp="1"/>
          </p:cNvSpPr>
          <p:nvPr>
            <p:ph idx="33"/>
          </p:nvPr>
        </p:nvSpPr>
        <p:spPr>
          <a:xfrm>
            <a:off x="-2380917" y="3956634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내용 개체 틀 2"/>
          <p:cNvSpPr>
            <a:spLocks noGrp="1"/>
          </p:cNvSpPr>
          <p:nvPr>
            <p:ph idx="34"/>
          </p:nvPr>
        </p:nvSpPr>
        <p:spPr>
          <a:xfrm>
            <a:off x="-2380917" y="532365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6" name="내용 개체 틀 2"/>
          <p:cNvSpPr>
            <a:spLocks noGrp="1"/>
          </p:cNvSpPr>
          <p:nvPr>
            <p:ph idx="35"/>
          </p:nvPr>
        </p:nvSpPr>
        <p:spPr>
          <a:xfrm>
            <a:off x="10487938" y="1222553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7" name="내용 개체 틀 2"/>
          <p:cNvSpPr>
            <a:spLocks noGrp="1"/>
          </p:cNvSpPr>
          <p:nvPr>
            <p:ph idx="36"/>
          </p:nvPr>
        </p:nvSpPr>
        <p:spPr>
          <a:xfrm>
            <a:off x="10487938" y="259483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8" name="내용 개체 틀 2"/>
          <p:cNvSpPr>
            <a:spLocks noGrp="1"/>
          </p:cNvSpPr>
          <p:nvPr>
            <p:ph idx="37"/>
          </p:nvPr>
        </p:nvSpPr>
        <p:spPr>
          <a:xfrm>
            <a:off x="10487938" y="3956634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9" name="내용 개체 틀 2"/>
          <p:cNvSpPr>
            <a:spLocks noGrp="1"/>
          </p:cNvSpPr>
          <p:nvPr>
            <p:ph idx="38"/>
          </p:nvPr>
        </p:nvSpPr>
        <p:spPr>
          <a:xfrm>
            <a:off x="10487938" y="532365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3" name="Line 7"/>
          <p:cNvSpPr>
            <a:spLocks noChangeShapeType="1"/>
          </p:cNvSpPr>
          <p:nvPr userDrawn="1"/>
        </p:nvSpPr>
        <p:spPr bwMode="auto">
          <a:xfrm>
            <a:off x="-11211" y="526665"/>
            <a:ext cx="10353751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95888" tIns="47944" rIns="95888" bIns="47944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300" b="1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10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0006929" y="6967335"/>
            <a:ext cx="369160" cy="259330"/>
          </a:xfrm>
          <a:prstGeom prst="rect">
            <a:avLst/>
          </a:prstGeom>
          <a:noFill/>
        </p:spPr>
        <p:txBody>
          <a:bodyPr wrap="none" lIns="95888" tIns="47944" rIns="95888" bIns="47944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E3CF9F6-A70A-45CA-9459-152556683ABE}" type="slidenum">
              <a:rPr lang="en-US" altLang="ko-KR" sz="1000" b="1">
                <a:solidFill>
                  <a:prstClr val="black"/>
                </a:solidFill>
              </a:rPr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915" y="111977"/>
            <a:ext cx="2863753" cy="388996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9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3"/>
          </p:nvPr>
        </p:nvSpPr>
        <p:spPr>
          <a:xfrm>
            <a:off x="7713495" y="176838"/>
            <a:ext cx="2511619" cy="327671"/>
          </a:xfrm>
          <a:prstGeom prst="rect">
            <a:avLst/>
          </a:prstGeom>
        </p:spPr>
        <p:txBody>
          <a:bodyPr wrap="none" lIns="95888" tIns="47944" rIns="95888" bIns="47944">
            <a:spAutoFit/>
          </a:bodyPr>
          <a:lstStyle>
            <a:lvl1pPr marL="0" indent="0" algn="r">
              <a:buNone/>
              <a:defRPr sz="15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7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8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7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7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6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6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5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134913" y="598619"/>
            <a:ext cx="10090200" cy="388996"/>
          </a:xfrm>
          <a:prstGeom prst="rect">
            <a:avLst/>
          </a:prstGeom>
        </p:spPr>
        <p:txBody>
          <a:bodyPr lIns="95888" tIns="47944" rIns="95888" bIns="47944" rtlCol="0">
            <a:spAutoFit/>
          </a:bodyPr>
          <a:lstStyle>
            <a:lvl1pPr marL="0" indent="0" eaLnBrk="1" latinLnBrk="0" hangingPunct="1">
              <a:buNone/>
              <a:defRPr kumimoji="0" lang="ko-KR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5"/>
          </p:nvPr>
        </p:nvSpPr>
        <p:spPr>
          <a:xfrm>
            <a:off x="-2380917" y="1222553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6"/>
          </p:nvPr>
        </p:nvSpPr>
        <p:spPr>
          <a:xfrm>
            <a:off x="-2380917" y="1222553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7"/>
          </p:nvPr>
        </p:nvSpPr>
        <p:spPr>
          <a:xfrm>
            <a:off x="10487938" y="1222553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8"/>
          </p:nvPr>
        </p:nvSpPr>
        <p:spPr>
          <a:xfrm>
            <a:off x="-2380917" y="259483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9"/>
          </p:nvPr>
        </p:nvSpPr>
        <p:spPr>
          <a:xfrm>
            <a:off x="-2380917" y="259483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20"/>
          </p:nvPr>
        </p:nvSpPr>
        <p:spPr>
          <a:xfrm>
            <a:off x="10487938" y="259483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21"/>
          </p:nvPr>
        </p:nvSpPr>
        <p:spPr>
          <a:xfrm>
            <a:off x="-2380917" y="3956634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22"/>
          </p:nvPr>
        </p:nvSpPr>
        <p:spPr>
          <a:xfrm>
            <a:off x="-2380917" y="3956634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idx="23"/>
          </p:nvPr>
        </p:nvSpPr>
        <p:spPr>
          <a:xfrm>
            <a:off x="10487938" y="3956634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24"/>
          </p:nvPr>
        </p:nvSpPr>
        <p:spPr>
          <a:xfrm>
            <a:off x="-2380917" y="532365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6" name="내용 개체 틀 2"/>
          <p:cNvSpPr>
            <a:spLocks noGrp="1"/>
          </p:cNvSpPr>
          <p:nvPr>
            <p:ph idx="25"/>
          </p:nvPr>
        </p:nvSpPr>
        <p:spPr>
          <a:xfrm>
            <a:off x="-2380917" y="532365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7" name="내용 개체 틀 2"/>
          <p:cNvSpPr>
            <a:spLocks noGrp="1"/>
          </p:cNvSpPr>
          <p:nvPr>
            <p:ph idx="26"/>
          </p:nvPr>
        </p:nvSpPr>
        <p:spPr>
          <a:xfrm>
            <a:off x="10487938" y="532365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27"/>
          </p:nvPr>
        </p:nvSpPr>
        <p:spPr>
          <a:xfrm>
            <a:off x="10487938" y="1222553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9" name="내용 개체 틀 2"/>
          <p:cNvSpPr>
            <a:spLocks noGrp="1"/>
          </p:cNvSpPr>
          <p:nvPr>
            <p:ph idx="28"/>
          </p:nvPr>
        </p:nvSpPr>
        <p:spPr>
          <a:xfrm>
            <a:off x="10487938" y="259483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0" name="내용 개체 틀 2"/>
          <p:cNvSpPr>
            <a:spLocks noGrp="1"/>
          </p:cNvSpPr>
          <p:nvPr>
            <p:ph idx="29"/>
          </p:nvPr>
        </p:nvSpPr>
        <p:spPr>
          <a:xfrm>
            <a:off x="10487938" y="3956634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내용 개체 틀 2"/>
          <p:cNvSpPr>
            <a:spLocks noGrp="1"/>
          </p:cNvSpPr>
          <p:nvPr>
            <p:ph idx="30"/>
          </p:nvPr>
        </p:nvSpPr>
        <p:spPr>
          <a:xfrm>
            <a:off x="10487938" y="532365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2" name="내용 개체 틀 2"/>
          <p:cNvSpPr>
            <a:spLocks noGrp="1"/>
          </p:cNvSpPr>
          <p:nvPr>
            <p:ph idx="31"/>
          </p:nvPr>
        </p:nvSpPr>
        <p:spPr>
          <a:xfrm>
            <a:off x="-2380917" y="1222553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3" name="내용 개체 틀 2"/>
          <p:cNvSpPr>
            <a:spLocks noGrp="1"/>
          </p:cNvSpPr>
          <p:nvPr>
            <p:ph idx="32"/>
          </p:nvPr>
        </p:nvSpPr>
        <p:spPr>
          <a:xfrm>
            <a:off x="-2380917" y="259483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4" name="내용 개체 틀 2"/>
          <p:cNvSpPr>
            <a:spLocks noGrp="1"/>
          </p:cNvSpPr>
          <p:nvPr>
            <p:ph idx="33"/>
          </p:nvPr>
        </p:nvSpPr>
        <p:spPr>
          <a:xfrm>
            <a:off x="-2380917" y="3956634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내용 개체 틀 2"/>
          <p:cNvSpPr>
            <a:spLocks noGrp="1"/>
          </p:cNvSpPr>
          <p:nvPr>
            <p:ph idx="34"/>
          </p:nvPr>
        </p:nvSpPr>
        <p:spPr>
          <a:xfrm>
            <a:off x="-2380917" y="532365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6" name="내용 개체 틀 2"/>
          <p:cNvSpPr>
            <a:spLocks noGrp="1"/>
          </p:cNvSpPr>
          <p:nvPr>
            <p:ph idx="35"/>
          </p:nvPr>
        </p:nvSpPr>
        <p:spPr>
          <a:xfrm>
            <a:off x="10487938" y="1222553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7" name="내용 개체 틀 2"/>
          <p:cNvSpPr>
            <a:spLocks noGrp="1"/>
          </p:cNvSpPr>
          <p:nvPr>
            <p:ph idx="36"/>
          </p:nvPr>
        </p:nvSpPr>
        <p:spPr>
          <a:xfrm>
            <a:off x="10487938" y="259483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8" name="내용 개체 틀 2"/>
          <p:cNvSpPr>
            <a:spLocks noGrp="1"/>
          </p:cNvSpPr>
          <p:nvPr>
            <p:ph idx="37"/>
          </p:nvPr>
        </p:nvSpPr>
        <p:spPr>
          <a:xfrm>
            <a:off x="10487938" y="3956634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9" name="내용 개체 틀 2"/>
          <p:cNvSpPr>
            <a:spLocks noGrp="1"/>
          </p:cNvSpPr>
          <p:nvPr>
            <p:ph idx="38"/>
          </p:nvPr>
        </p:nvSpPr>
        <p:spPr>
          <a:xfrm>
            <a:off x="10487938" y="5323659"/>
            <a:ext cx="2259000" cy="1283685"/>
          </a:xfrm>
          <a:prstGeom prst="rect">
            <a:avLst/>
          </a:prstGeom>
        </p:spPr>
        <p:txBody>
          <a:bodyPr lIns="95888" tIns="47944" rIns="95888" bIns="47944">
            <a:spAutoFit/>
          </a:bodyPr>
          <a:lstStyle>
            <a:lvl1pPr marL="154820" indent="-154820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16" indent="-144831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23" indent="-144831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497" indent="-156484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15" indent="-144831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3" name="Line 7"/>
          <p:cNvSpPr>
            <a:spLocks noChangeShapeType="1"/>
          </p:cNvSpPr>
          <p:nvPr userDrawn="1"/>
        </p:nvSpPr>
        <p:spPr bwMode="auto">
          <a:xfrm>
            <a:off x="-11211" y="526665"/>
            <a:ext cx="10353751" cy="0"/>
          </a:xfrm>
          <a:prstGeom prst="line">
            <a:avLst/>
          </a:prstGeom>
          <a:noFill/>
          <a:ln w="38100">
            <a:solidFill>
              <a:srgbClr val="FF7A00"/>
            </a:solidFill>
            <a:round/>
            <a:headEnd/>
            <a:tailEnd/>
          </a:ln>
          <a:effectLst/>
        </p:spPr>
        <p:txBody>
          <a:bodyPr lIns="95888" tIns="47944" rIns="95888" bIns="47944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300" b="1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4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777002" y="1926167"/>
            <a:ext cx="8806021" cy="1203854"/>
          </a:xfrm>
        </p:spPr>
        <p:txBody>
          <a:bodyPr/>
          <a:lstStyle>
            <a:lvl1pPr algn="ctr">
              <a:spcBef>
                <a:spcPct val="20000"/>
              </a:spcBef>
              <a:buSzPct val="75000"/>
              <a:buFont typeface="Wingdings" pitchFamily="2" charset="2"/>
              <a:buNone/>
              <a:tabLst>
                <a:tab pos="278915" algn="l"/>
              </a:tabLst>
              <a:defRPr sz="2092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9974585" y="6924173"/>
            <a:ext cx="451850" cy="379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7B48069-6E56-403B-B63C-0F69F0F556D1}" type="slidenum">
              <a:rPr lang="ko-KR" altLang="en-US" sz="1046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04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2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68503" y="6955603"/>
            <a:ext cx="2158339" cy="267523"/>
          </a:xfrm>
          <a:prstGeom prst="rect">
            <a:avLst/>
          </a:prstGeom>
          <a:ln/>
        </p:spPr>
        <p:txBody>
          <a:bodyPr lIns="95895" tIns="47947" rIns="95895" bIns="47947"/>
          <a:lstStyle>
            <a:lvl1pPr>
              <a:defRPr/>
            </a:lvl1pPr>
          </a:lstStyle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fld id="{7DBF04E7-4FED-4F52-9D44-284A022B90FD}" type="slidenum">
              <a:rPr lang="en-US" altLang="ko-KR" sz="1600" b="1" i="1" smtClean="0">
                <a:solidFill>
                  <a:srgbClr val="000000"/>
                </a:solidFill>
              </a:rPr>
              <a:pPr algn="ctr" defTabSz="91433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16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06765" y="342765"/>
            <a:ext cx="8155199" cy="37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91437" y="829322"/>
            <a:ext cx="9377151" cy="5564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0256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371" y="4641530"/>
            <a:ext cx="8806021" cy="1434593"/>
          </a:xfrm>
        </p:spPr>
        <p:txBody>
          <a:bodyPr anchor="t"/>
          <a:lstStyle>
            <a:lvl1pPr algn="l">
              <a:defRPr sz="418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8371" y="3061469"/>
            <a:ext cx="8806021" cy="1580058"/>
          </a:xfrm>
        </p:spPr>
        <p:txBody>
          <a:bodyPr anchor="b"/>
          <a:lstStyle>
            <a:lvl1pPr marL="0" indent="0">
              <a:buNone/>
              <a:defRPr sz="2092"/>
            </a:lvl1pPr>
            <a:lvl2pPr marL="478140" indent="0">
              <a:buNone/>
              <a:defRPr sz="1882"/>
            </a:lvl2pPr>
            <a:lvl3pPr marL="956280" indent="0">
              <a:buNone/>
              <a:defRPr sz="1673"/>
            </a:lvl3pPr>
            <a:lvl4pPr marL="1434419" indent="0">
              <a:buNone/>
              <a:defRPr sz="1464"/>
            </a:lvl4pPr>
            <a:lvl5pPr marL="1912559" indent="0">
              <a:buNone/>
              <a:defRPr sz="1464"/>
            </a:lvl5pPr>
            <a:lvl6pPr marL="2390699" indent="0">
              <a:buNone/>
              <a:defRPr sz="1464"/>
            </a:lvl6pPr>
            <a:lvl7pPr marL="2868839" indent="0">
              <a:buNone/>
              <a:defRPr sz="1464"/>
            </a:lvl7pPr>
            <a:lvl8pPr marL="3346978" indent="0">
              <a:buNone/>
              <a:defRPr sz="1464"/>
            </a:lvl8pPr>
            <a:lvl9pPr marL="3825118" indent="0">
              <a:buNone/>
              <a:defRPr sz="146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81399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1023" y="829322"/>
            <a:ext cx="4602656" cy="5564481"/>
          </a:xfrm>
        </p:spPr>
        <p:txBody>
          <a:bodyPr/>
          <a:lstStyle>
            <a:lvl1pPr>
              <a:defRPr sz="2928"/>
            </a:lvl1pPr>
            <a:lvl2pPr>
              <a:defRPr sz="2510"/>
            </a:lvl2pPr>
            <a:lvl3pPr>
              <a:defRPr sz="2092"/>
            </a:lvl3pPr>
            <a:lvl4pPr>
              <a:defRPr sz="1882"/>
            </a:lvl4pPr>
            <a:lvl5pPr>
              <a:defRPr sz="1882"/>
            </a:lvl5pPr>
            <a:lvl6pPr>
              <a:defRPr sz="1882"/>
            </a:lvl6pPr>
            <a:lvl7pPr>
              <a:defRPr sz="1882"/>
            </a:lvl7pPr>
            <a:lvl8pPr>
              <a:defRPr sz="1882"/>
            </a:lvl8pPr>
            <a:lvl9pPr>
              <a:defRPr sz="188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66349" y="829322"/>
            <a:ext cx="4602657" cy="5564481"/>
          </a:xfrm>
        </p:spPr>
        <p:txBody>
          <a:bodyPr/>
          <a:lstStyle>
            <a:lvl1pPr>
              <a:defRPr sz="2928"/>
            </a:lvl1pPr>
            <a:lvl2pPr>
              <a:defRPr sz="2510"/>
            </a:lvl2pPr>
            <a:lvl3pPr>
              <a:defRPr sz="2092"/>
            </a:lvl3pPr>
            <a:lvl4pPr>
              <a:defRPr sz="1882"/>
            </a:lvl4pPr>
            <a:lvl5pPr>
              <a:defRPr sz="1882"/>
            </a:lvl5pPr>
            <a:lvl6pPr>
              <a:defRPr sz="1882"/>
            </a:lvl6pPr>
            <a:lvl7pPr>
              <a:defRPr sz="1882"/>
            </a:lvl7pPr>
            <a:lvl8pPr>
              <a:defRPr sz="1882"/>
            </a:lvl8pPr>
            <a:lvl9pPr>
              <a:defRPr sz="188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169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" y="289260"/>
            <a:ext cx="9324023" cy="120385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8001" y="1616844"/>
            <a:ext cx="4577477" cy="673823"/>
          </a:xfrm>
        </p:spPr>
        <p:txBody>
          <a:bodyPr anchor="b"/>
          <a:lstStyle>
            <a:lvl1pPr marL="0" indent="0">
              <a:buNone/>
              <a:defRPr sz="2510" b="1"/>
            </a:lvl1pPr>
            <a:lvl2pPr marL="478140" indent="0">
              <a:buNone/>
              <a:defRPr sz="2092" b="1"/>
            </a:lvl2pPr>
            <a:lvl3pPr marL="956280" indent="0">
              <a:buNone/>
              <a:defRPr sz="1882" b="1"/>
            </a:lvl3pPr>
            <a:lvl4pPr marL="1434419" indent="0">
              <a:buNone/>
              <a:defRPr sz="1673" b="1"/>
            </a:lvl4pPr>
            <a:lvl5pPr marL="1912559" indent="0">
              <a:buNone/>
              <a:defRPr sz="1673" b="1"/>
            </a:lvl5pPr>
            <a:lvl6pPr marL="2390699" indent="0">
              <a:buNone/>
              <a:defRPr sz="1673" b="1"/>
            </a:lvl6pPr>
            <a:lvl7pPr marL="2868839" indent="0">
              <a:buNone/>
              <a:defRPr sz="1673" b="1"/>
            </a:lvl7pPr>
            <a:lvl8pPr marL="3346978" indent="0">
              <a:buNone/>
              <a:defRPr sz="1673" b="1"/>
            </a:lvl8pPr>
            <a:lvl9pPr marL="3825118" indent="0">
              <a:buNone/>
              <a:defRPr sz="167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8001" y="2290667"/>
            <a:ext cx="4577477" cy="4161658"/>
          </a:xfrm>
        </p:spPr>
        <p:txBody>
          <a:bodyPr/>
          <a:lstStyle>
            <a:lvl1pPr>
              <a:defRPr sz="2510"/>
            </a:lvl1pPr>
            <a:lvl2pPr>
              <a:defRPr sz="2092"/>
            </a:lvl2pPr>
            <a:lvl3pPr>
              <a:defRPr sz="1882"/>
            </a:lvl3pPr>
            <a:lvl4pPr>
              <a:defRPr sz="1673"/>
            </a:lvl4pPr>
            <a:lvl5pPr>
              <a:defRPr sz="1673"/>
            </a:lvl5pPr>
            <a:lvl6pPr>
              <a:defRPr sz="1673"/>
            </a:lvl6pPr>
            <a:lvl7pPr>
              <a:defRPr sz="1673"/>
            </a:lvl7pPr>
            <a:lvl8pPr>
              <a:defRPr sz="1673"/>
            </a:lvl8pPr>
            <a:lvl9pPr>
              <a:defRPr sz="167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62751" y="1616844"/>
            <a:ext cx="4579275" cy="673823"/>
          </a:xfrm>
        </p:spPr>
        <p:txBody>
          <a:bodyPr anchor="b"/>
          <a:lstStyle>
            <a:lvl1pPr marL="0" indent="0">
              <a:buNone/>
              <a:defRPr sz="2510" b="1"/>
            </a:lvl1pPr>
            <a:lvl2pPr marL="478140" indent="0">
              <a:buNone/>
              <a:defRPr sz="2092" b="1"/>
            </a:lvl2pPr>
            <a:lvl3pPr marL="956280" indent="0">
              <a:buNone/>
              <a:defRPr sz="1882" b="1"/>
            </a:lvl3pPr>
            <a:lvl4pPr marL="1434419" indent="0">
              <a:buNone/>
              <a:defRPr sz="1673" b="1"/>
            </a:lvl4pPr>
            <a:lvl5pPr marL="1912559" indent="0">
              <a:buNone/>
              <a:defRPr sz="1673" b="1"/>
            </a:lvl5pPr>
            <a:lvl6pPr marL="2390699" indent="0">
              <a:buNone/>
              <a:defRPr sz="1673" b="1"/>
            </a:lvl6pPr>
            <a:lvl7pPr marL="2868839" indent="0">
              <a:buNone/>
              <a:defRPr sz="1673" b="1"/>
            </a:lvl7pPr>
            <a:lvl8pPr marL="3346978" indent="0">
              <a:buNone/>
              <a:defRPr sz="1673" b="1"/>
            </a:lvl8pPr>
            <a:lvl9pPr marL="3825118" indent="0">
              <a:buNone/>
              <a:defRPr sz="167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62751" y="2290667"/>
            <a:ext cx="4579275" cy="4161658"/>
          </a:xfrm>
        </p:spPr>
        <p:txBody>
          <a:bodyPr/>
          <a:lstStyle>
            <a:lvl1pPr>
              <a:defRPr sz="2510"/>
            </a:lvl1pPr>
            <a:lvl2pPr>
              <a:defRPr sz="2092"/>
            </a:lvl2pPr>
            <a:lvl3pPr>
              <a:defRPr sz="1882"/>
            </a:lvl3pPr>
            <a:lvl4pPr>
              <a:defRPr sz="1673"/>
            </a:lvl4pPr>
            <a:lvl5pPr>
              <a:defRPr sz="1673"/>
            </a:lvl5pPr>
            <a:lvl6pPr>
              <a:defRPr sz="1673"/>
            </a:lvl6pPr>
            <a:lvl7pPr>
              <a:defRPr sz="1673"/>
            </a:lvl7pPr>
            <a:lvl8pPr>
              <a:defRPr sz="1673"/>
            </a:lvl8pPr>
            <a:lvl9pPr>
              <a:defRPr sz="167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70710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63031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0811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" y="287588"/>
            <a:ext cx="3408377" cy="1223918"/>
          </a:xfrm>
        </p:spPr>
        <p:txBody>
          <a:bodyPr anchor="b"/>
          <a:lstStyle>
            <a:lvl1pPr algn="l">
              <a:defRPr sz="209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0484" y="287590"/>
            <a:ext cx="5791542" cy="6164737"/>
          </a:xfrm>
        </p:spPr>
        <p:txBody>
          <a:bodyPr/>
          <a:lstStyle>
            <a:lvl1pPr>
              <a:defRPr sz="3347"/>
            </a:lvl1pPr>
            <a:lvl2pPr>
              <a:defRPr sz="2928"/>
            </a:lvl2pPr>
            <a:lvl3pPr>
              <a:defRPr sz="2510"/>
            </a:lvl3pPr>
            <a:lvl4pPr>
              <a:defRPr sz="2092"/>
            </a:lvl4pPr>
            <a:lvl5pPr>
              <a:defRPr sz="2092"/>
            </a:lvl5pPr>
            <a:lvl6pPr>
              <a:defRPr sz="2092"/>
            </a:lvl6pPr>
            <a:lvl7pPr>
              <a:defRPr sz="2092"/>
            </a:lvl7pPr>
            <a:lvl8pPr>
              <a:defRPr sz="2092"/>
            </a:lvl8pPr>
            <a:lvl9pPr>
              <a:defRPr sz="209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8001" y="1511508"/>
            <a:ext cx="3408377" cy="4940819"/>
          </a:xfrm>
        </p:spPr>
        <p:txBody>
          <a:bodyPr/>
          <a:lstStyle>
            <a:lvl1pPr marL="0" indent="0">
              <a:buNone/>
              <a:defRPr sz="1464"/>
            </a:lvl1pPr>
            <a:lvl2pPr marL="478140" indent="0">
              <a:buNone/>
              <a:defRPr sz="1255"/>
            </a:lvl2pPr>
            <a:lvl3pPr marL="956280" indent="0">
              <a:buNone/>
              <a:defRPr sz="1046"/>
            </a:lvl3pPr>
            <a:lvl4pPr marL="1434419" indent="0">
              <a:buNone/>
              <a:defRPr sz="941"/>
            </a:lvl4pPr>
            <a:lvl5pPr marL="1912559" indent="0">
              <a:buNone/>
              <a:defRPr sz="941"/>
            </a:lvl5pPr>
            <a:lvl6pPr marL="2390699" indent="0">
              <a:buNone/>
              <a:defRPr sz="941"/>
            </a:lvl6pPr>
            <a:lvl7pPr marL="2868839" indent="0">
              <a:buNone/>
              <a:defRPr sz="941"/>
            </a:lvl7pPr>
            <a:lvl8pPr marL="3346978" indent="0">
              <a:buNone/>
              <a:defRPr sz="941"/>
            </a:lvl8pPr>
            <a:lvl9pPr marL="3825118" indent="0">
              <a:buNone/>
              <a:defRPr sz="94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88032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0637" y="5056187"/>
            <a:ext cx="6216015" cy="596912"/>
          </a:xfrm>
        </p:spPr>
        <p:txBody>
          <a:bodyPr anchor="b"/>
          <a:lstStyle>
            <a:lvl1pPr algn="l">
              <a:defRPr sz="209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30637" y="645400"/>
            <a:ext cx="6216015" cy="4333875"/>
          </a:xfrm>
        </p:spPr>
        <p:txBody>
          <a:bodyPr/>
          <a:lstStyle>
            <a:lvl1pPr marL="0" indent="0">
              <a:buNone/>
              <a:defRPr sz="3347"/>
            </a:lvl1pPr>
            <a:lvl2pPr marL="478140" indent="0">
              <a:buNone/>
              <a:defRPr sz="2928"/>
            </a:lvl2pPr>
            <a:lvl3pPr marL="956280" indent="0">
              <a:buNone/>
              <a:defRPr sz="2510"/>
            </a:lvl3pPr>
            <a:lvl4pPr marL="1434419" indent="0">
              <a:buNone/>
              <a:defRPr sz="2092"/>
            </a:lvl4pPr>
            <a:lvl5pPr marL="1912559" indent="0">
              <a:buNone/>
              <a:defRPr sz="2092"/>
            </a:lvl5pPr>
            <a:lvl6pPr marL="2390699" indent="0">
              <a:buNone/>
              <a:defRPr sz="2092"/>
            </a:lvl6pPr>
            <a:lvl7pPr marL="2868839" indent="0">
              <a:buNone/>
              <a:defRPr sz="2092"/>
            </a:lvl7pPr>
            <a:lvl8pPr marL="3346978" indent="0">
              <a:buNone/>
              <a:defRPr sz="2092"/>
            </a:lvl8pPr>
            <a:lvl9pPr marL="3825118" indent="0">
              <a:buNone/>
              <a:defRPr sz="2092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30637" y="5653099"/>
            <a:ext cx="6216015" cy="847713"/>
          </a:xfrm>
        </p:spPr>
        <p:txBody>
          <a:bodyPr/>
          <a:lstStyle>
            <a:lvl1pPr marL="0" indent="0">
              <a:buNone/>
              <a:defRPr sz="1464"/>
            </a:lvl1pPr>
            <a:lvl2pPr marL="478140" indent="0">
              <a:buNone/>
              <a:defRPr sz="1255"/>
            </a:lvl2pPr>
            <a:lvl3pPr marL="956280" indent="0">
              <a:buNone/>
              <a:defRPr sz="1046"/>
            </a:lvl3pPr>
            <a:lvl4pPr marL="1434419" indent="0">
              <a:buNone/>
              <a:defRPr sz="941"/>
            </a:lvl4pPr>
            <a:lvl5pPr marL="1912559" indent="0">
              <a:buNone/>
              <a:defRPr sz="941"/>
            </a:lvl5pPr>
            <a:lvl6pPr marL="2390699" indent="0">
              <a:buNone/>
              <a:defRPr sz="941"/>
            </a:lvl6pPr>
            <a:lvl7pPr marL="2868839" indent="0">
              <a:buNone/>
              <a:defRPr sz="941"/>
            </a:lvl7pPr>
            <a:lvl8pPr marL="3346978" indent="0">
              <a:buNone/>
              <a:defRPr sz="941"/>
            </a:lvl8pPr>
            <a:lvl9pPr marL="3825118" indent="0">
              <a:buNone/>
              <a:defRPr sz="94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73628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92282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503826" y="342764"/>
            <a:ext cx="2365180" cy="60510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87" y="342764"/>
            <a:ext cx="6924670" cy="60510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0702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0006929" y="6967335"/>
            <a:ext cx="369160" cy="259330"/>
          </a:xfrm>
          <a:prstGeom prst="rect">
            <a:avLst/>
          </a:prstGeom>
          <a:noFill/>
        </p:spPr>
        <p:txBody>
          <a:bodyPr wrap="none" lIns="95895" tIns="47947" rIns="95895" bIns="47947">
            <a:spAutoFit/>
          </a:bodyPr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fld id="{3E3CF9F6-A70A-45CA-9459-152556683ABE}" type="slidenum">
              <a:rPr lang="en-US" altLang="ko-KR" sz="1000" b="1">
                <a:solidFill>
                  <a:prstClr val="black"/>
                </a:solidFill>
              </a:rPr>
              <a:pPr algn="ctr" defTabSz="91433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914" y="111977"/>
            <a:ext cx="2863753" cy="388996"/>
          </a:xfrm>
          <a:prstGeom prst="rect">
            <a:avLst/>
          </a:prstGeom>
        </p:spPr>
        <p:txBody>
          <a:bodyPr wrap="none" lIns="95895" tIns="47947" rIns="95895" bIns="47947">
            <a:spAutoFit/>
          </a:bodyPr>
          <a:lstStyle>
            <a:lvl1pPr algn="l">
              <a:defRPr sz="19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3"/>
          </p:nvPr>
        </p:nvSpPr>
        <p:spPr>
          <a:xfrm>
            <a:off x="7713494" y="176837"/>
            <a:ext cx="2511619" cy="327671"/>
          </a:xfrm>
          <a:prstGeom prst="rect">
            <a:avLst/>
          </a:prstGeom>
        </p:spPr>
        <p:txBody>
          <a:bodyPr wrap="none" lIns="95895" tIns="47947" rIns="95895" bIns="47947">
            <a:spAutoFit/>
          </a:bodyPr>
          <a:lstStyle>
            <a:lvl1pPr marL="0" indent="0" algn="r">
              <a:buNone/>
              <a:defRPr sz="15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79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8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7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6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5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134913" y="598619"/>
            <a:ext cx="10090200" cy="388996"/>
          </a:xfrm>
          <a:prstGeom prst="rect">
            <a:avLst/>
          </a:prstGeom>
        </p:spPr>
        <p:txBody>
          <a:bodyPr lIns="95895" tIns="47947" rIns="95895" bIns="47947" rtlCol="0">
            <a:spAutoFit/>
          </a:bodyPr>
          <a:lstStyle>
            <a:lvl1pPr marL="0" indent="0" eaLnBrk="1" latinLnBrk="0" hangingPunct="1">
              <a:buNone/>
              <a:defRPr kumimoji="0" lang="ko-KR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5"/>
          </p:nvPr>
        </p:nvSpPr>
        <p:spPr>
          <a:xfrm>
            <a:off x="-2380917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6"/>
          </p:nvPr>
        </p:nvSpPr>
        <p:spPr>
          <a:xfrm>
            <a:off x="-2380917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7"/>
          </p:nvPr>
        </p:nvSpPr>
        <p:spPr>
          <a:xfrm>
            <a:off x="10487938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8"/>
          </p:nvPr>
        </p:nvSpPr>
        <p:spPr>
          <a:xfrm>
            <a:off x="-2380917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9"/>
          </p:nvPr>
        </p:nvSpPr>
        <p:spPr>
          <a:xfrm>
            <a:off x="-2380917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20"/>
          </p:nvPr>
        </p:nvSpPr>
        <p:spPr>
          <a:xfrm>
            <a:off x="10487938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21"/>
          </p:nvPr>
        </p:nvSpPr>
        <p:spPr>
          <a:xfrm>
            <a:off x="-2380917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22"/>
          </p:nvPr>
        </p:nvSpPr>
        <p:spPr>
          <a:xfrm>
            <a:off x="-2380917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idx="23"/>
          </p:nvPr>
        </p:nvSpPr>
        <p:spPr>
          <a:xfrm>
            <a:off x="10487938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24"/>
          </p:nvPr>
        </p:nvSpPr>
        <p:spPr>
          <a:xfrm>
            <a:off x="-2380917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6" name="내용 개체 틀 2"/>
          <p:cNvSpPr>
            <a:spLocks noGrp="1"/>
          </p:cNvSpPr>
          <p:nvPr>
            <p:ph idx="25"/>
          </p:nvPr>
        </p:nvSpPr>
        <p:spPr>
          <a:xfrm>
            <a:off x="-2380917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7" name="내용 개체 틀 2"/>
          <p:cNvSpPr>
            <a:spLocks noGrp="1"/>
          </p:cNvSpPr>
          <p:nvPr>
            <p:ph idx="26"/>
          </p:nvPr>
        </p:nvSpPr>
        <p:spPr>
          <a:xfrm>
            <a:off x="10487938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27"/>
          </p:nvPr>
        </p:nvSpPr>
        <p:spPr>
          <a:xfrm>
            <a:off x="10487938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9" name="내용 개체 틀 2"/>
          <p:cNvSpPr>
            <a:spLocks noGrp="1"/>
          </p:cNvSpPr>
          <p:nvPr>
            <p:ph idx="28"/>
          </p:nvPr>
        </p:nvSpPr>
        <p:spPr>
          <a:xfrm>
            <a:off x="10487938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0" name="내용 개체 틀 2"/>
          <p:cNvSpPr>
            <a:spLocks noGrp="1"/>
          </p:cNvSpPr>
          <p:nvPr>
            <p:ph idx="29"/>
          </p:nvPr>
        </p:nvSpPr>
        <p:spPr>
          <a:xfrm>
            <a:off x="10487938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내용 개체 틀 2"/>
          <p:cNvSpPr>
            <a:spLocks noGrp="1"/>
          </p:cNvSpPr>
          <p:nvPr>
            <p:ph idx="30"/>
          </p:nvPr>
        </p:nvSpPr>
        <p:spPr>
          <a:xfrm>
            <a:off x="10487938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2" name="내용 개체 틀 2"/>
          <p:cNvSpPr>
            <a:spLocks noGrp="1"/>
          </p:cNvSpPr>
          <p:nvPr>
            <p:ph idx="31"/>
          </p:nvPr>
        </p:nvSpPr>
        <p:spPr>
          <a:xfrm>
            <a:off x="-2380917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3" name="내용 개체 틀 2"/>
          <p:cNvSpPr>
            <a:spLocks noGrp="1"/>
          </p:cNvSpPr>
          <p:nvPr>
            <p:ph idx="32"/>
          </p:nvPr>
        </p:nvSpPr>
        <p:spPr>
          <a:xfrm>
            <a:off x="-2380917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4" name="내용 개체 틀 2"/>
          <p:cNvSpPr>
            <a:spLocks noGrp="1"/>
          </p:cNvSpPr>
          <p:nvPr>
            <p:ph idx="33"/>
          </p:nvPr>
        </p:nvSpPr>
        <p:spPr>
          <a:xfrm>
            <a:off x="-2380917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내용 개체 틀 2"/>
          <p:cNvSpPr>
            <a:spLocks noGrp="1"/>
          </p:cNvSpPr>
          <p:nvPr>
            <p:ph idx="34"/>
          </p:nvPr>
        </p:nvSpPr>
        <p:spPr>
          <a:xfrm>
            <a:off x="-2380917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6" name="내용 개체 틀 2"/>
          <p:cNvSpPr>
            <a:spLocks noGrp="1"/>
          </p:cNvSpPr>
          <p:nvPr>
            <p:ph idx="35"/>
          </p:nvPr>
        </p:nvSpPr>
        <p:spPr>
          <a:xfrm>
            <a:off x="10487938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7" name="내용 개체 틀 2"/>
          <p:cNvSpPr>
            <a:spLocks noGrp="1"/>
          </p:cNvSpPr>
          <p:nvPr>
            <p:ph idx="36"/>
          </p:nvPr>
        </p:nvSpPr>
        <p:spPr>
          <a:xfrm>
            <a:off x="10487938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8" name="내용 개체 틀 2"/>
          <p:cNvSpPr>
            <a:spLocks noGrp="1"/>
          </p:cNvSpPr>
          <p:nvPr>
            <p:ph idx="37"/>
          </p:nvPr>
        </p:nvSpPr>
        <p:spPr>
          <a:xfrm>
            <a:off x="10487938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9" name="내용 개체 틀 2"/>
          <p:cNvSpPr>
            <a:spLocks noGrp="1"/>
          </p:cNvSpPr>
          <p:nvPr>
            <p:ph idx="38"/>
          </p:nvPr>
        </p:nvSpPr>
        <p:spPr>
          <a:xfrm>
            <a:off x="10487938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3" name="Line 7"/>
          <p:cNvSpPr>
            <a:spLocks noChangeShapeType="1"/>
          </p:cNvSpPr>
          <p:nvPr userDrawn="1"/>
        </p:nvSpPr>
        <p:spPr bwMode="auto">
          <a:xfrm>
            <a:off x="-11212" y="526665"/>
            <a:ext cx="10353751" cy="0"/>
          </a:xfrm>
          <a:prstGeom prst="line">
            <a:avLst/>
          </a:prstGeom>
          <a:noFill/>
          <a:ln w="38100">
            <a:solidFill>
              <a:srgbClr val="FF7A00"/>
            </a:solidFill>
            <a:round/>
            <a:headEnd/>
            <a:tailEnd/>
          </a:ln>
          <a:effectLst/>
        </p:spPr>
        <p:txBody>
          <a:bodyPr lIns="95895" tIns="47947" rIns="95895" bIns="47947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300" b="1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534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90" y="342765"/>
            <a:ext cx="8154922" cy="37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1023" y="829322"/>
            <a:ext cx="4602656" cy="5564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266349" y="829322"/>
            <a:ext cx="4602657" cy="27019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266349" y="3691819"/>
            <a:ext cx="4602657" cy="27019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5606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90" y="342765"/>
            <a:ext cx="8154922" cy="37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1023" y="829322"/>
            <a:ext cx="4602656" cy="5564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66349" y="829322"/>
            <a:ext cx="4602657" cy="5564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89966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68503" y="6955603"/>
            <a:ext cx="2158339" cy="267523"/>
          </a:xfrm>
          <a:prstGeom prst="rect">
            <a:avLst/>
          </a:prstGeom>
          <a:ln/>
        </p:spPr>
        <p:txBody>
          <a:bodyPr lIns="95895" tIns="47947" rIns="95895" bIns="47947"/>
          <a:lstStyle>
            <a:lvl1pPr>
              <a:defRPr/>
            </a:lvl1pPr>
          </a:lstStyle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fld id="{7DBF04E7-4FED-4F52-9D44-284A022B90FD}" type="slidenum">
              <a:rPr lang="en-US" altLang="ko-KR" sz="1600" b="1" i="1" smtClean="0">
                <a:solidFill>
                  <a:srgbClr val="000000"/>
                </a:solidFill>
              </a:rPr>
              <a:pPr algn="ctr" defTabSz="91433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65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68503" y="6955603"/>
            <a:ext cx="2158339" cy="267523"/>
          </a:xfrm>
          <a:prstGeom prst="rect">
            <a:avLst/>
          </a:prstGeom>
          <a:ln/>
        </p:spPr>
        <p:txBody>
          <a:bodyPr lIns="95895" tIns="47947" rIns="95895" bIns="47947"/>
          <a:lstStyle>
            <a:lvl1pPr>
              <a:defRPr/>
            </a:lvl1pPr>
          </a:lstStyle>
          <a:p>
            <a:pPr algn="ctr" defTabSz="907920">
              <a:defRPr/>
            </a:pPr>
            <a:fld id="{7DBF04E7-4FED-4F52-9D44-284A022B90FD}" type="slidenum">
              <a:rPr lang="en-US" altLang="ko-KR" sz="1589" b="1" i="1" smtClean="0">
                <a:solidFill>
                  <a:srgbClr val="000000"/>
                </a:solidFill>
              </a:rPr>
              <a:pPr algn="ctr" defTabSz="907920">
                <a:defRPr/>
              </a:pPr>
              <a:t>‹#›</a:t>
            </a:fld>
            <a:endParaRPr lang="en-US" altLang="ko-KR" sz="1589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13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777002" y="1926167"/>
            <a:ext cx="8806021" cy="1203854"/>
          </a:xfrm>
        </p:spPr>
        <p:txBody>
          <a:bodyPr/>
          <a:lstStyle>
            <a:lvl1pPr algn="ctr">
              <a:spcBef>
                <a:spcPct val="20000"/>
              </a:spcBef>
              <a:buSzPct val="75000"/>
              <a:buFont typeface="Wingdings" pitchFamily="2" charset="2"/>
              <a:buNone/>
              <a:tabLst>
                <a:tab pos="278915" algn="l"/>
              </a:tabLst>
              <a:defRPr sz="2092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9974585" y="6924173"/>
            <a:ext cx="451850" cy="379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7B48069-6E56-403B-B63C-0F69F0F556D1}" type="slidenum">
              <a:rPr lang="ko-KR" altLang="en-US" sz="1046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04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622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06765" y="342765"/>
            <a:ext cx="8155199" cy="37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91437" y="829322"/>
            <a:ext cx="9377151" cy="5564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743956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371" y="4641530"/>
            <a:ext cx="8806021" cy="1434593"/>
          </a:xfrm>
        </p:spPr>
        <p:txBody>
          <a:bodyPr anchor="t"/>
          <a:lstStyle>
            <a:lvl1pPr algn="l">
              <a:defRPr sz="418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8371" y="3061469"/>
            <a:ext cx="8806021" cy="1580058"/>
          </a:xfrm>
        </p:spPr>
        <p:txBody>
          <a:bodyPr anchor="b"/>
          <a:lstStyle>
            <a:lvl1pPr marL="0" indent="0">
              <a:buNone/>
              <a:defRPr sz="2092"/>
            </a:lvl1pPr>
            <a:lvl2pPr marL="478140" indent="0">
              <a:buNone/>
              <a:defRPr sz="1882"/>
            </a:lvl2pPr>
            <a:lvl3pPr marL="956280" indent="0">
              <a:buNone/>
              <a:defRPr sz="1673"/>
            </a:lvl3pPr>
            <a:lvl4pPr marL="1434419" indent="0">
              <a:buNone/>
              <a:defRPr sz="1464"/>
            </a:lvl4pPr>
            <a:lvl5pPr marL="1912559" indent="0">
              <a:buNone/>
              <a:defRPr sz="1464"/>
            </a:lvl5pPr>
            <a:lvl6pPr marL="2390699" indent="0">
              <a:buNone/>
              <a:defRPr sz="1464"/>
            </a:lvl6pPr>
            <a:lvl7pPr marL="2868839" indent="0">
              <a:buNone/>
              <a:defRPr sz="1464"/>
            </a:lvl7pPr>
            <a:lvl8pPr marL="3346978" indent="0">
              <a:buNone/>
              <a:defRPr sz="1464"/>
            </a:lvl8pPr>
            <a:lvl9pPr marL="3825118" indent="0">
              <a:buNone/>
              <a:defRPr sz="146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90045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1023" y="829322"/>
            <a:ext cx="4602656" cy="5564481"/>
          </a:xfrm>
        </p:spPr>
        <p:txBody>
          <a:bodyPr/>
          <a:lstStyle>
            <a:lvl1pPr>
              <a:defRPr sz="2928"/>
            </a:lvl1pPr>
            <a:lvl2pPr>
              <a:defRPr sz="2510"/>
            </a:lvl2pPr>
            <a:lvl3pPr>
              <a:defRPr sz="2092"/>
            </a:lvl3pPr>
            <a:lvl4pPr>
              <a:defRPr sz="1882"/>
            </a:lvl4pPr>
            <a:lvl5pPr>
              <a:defRPr sz="1882"/>
            </a:lvl5pPr>
            <a:lvl6pPr>
              <a:defRPr sz="1882"/>
            </a:lvl6pPr>
            <a:lvl7pPr>
              <a:defRPr sz="1882"/>
            </a:lvl7pPr>
            <a:lvl8pPr>
              <a:defRPr sz="1882"/>
            </a:lvl8pPr>
            <a:lvl9pPr>
              <a:defRPr sz="188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66349" y="829322"/>
            <a:ext cx="4602657" cy="5564481"/>
          </a:xfrm>
        </p:spPr>
        <p:txBody>
          <a:bodyPr/>
          <a:lstStyle>
            <a:lvl1pPr>
              <a:defRPr sz="2928"/>
            </a:lvl1pPr>
            <a:lvl2pPr>
              <a:defRPr sz="2510"/>
            </a:lvl2pPr>
            <a:lvl3pPr>
              <a:defRPr sz="2092"/>
            </a:lvl3pPr>
            <a:lvl4pPr>
              <a:defRPr sz="1882"/>
            </a:lvl4pPr>
            <a:lvl5pPr>
              <a:defRPr sz="1882"/>
            </a:lvl5pPr>
            <a:lvl6pPr>
              <a:defRPr sz="1882"/>
            </a:lvl6pPr>
            <a:lvl7pPr>
              <a:defRPr sz="1882"/>
            </a:lvl7pPr>
            <a:lvl8pPr>
              <a:defRPr sz="1882"/>
            </a:lvl8pPr>
            <a:lvl9pPr>
              <a:defRPr sz="188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43559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" y="289260"/>
            <a:ext cx="9324023" cy="120385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8001" y="1616844"/>
            <a:ext cx="4577477" cy="673823"/>
          </a:xfrm>
        </p:spPr>
        <p:txBody>
          <a:bodyPr anchor="b"/>
          <a:lstStyle>
            <a:lvl1pPr marL="0" indent="0">
              <a:buNone/>
              <a:defRPr sz="2510" b="1"/>
            </a:lvl1pPr>
            <a:lvl2pPr marL="478140" indent="0">
              <a:buNone/>
              <a:defRPr sz="2092" b="1"/>
            </a:lvl2pPr>
            <a:lvl3pPr marL="956280" indent="0">
              <a:buNone/>
              <a:defRPr sz="1882" b="1"/>
            </a:lvl3pPr>
            <a:lvl4pPr marL="1434419" indent="0">
              <a:buNone/>
              <a:defRPr sz="1673" b="1"/>
            </a:lvl4pPr>
            <a:lvl5pPr marL="1912559" indent="0">
              <a:buNone/>
              <a:defRPr sz="1673" b="1"/>
            </a:lvl5pPr>
            <a:lvl6pPr marL="2390699" indent="0">
              <a:buNone/>
              <a:defRPr sz="1673" b="1"/>
            </a:lvl6pPr>
            <a:lvl7pPr marL="2868839" indent="0">
              <a:buNone/>
              <a:defRPr sz="1673" b="1"/>
            </a:lvl7pPr>
            <a:lvl8pPr marL="3346978" indent="0">
              <a:buNone/>
              <a:defRPr sz="1673" b="1"/>
            </a:lvl8pPr>
            <a:lvl9pPr marL="3825118" indent="0">
              <a:buNone/>
              <a:defRPr sz="167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8001" y="2290667"/>
            <a:ext cx="4577477" cy="4161658"/>
          </a:xfrm>
        </p:spPr>
        <p:txBody>
          <a:bodyPr/>
          <a:lstStyle>
            <a:lvl1pPr>
              <a:defRPr sz="2510"/>
            </a:lvl1pPr>
            <a:lvl2pPr>
              <a:defRPr sz="2092"/>
            </a:lvl2pPr>
            <a:lvl3pPr>
              <a:defRPr sz="1882"/>
            </a:lvl3pPr>
            <a:lvl4pPr>
              <a:defRPr sz="1673"/>
            </a:lvl4pPr>
            <a:lvl5pPr>
              <a:defRPr sz="1673"/>
            </a:lvl5pPr>
            <a:lvl6pPr>
              <a:defRPr sz="1673"/>
            </a:lvl6pPr>
            <a:lvl7pPr>
              <a:defRPr sz="1673"/>
            </a:lvl7pPr>
            <a:lvl8pPr>
              <a:defRPr sz="1673"/>
            </a:lvl8pPr>
            <a:lvl9pPr>
              <a:defRPr sz="167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62751" y="1616844"/>
            <a:ext cx="4579275" cy="673823"/>
          </a:xfrm>
        </p:spPr>
        <p:txBody>
          <a:bodyPr anchor="b"/>
          <a:lstStyle>
            <a:lvl1pPr marL="0" indent="0">
              <a:buNone/>
              <a:defRPr sz="2510" b="1"/>
            </a:lvl1pPr>
            <a:lvl2pPr marL="478140" indent="0">
              <a:buNone/>
              <a:defRPr sz="2092" b="1"/>
            </a:lvl2pPr>
            <a:lvl3pPr marL="956280" indent="0">
              <a:buNone/>
              <a:defRPr sz="1882" b="1"/>
            </a:lvl3pPr>
            <a:lvl4pPr marL="1434419" indent="0">
              <a:buNone/>
              <a:defRPr sz="1673" b="1"/>
            </a:lvl4pPr>
            <a:lvl5pPr marL="1912559" indent="0">
              <a:buNone/>
              <a:defRPr sz="1673" b="1"/>
            </a:lvl5pPr>
            <a:lvl6pPr marL="2390699" indent="0">
              <a:buNone/>
              <a:defRPr sz="1673" b="1"/>
            </a:lvl6pPr>
            <a:lvl7pPr marL="2868839" indent="0">
              <a:buNone/>
              <a:defRPr sz="1673" b="1"/>
            </a:lvl7pPr>
            <a:lvl8pPr marL="3346978" indent="0">
              <a:buNone/>
              <a:defRPr sz="1673" b="1"/>
            </a:lvl8pPr>
            <a:lvl9pPr marL="3825118" indent="0">
              <a:buNone/>
              <a:defRPr sz="167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62751" y="2290667"/>
            <a:ext cx="4579275" cy="4161658"/>
          </a:xfrm>
        </p:spPr>
        <p:txBody>
          <a:bodyPr/>
          <a:lstStyle>
            <a:lvl1pPr>
              <a:defRPr sz="2510"/>
            </a:lvl1pPr>
            <a:lvl2pPr>
              <a:defRPr sz="2092"/>
            </a:lvl2pPr>
            <a:lvl3pPr>
              <a:defRPr sz="1882"/>
            </a:lvl3pPr>
            <a:lvl4pPr>
              <a:defRPr sz="1673"/>
            </a:lvl4pPr>
            <a:lvl5pPr>
              <a:defRPr sz="1673"/>
            </a:lvl5pPr>
            <a:lvl6pPr>
              <a:defRPr sz="1673"/>
            </a:lvl6pPr>
            <a:lvl7pPr>
              <a:defRPr sz="1673"/>
            </a:lvl7pPr>
            <a:lvl8pPr>
              <a:defRPr sz="1673"/>
            </a:lvl8pPr>
            <a:lvl9pPr>
              <a:defRPr sz="167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059303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634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0006929" y="6967335"/>
            <a:ext cx="369160" cy="259330"/>
          </a:xfrm>
          <a:prstGeom prst="rect">
            <a:avLst/>
          </a:prstGeom>
          <a:noFill/>
        </p:spPr>
        <p:txBody>
          <a:bodyPr wrap="none" lIns="95895" tIns="47947" rIns="95895" bIns="47947">
            <a:spAutoFit/>
          </a:bodyPr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fld id="{3E3CF9F6-A70A-45CA-9459-152556683ABE}" type="slidenum">
              <a:rPr lang="en-US" altLang="ko-KR" sz="1000" b="1">
                <a:solidFill>
                  <a:prstClr val="black"/>
                </a:solidFill>
              </a:rPr>
              <a:pPr algn="ctr" defTabSz="91433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914" y="111977"/>
            <a:ext cx="2863753" cy="388996"/>
          </a:xfrm>
          <a:prstGeom prst="rect">
            <a:avLst/>
          </a:prstGeom>
        </p:spPr>
        <p:txBody>
          <a:bodyPr wrap="none" lIns="95895" tIns="47947" rIns="95895" bIns="47947">
            <a:spAutoFit/>
          </a:bodyPr>
          <a:lstStyle>
            <a:lvl1pPr algn="l">
              <a:defRPr sz="19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3"/>
          </p:nvPr>
        </p:nvSpPr>
        <p:spPr>
          <a:xfrm>
            <a:off x="7713494" y="176837"/>
            <a:ext cx="2511619" cy="327671"/>
          </a:xfrm>
          <a:prstGeom prst="rect">
            <a:avLst/>
          </a:prstGeom>
        </p:spPr>
        <p:txBody>
          <a:bodyPr wrap="none" lIns="95895" tIns="47947" rIns="95895" bIns="47947">
            <a:spAutoFit/>
          </a:bodyPr>
          <a:lstStyle>
            <a:lvl1pPr marL="0" indent="0" algn="r">
              <a:buNone/>
              <a:defRPr sz="15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79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8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7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6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5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134913" y="598619"/>
            <a:ext cx="10090200" cy="388996"/>
          </a:xfrm>
          <a:prstGeom prst="rect">
            <a:avLst/>
          </a:prstGeom>
        </p:spPr>
        <p:txBody>
          <a:bodyPr lIns="95895" tIns="47947" rIns="95895" bIns="47947" rtlCol="0">
            <a:spAutoFit/>
          </a:bodyPr>
          <a:lstStyle>
            <a:lvl1pPr marL="0" indent="0" eaLnBrk="1" latinLnBrk="0" hangingPunct="1">
              <a:buNone/>
              <a:defRPr kumimoji="0" lang="ko-KR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5"/>
          </p:nvPr>
        </p:nvSpPr>
        <p:spPr>
          <a:xfrm>
            <a:off x="-2380917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6"/>
          </p:nvPr>
        </p:nvSpPr>
        <p:spPr>
          <a:xfrm>
            <a:off x="-2380917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7"/>
          </p:nvPr>
        </p:nvSpPr>
        <p:spPr>
          <a:xfrm>
            <a:off x="10487938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8"/>
          </p:nvPr>
        </p:nvSpPr>
        <p:spPr>
          <a:xfrm>
            <a:off x="-2380917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9"/>
          </p:nvPr>
        </p:nvSpPr>
        <p:spPr>
          <a:xfrm>
            <a:off x="-2380917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20"/>
          </p:nvPr>
        </p:nvSpPr>
        <p:spPr>
          <a:xfrm>
            <a:off x="10487938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21"/>
          </p:nvPr>
        </p:nvSpPr>
        <p:spPr>
          <a:xfrm>
            <a:off x="-2380917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22"/>
          </p:nvPr>
        </p:nvSpPr>
        <p:spPr>
          <a:xfrm>
            <a:off x="-2380917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idx="23"/>
          </p:nvPr>
        </p:nvSpPr>
        <p:spPr>
          <a:xfrm>
            <a:off x="10487938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24"/>
          </p:nvPr>
        </p:nvSpPr>
        <p:spPr>
          <a:xfrm>
            <a:off x="-2380917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6" name="내용 개체 틀 2"/>
          <p:cNvSpPr>
            <a:spLocks noGrp="1"/>
          </p:cNvSpPr>
          <p:nvPr>
            <p:ph idx="25"/>
          </p:nvPr>
        </p:nvSpPr>
        <p:spPr>
          <a:xfrm>
            <a:off x="-2380917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7" name="내용 개체 틀 2"/>
          <p:cNvSpPr>
            <a:spLocks noGrp="1"/>
          </p:cNvSpPr>
          <p:nvPr>
            <p:ph idx="26"/>
          </p:nvPr>
        </p:nvSpPr>
        <p:spPr>
          <a:xfrm>
            <a:off x="10487938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27"/>
          </p:nvPr>
        </p:nvSpPr>
        <p:spPr>
          <a:xfrm>
            <a:off x="10487938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9" name="내용 개체 틀 2"/>
          <p:cNvSpPr>
            <a:spLocks noGrp="1"/>
          </p:cNvSpPr>
          <p:nvPr>
            <p:ph idx="28"/>
          </p:nvPr>
        </p:nvSpPr>
        <p:spPr>
          <a:xfrm>
            <a:off x="10487938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0" name="내용 개체 틀 2"/>
          <p:cNvSpPr>
            <a:spLocks noGrp="1"/>
          </p:cNvSpPr>
          <p:nvPr>
            <p:ph idx="29"/>
          </p:nvPr>
        </p:nvSpPr>
        <p:spPr>
          <a:xfrm>
            <a:off x="10487938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내용 개체 틀 2"/>
          <p:cNvSpPr>
            <a:spLocks noGrp="1"/>
          </p:cNvSpPr>
          <p:nvPr>
            <p:ph idx="30"/>
          </p:nvPr>
        </p:nvSpPr>
        <p:spPr>
          <a:xfrm>
            <a:off x="10487938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2" name="내용 개체 틀 2"/>
          <p:cNvSpPr>
            <a:spLocks noGrp="1"/>
          </p:cNvSpPr>
          <p:nvPr>
            <p:ph idx="31"/>
          </p:nvPr>
        </p:nvSpPr>
        <p:spPr>
          <a:xfrm>
            <a:off x="-2380917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3" name="내용 개체 틀 2"/>
          <p:cNvSpPr>
            <a:spLocks noGrp="1"/>
          </p:cNvSpPr>
          <p:nvPr>
            <p:ph idx="32"/>
          </p:nvPr>
        </p:nvSpPr>
        <p:spPr>
          <a:xfrm>
            <a:off x="-2380917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4" name="내용 개체 틀 2"/>
          <p:cNvSpPr>
            <a:spLocks noGrp="1"/>
          </p:cNvSpPr>
          <p:nvPr>
            <p:ph idx="33"/>
          </p:nvPr>
        </p:nvSpPr>
        <p:spPr>
          <a:xfrm>
            <a:off x="-2380917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내용 개체 틀 2"/>
          <p:cNvSpPr>
            <a:spLocks noGrp="1"/>
          </p:cNvSpPr>
          <p:nvPr>
            <p:ph idx="34"/>
          </p:nvPr>
        </p:nvSpPr>
        <p:spPr>
          <a:xfrm>
            <a:off x="-2380917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6" name="내용 개체 틀 2"/>
          <p:cNvSpPr>
            <a:spLocks noGrp="1"/>
          </p:cNvSpPr>
          <p:nvPr>
            <p:ph idx="35"/>
          </p:nvPr>
        </p:nvSpPr>
        <p:spPr>
          <a:xfrm>
            <a:off x="10487938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7" name="내용 개체 틀 2"/>
          <p:cNvSpPr>
            <a:spLocks noGrp="1"/>
          </p:cNvSpPr>
          <p:nvPr>
            <p:ph idx="36"/>
          </p:nvPr>
        </p:nvSpPr>
        <p:spPr>
          <a:xfrm>
            <a:off x="10487938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8" name="내용 개체 틀 2"/>
          <p:cNvSpPr>
            <a:spLocks noGrp="1"/>
          </p:cNvSpPr>
          <p:nvPr>
            <p:ph idx="37"/>
          </p:nvPr>
        </p:nvSpPr>
        <p:spPr>
          <a:xfrm>
            <a:off x="10487938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9" name="내용 개체 틀 2"/>
          <p:cNvSpPr>
            <a:spLocks noGrp="1"/>
          </p:cNvSpPr>
          <p:nvPr>
            <p:ph idx="38"/>
          </p:nvPr>
        </p:nvSpPr>
        <p:spPr>
          <a:xfrm>
            <a:off x="10487938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3" name="Line 7"/>
          <p:cNvSpPr>
            <a:spLocks noChangeShapeType="1"/>
          </p:cNvSpPr>
          <p:nvPr userDrawn="1"/>
        </p:nvSpPr>
        <p:spPr bwMode="auto">
          <a:xfrm>
            <a:off x="-11212" y="526665"/>
            <a:ext cx="10353751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95895" tIns="47947" rIns="95895" bIns="47947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300" b="1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690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1143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" y="287588"/>
            <a:ext cx="3408377" cy="1223918"/>
          </a:xfrm>
        </p:spPr>
        <p:txBody>
          <a:bodyPr anchor="b"/>
          <a:lstStyle>
            <a:lvl1pPr algn="l">
              <a:defRPr sz="209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0484" y="287590"/>
            <a:ext cx="5791542" cy="6164737"/>
          </a:xfrm>
        </p:spPr>
        <p:txBody>
          <a:bodyPr/>
          <a:lstStyle>
            <a:lvl1pPr>
              <a:defRPr sz="3347"/>
            </a:lvl1pPr>
            <a:lvl2pPr>
              <a:defRPr sz="2928"/>
            </a:lvl2pPr>
            <a:lvl3pPr>
              <a:defRPr sz="2510"/>
            </a:lvl3pPr>
            <a:lvl4pPr>
              <a:defRPr sz="2092"/>
            </a:lvl4pPr>
            <a:lvl5pPr>
              <a:defRPr sz="2092"/>
            </a:lvl5pPr>
            <a:lvl6pPr>
              <a:defRPr sz="2092"/>
            </a:lvl6pPr>
            <a:lvl7pPr>
              <a:defRPr sz="2092"/>
            </a:lvl7pPr>
            <a:lvl8pPr>
              <a:defRPr sz="2092"/>
            </a:lvl8pPr>
            <a:lvl9pPr>
              <a:defRPr sz="209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8001" y="1511508"/>
            <a:ext cx="3408377" cy="4940819"/>
          </a:xfrm>
        </p:spPr>
        <p:txBody>
          <a:bodyPr/>
          <a:lstStyle>
            <a:lvl1pPr marL="0" indent="0">
              <a:buNone/>
              <a:defRPr sz="1464"/>
            </a:lvl1pPr>
            <a:lvl2pPr marL="478140" indent="0">
              <a:buNone/>
              <a:defRPr sz="1255"/>
            </a:lvl2pPr>
            <a:lvl3pPr marL="956280" indent="0">
              <a:buNone/>
              <a:defRPr sz="1046"/>
            </a:lvl3pPr>
            <a:lvl4pPr marL="1434419" indent="0">
              <a:buNone/>
              <a:defRPr sz="941"/>
            </a:lvl4pPr>
            <a:lvl5pPr marL="1912559" indent="0">
              <a:buNone/>
              <a:defRPr sz="941"/>
            </a:lvl5pPr>
            <a:lvl6pPr marL="2390699" indent="0">
              <a:buNone/>
              <a:defRPr sz="941"/>
            </a:lvl6pPr>
            <a:lvl7pPr marL="2868839" indent="0">
              <a:buNone/>
              <a:defRPr sz="941"/>
            </a:lvl7pPr>
            <a:lvl8pPr marL="3346978" indent="0">
              <a:buNone/>
              <a:defRPr sz="941"/>
            </a:lvl8pPr>
            <a:lvl9pPr marL="3825118" indent="0">
              <a:buNone/>
              <a:defRPr sz="94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050022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0637" y="5056187"/>
            <a:ext cx="6216015" cy="596912"/>
          </a:xfrm>
        </p:spPr>
        <p:txBody>
          <a:bodyPr anchor="b"/>
          <a:lstStyle>
            <a:lvl1pPr algn="l">
              <a:defRPr sz="209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30637" y="645400"/>
            <a:ext cx="6216015" cy="4333875"/>
          </a:xfrm>
        </p:spPr>
        <p:txBody>
          <a:bodyPr/>
          <a:lstStyle>
            <a:lvl1pPr marL="0" indent="0">
              <a:buNone/>
              <a:defRPr sz="3347"/>
            </a:lvl1pPr>
            <a:lvl2pPr marL="478140" indent="0">
              <a:buNone/>
              <a:defRPr sz="2928"/>
            </a:lvl2pPr>
            <a:lvl3pPr marL="956280" indent="0">
              <a:buNone/>
              <a:defRPr sz="2510"/>
            </a:lvl3pPr>
            <a:lvl4pPr marL="1434419" indent="0">
              <a:buNone/>
              <a:defRPr sz="2092"/>
            </a:lvl4pPr>
            <a:lvl5pPr marL="1912559" indent="0">
              <a:buNone/>
              <a:defRPr sz="2092"/>
            </a:lvl5pPr>
            <a:lvl6pPr marL="2390699" indent="0">
              <a:buNone/>
              <a:defRPr sz="2092"/>
            </a:lvl6pPr>
            <a:lvl7pPr marL="2868839" indent="0">
              <a:buNone/>
              <a:defRPr sz="2092"/>
            </a:lvl7pPr>
            <a:lvl8pPr marL="3346978" indent="0">
              <a:buNone/>
              <a:defRPr sz="2092"/>
            </a:lvl8pPr>
            <a:lvl9pPr marL="3825118" indent="0">
              <a:buNone/>
              <a:defRPr sz="2092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30637" y="5653099"/>
            <a:ext cx="6216015" cy="847713"/>
          </a:xfrm>
        </p:spPr>
        <p:txBody>
          <a:bodyPr/>
          <a:lstStyle>
            <a:lvl1pPr marL="0" indent="0">
              <a:buNone/>
              <a:defRPr sz="1464"/>
            </a:lvl1pPr>
            <a:lvl2pPr marL="478140" indent="0">
              <a:buNone/>
              <a:defRPr sz="1255"/>
            </a:lvl2pPr>
            <a:lvl3pPr marL="956280" indent="0">
              <a:buNone/>
              <a:defRPr sz="1046"/>
            </a:lvl3pPr>
            <a:lvl4pPr marL="1434419" indent="0">
              <a:buNone/>
              <a:defRPr sz="941"/>
            </a:lvl4pPr>
            <a:lvl5pPr marL="1912559" indent="0">
              <a:buNone/>
              <a:defRPr sz="941"/>
            </a:lvl5pPr>
            <a:lvl6pPr marL="2390699" indent="0">
              <a:buNone/>
              <a:defRPr sz="941"/>
            </a:lvl6pPr>
            <a:lvl7pPr marL="2868839" indent="0">
              <a:buNone/>
              <a:defRPr sz="941"/>
            </a:lvl7pPr>
            <a:lvl8pPr marL="3346978" indent="0">
              <a:buNone/>
              <a:defRPr sz="941"/>
            </a:lvl8pPr>
            <a:lvl9pPr marL="3825118" indent="0">
              <a:buNone/>
              <a:defRPr sz="94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330437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15661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503826" y="342764"/>
            <a:ext cx="2365180" cy="60510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87" y="342764"/>
            <a:ext cx="6924670" cy="60510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17690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90" y="342765"/>
            <a:ext cx="8154922" cy="37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1023" y="829322"/>
            <a:ext cx="4602656" cy="5564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266349" y="829322"/>
            <a:ext cx="4602657" cy="27019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266349" y="3691819"/>
            <a:ext cx="4602657" cy="27019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50781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90" y="342765"/>
            <a:ext cx="8154922" cy="37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1023" y="829322"/>
            <a:ext cx="4602656" cy="5564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66349" y="829322"/>
            <a:ext cx="4602657" cy="5564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768535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777002" y="1926167"/>
            <a:ext cx="8806021" cy="1203854"/>
          </a:xfrm>
        </p:spPr>
        <p:txBody>
          <a:bodyPr/>
          <a:lstStyle>
            <a:lvl1pPr algn="ctr">
              <a:spcBef>
                <a:spcPct val="20000"/>
              </a:spcBef>
              <a:buSzPct val="75000"/>
              <a:buFont typeface="Wingdings" pitchFamily="2" charset="2"/>
              <a:buNone/>
              <a:tabLst>
                <a:tab pos="278915" algn="l"/>
              </a:tabLst>
              <a:defRPr sz="2092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490605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06764" y="342765"/>
            <a:ext cx="8155199" cy="37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91437" y="829322"/>
            <a:ext cx="9377151" cy="5564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A9094-0D3E-469A-9EE0-EE4A4A73420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74637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371" y="4641528"/>
            <a:ext cx="8806021" cy="1434593"/>
          </a:xfrm>
        </p:spPr>
        <p:txBody>
          <a:bodyPr anchor="t"/>
          <a:lstStyle>
            <a:lvl1pPr algn="l">
              <a:defRPr sz="418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8371" y="3061469"/>
            <a:ext cx="8806021" cy="1580058"/>
          </a:xfrm>
        </p:spPr>
        <p:txBody>
          <a:bodyPr anchor="b"/>
          <a:lstStyle>
            <a:lvl1pPr marL="0" indent="0">
              <a:buNone/>
              <a:defRPr sz="2092"/>
            </a:lvl1pPr>
            <a:lvl2pPr marL="478140" indent="0">
              <a:buNone/>
              <a:defRPr sz="1882"/>
            </a:lvl2pPr>
            <a:lvl3pPr marL="956280" indent="0">
              <a:buNone/>
              <a:defRPr sz="1673"/>
            </a:lvl3pPr>
            <a:lvl4pPr marL="1434419" indent="0">
              <a:buNone/>
              <a:defRPr sz="1464"/>
            </a:lvl4pPr>
            <a:lvl5pPr marL="1912559" indent="0">
              <a:buNone/>
              <a:defRPr sz="1464"/>
            </a:lvl5pPr>
            <a:lvl6pPr marL="2390699" indent="0">
              <a:buNone/>
              <a:defRPr sz="1464"/>
            </a:lvl6pPr>
            <a:lvl7pPr marL="2868839" indent="0">
              <a:buNone/>
              <a:defRPr sz="1464"/>
            </a:lvl7pPr>
            <a:lvl8pPr marL="3346978" indent="0">
              <a:buNone/>
              <a:defRPr sz="1464"/>
            </a:lvl8pPr>
            <a:lvl9pPr marL="3825118" indent="0">
              <a:buNone/>
              <a:defRPr sz="146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6C304-B5AE-41BE-9293-F99184783C7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21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3790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1023" y="829322"/>
            <a:ext cx="4602656" cy="5564481"/>
          </a:xfrm>
        </p:spPr>
        <p:txBody>
          <a:bodyPr/>
          <a:lstStyle>
            <a:lvl1pPr>
              <a:defRPr sz="2928"/>
            </a:lvl1pPr>
            <a:lvl2pPr>
              <a:defRPr sz="2510"/>
            </a:lvl2pPr>
            <a:lvl3pPr>
              <a:defRPr sz="2092"/>
            </a:lvl3pPr>
            <a:lvl4pPr>
              <a:defRPr sz="1882"/>
            </a:lvl4pPr>
            <a:lvl5pPr>
              <a:defRPr sz="1882"/>
            </a:lvl5pPr>
            <a:lvl6pPr>
              <a:defRPr sz="1882"/>
            </a:lvl6pPr>
            <a:lvl7pPr>
              <a:defRPr sz="1882"/>
            </a:lvl7pPr>
            <a:lvl8pPr>
              <a:defRPr sz="1882"/>
            </a:lvl8pPr>
            <a:lvl9pPr>
              <a:defRPr sz="188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66348" y="829322"/>
            <a:ext cx="4602657" cy="5564481"/>
          </a:xfrm>
        </p:spPr>
        <p:txBody>
          <a:bodyPr/>
          <a:lstStyle>
            <a:lvl1pPr>
              <a:defRPr sz="2928"/>
            </a:lvl1pPr>
            <a:lvl2pPr>
              <a:defRPr sz="2510"/>
            </a:lvl2pPr>
            <a:lvl3pPr>
              <a:defRPr sz="2092"/>
            </a:lvl3pPr>
            <a:lvl4pPr>
              <a:defRPr sz="1882"/>
            </a:lvl4pPr>
            <a:lvl5pPr>
              <a:defRPr sz="1882"/>
            </a:lvl5pPr>
            <a:lvl6pPr>
              <a:defRPr sz="1882"/>
            </a:lvl6pPr>
            <a:lvl7pPr>
              <a:defRPr sz="1882"/>
            </a:lvl7pPr>
            <a:lvl8pPr>
              <a:defRPr sz="1882"/>
            </a:lvl8pPr>
            <a:lvl9pPr>
              <a:defRPr sz="188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D51D2-44F7-46A7-9A0D-6BAC5A70F63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46906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" y="289260"/>
            <a:ext cx="9324023" cy="120385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8001" y="1616844"/>
            <a:ext cx="4577477" cy="673823"/>
          </a:xfrm>
        </p:spPr>
        <p:txBody>
          <a:bodyPr anchor="b"/>
          <a:lstStyle>
            <a:lvl1pPr marL="0" indent="0">
              <a:buNone/>
              <a:defRPr sz="2510" b="1"/>
            </a:lvl1pPr>
            <a:lvl2pPr marL="478140" indent="0">
              <a:buNone/>
              <a:defRPr sz="2092" b="1"/>
            </a:lvl2pPr>
            <a:lvl3pPr marL="956280" indent="0">
              <a:buNone/>
              <a:defRPr sz="1882" b="1"/>
            </a:lvl3pPr>
            <a:lvl4pPr marL="1434419" indent="0">
              <a:buNone/>
              <a:defRPr sz="1673" b="1"/>
            </a:lvl4pPr>
            <a:lvl5pPr marL="1912559" indent="0">
              <a:buNone/>
              <a:defRPr sz="1673" b="1"/>
            </a:lvl5pPr>
            <a:lvl6pPr marL="2390699" indent="0">
              <a:buNone/>
              <a:defRPr sz="1673" b="1"/>
            </a:lvl6pPr>
            <a:lvl7pPr marL="2868839" indent="0">
              <a:buNone/>
              <a:defRPr sz="1673" b="1"/>
            </a:lvl7pPr>
            <a:lvl8pPr marL="3346978" indent="0">
              <a:buNone/>
              <a:defRPr sz="1673" b="1"/>
            </a:lvl8pPr>
            <a:lvl9pPr marL="3825118" indent="0">
              <a:buNone/>
              <a:defRPr sz="167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8001" y="2290667"/>
            <a:ext cx="4577477" cy="4161658"/>
          </a:xfrm>
        </p:spPr>
        <p:txBody>
          <a:bodyPr/>
          <a:lstStyle>
            <a:lvl1pPr>
              <a:defRPr sz="2510"/>
            </a:lvl1pPr>
            <a:lvl2pPr>
              <a:defRPr sz="2092"/>
            </a:lvl2pPr>
            <a:lvl3pPr>
              <a:defRPr sz="1882"/>
            </a:lvl3pPr>
            <a:lvl4pPr>
              <a:defRPr sz="1673"/>
            </a:lvl4pPr>
            <a:lvl5pPr>
              <a:defRPr sz="1673"/>
            </a:lvl5pPr>
            <a:lvl6pPr>
              <a:defRPr sz="1673"/>
            </a:lvl6pPr>
            <a:lvl7pPr>
              <a:defRPr sz="1673"/>
            </a:lvl7pPr>
            <a:lvl8pPr>
              <a:defRPr sz="1673"/>
            </a:lvl8pPr>
            <a:lvl9pPr>
              <a:defRPr sz="167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62750" y="1616844"/>
            <a:ext cx="4579275" cy="673823"/>
          </a:xfrm>
        </p:spPr>
        <p:txBody>
          <a:bodyPr anchor="b"/>
          <a:lstStyle>
            <a:lvl1pPr marL="0" indent="0">
              <a:buNone/>
              <a:defRPr sz="2510" b="1"/>
            </a:lvl1pPr>
            <a:lvl2pPr marL="478140" indent="0">
              <a:buNone/>
              <a:defRPr sz="2092" b="1"/>
            </a:lvl2pPr>
            <a:lvl3pPr marL="956280" indent="0">
              <a:buNone/>
              <a:defRPr sz="1882" b="1"/>
            </a:lvl3pPr>
            <a:lvl4pPr marL="1434419" indent="0">
              <a:buNone/>
              <a:defRPr sz="1673" b="1"/>
            </a:lvl4pPr>
            <a:lvl5pPr marL="1912559" indent="0">
              <a:buNone/>
              <a:defRPr sz="1673" b="1"/>
            </a:lvl5pPr>
            <a:lvl6pPr marL="2390699" indent="0">
              <a:buNone/>
              <a:defRPr sz="1673" b="1"/>
            </a:lvl6pPr>
            <a:lvl7pPr marL="2868839" indent="0">
              <a:buNone/>
              <a:defRPr sz="1673" b="1"/>
            </a:lvl7pPr>
            <a:lvl8pPr marL="3346978" indent="0">
              <a:buNone/>
              <a:defRPr sz="1673" b="1"/>
            </a:lvl8pPr>
            <a:lvl9pPr marL="3825118" indent="0">
              <a:buNone/>
              <a:defRPr sz="167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62750" y="2290667"/>
            <a:ext cx="4579275" cy="4161658"/>
          </a:xfrm>
        </p:spPr>
        <p:txBody>
          <a:bodyPr/>
          <a:lstStyle>
            <a:lvl1pPr>
              <a:defRPr sz="2510"/>
            </a:lvl1pPr>
            <a:lvl2pPr>
              <a:defRPr sz="2092"/>
            </a:lvl2pPr>
            <a:lvl3pPr>
              <a:defRPr sz="1882"/>
            </a:lvl3pPr>
            <a:lvl4pPr>
              <a:defRPr sz="1673"/>
            </a:lvl4pPr>
            <a:lvl5pPr>
              <a:defRPr sz="1673"/>
            </a:lvl5pPr>
            <a:lvl6pPr>
              <a:defRPr sz="1673"/>
            </a:lvl6pPr>
            <a:lvl7pPr>
              <a:defRPr sz="1673"/>
            </a:lvl7pPr>
            <a:lvl8pPr>
              <a:defRPr sz="1673"/>
            </a:lvl8pPr>
            <a:lvl9pPr>
              <a:defRPr sz="167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AF61-F151-4E1D-BC1A-F135E4D6F36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32378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66BB-0B77-419A-AAB2-0291678A2D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94830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6D382-CC66-4C29-9BAC-03D6885BF73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74027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" y="287588"/>
            <a:ext cx="3408377" cy="1223918"/>
          </a:xfrm>
        </p:spPr>
        <p:txBody>
          <a:bodyPr anchor="b"/>
          <a:lstStyle>
            <a:lvl1pPr algn="l">
              <a:defRPr sz="209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0482" y="287589"/>
            <a:ext cx="5791542" cy="6164737"/>
          </a:xfrm>
        </p:spPr>
        <p:txBody>
          <a:bodyPr/>
          <a:lstStyle>
            <a:lvl1pPr>
              <a:defRPr sz="3347"/>
            </a:lvl1pPr>
            <a:lvl2pPr>
              <a:defRPr sz="2928"/>
            </a:lvl2pPr>
            <a:lvl3pPr>
              <a:defRPr sz="2510"/>
            </a:lvl3pPr>
            <a:lvl4pPr>
              <a:defRPr sz="2092"/>
            </a:lvl4pPr>
            <a:lvl5pPr>
              <a:defRPr sz="2092"/>
            </a:lvl5pPr>
            <a:lvl6pPr>
              <a:defRPr sz="2092"/>
            </a:lvl6pPr>
            <a:lvl7pPr>
              <a:defRPr sz="2092"/>
            </a:lvl7pPr>
            <a:lvl8pPr>
              <a:defRPr sz="2092"/>
            </a:lvl8pPr>
            <a:lvl9pPr>
              <a:defRPr sz="209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8001" y="1511507"/>
            <a:ext cx="3408377" cy="4940819"/>
          </a:xfrm>
        </p:spPr>
        <p:txBody>
          <a:bodyPr/>
          <a:lstStyle>
            <a:lvl1pPr marL="0" indent="0">
              <a:buNone/>
              <a:defRPr sz="1464"/>
            </a:lvl1pPr>
            <a:lvl2pPr marL="478140" indent="0">
              <a:buNone/>
              <a:defRPr sz="1255"/>
            </a:lvl2pPr>
            <a:lvl3pPr marL="956280" indent="0">
              <a:buNone/>
              <a:defRPr sz="1046"/>
            </a:lvl3pPr>
            <a:lvl4pPr marL="1434419" indent="0">
              <a:buNone/>
              <a:defRPr sz="941"/>
            </a:lvl4pPr>
            <a:lvl5pPr marL="1912559" indent="0">
              <a:buNone/>
              <a:defRPr sz="941"/>
            </a:lvl5pPr>
            <a:lvl6pPr marL="2390699" indent="0">
              <a:buNone/>
              <a:defRPr sz="941"/>
            </a:lvl6pPr>
            <a:lvl7pPr marL="2868839" indent="0">
              <a:buNone/>
              <a:defRPr sz="941"/>
            </a:lvl7pPr>
            <a:lvl8pPr marL="3346978" indent="0">
              <a:buNone/>
              <a:defRPr sz="941"/>
            </a:lvl8pPr>
            <a:lvl9pPr marL="3825118" indent="0">
              <a:buNone/>
              <a:defRPr sz="94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F7196-0417-4892-832E-970CCFF7258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1029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0637" y="5056187"/>
            <a:ext cx="6216015" cy="596912"/>
          </a:xfrm>
        </p:spPr>
        <p:txBody>
          <a:bodyPr anchor="b"/>
          <a:lstStyle>
            <a:lvl1pPr algn="l">
              <a:defRPr sz="209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30637" y="645400"/>
            <a:ext cx="6216015" cy="4333875"/>
          </a:xfrm>
        </p:spPr>
        <p:txBody>
          <a:bodyPr/>
          <a:lstStyle>
            <a:lvl1pPr marL="0" indent="0">
              <a:buNone/>
              <a:defRPr sz="3347"/>
            </a:lvl1pPr>
            <a:lvl2pPr marL="478140" indent="0">
              <a:buNone/>
              <a:defRPr sz="2928"/>
            </a:lvl2pPr>
            <a:lvl3pPr marL="956280" indent="0">
              <a:buNone/>
              <a:defRPr sz="2510"/>
            </a:lvl3pPr>
            <a:lvl4pPr marL="1434419" indent="0">
              <a:buNone/>
              <a:defRPr sz="2092"/>
            </a:lvl4pPr>
            <a:lvl5pPr marL="1912559" indent="0">
              <a:buNone/>
              <a:defRPr sz="2092"/>
            </a:lvl5pPr>
            <a:lvl6pPr marL="2390699" indent="0">
              <a:buNone/>
              <a:defRPr sz="2092"/>
            </a:lvl6pPr>
            <a:lvl7pPr marL="2868839" indent="0">
              <a:buNone/>
              <a:defRPr sz="2092"/>
            </a:lvl7pPr>
            <a:lvl8pPr marL="3346978" indent="0">
              <a:buNone/>
              <a:defRPr sz="2092"/>
            </a:lvl8pPr>
            <a:lvl9pPr marL="3825118" indent="0">
              <a:buNone/>
              <a:defRPr sz="2092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30637" y="5653099"/>
            <a:ext cx="6216015" cy="847713"/>
          </a:xfrm>
        </p:spPr>
        <p:txBody>
          <a:bodyPr/>
          <a:lstStyle>
            <a:lvl1pPr marL="0" indent="0">
              <a:buNone/>
              <a:defRPr sz="1464"/>
            </a:lvl1pPr>
            <a:lvl2pPr marL="478140" indent="0">
              <a:buNone/>
              <a:defRPr sz="1255"/>
            </a:lvl2pPr>
            <a:lvl3pPr marL="956280" indent="0">
              <a:buNone/>
              <a:defRPr sz="1046"/>
            </a:lvl3pPr>
            <a:lvl4pPr marL="1434419" indent="0">
              <a:buNone/>
              <a:defRPr sz="941"/>
            </a:lvl4pPr>
            <a:lvl5pPr marL="1912559" indent="0">
              <a:buNone/>
              <a:defRPr sz="941"/>
            </a:lvl5pPr>
            <a:lvl6pPr marL="2390699" indent="0">
              <a:buNone/>
              <a:defRPr sz="941"/>
            </a:lvl6pPr>
            <a:lvl7pPr marL="2868839" indent="0">
              <a:buNone/>
              <a:defRPr sz="941"/>
            </a:lvl7pPr>
            <a:lvl8pPr marL="3346978" indent="0">
              <a:buNone/>
              <a:defRPr sz="941"/>
            </a:lvl8pPr>
            <a:lvl9pPr marL="3825118" indent="0">
              <a:buNone/>
              <a:defRPr sz="94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4075F-8B61-41EE-BEB2-38BD497C0A8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59473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3FBB0-D8D0-4991-8687-E1EEA15A5C7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70655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503825" y="342764"/>
            <a:ext cx="2365180" cy="60510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87" y="342764"/>
            <a:ext cx="6924670" cy="60510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27D47-ACEE-47AB-8801-2BFDB601D23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36323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89" y="342765"/>
            <a:ext cx="8154922" cy="37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1023" y="829322"/>
            <a:ext cx="4602656" cy="5564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266348" y="829322"/>
            <a:ext cx="4602657" cy="27019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266348" y="3691819"/>
            <a:ext cx="4602657" cy="27019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921716" y="6997403"/>
            <a:ext cx="438309" cy="22572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A6FEC-4991-477D-BA10-4D630EAB842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69732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89" y="342765"/>
            <a:ext cx="8154922" cy="37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1023" y="829322"/>
            <a:ext cx="4602656" cy="5564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66348" y="829322"/>
            <a:ext cx="4602657" cy="5564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5D6CC-D260-4BD4-B7EF-688E5913762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19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0006929" y="6967335"/>
            <a:ext cx="369160" cy="259330"/>
          </a:xfrm>
          <a:prstGeom prst="rect">
            <a:avLst/>
          </a:prstGeom>
          <a:noFill/>
        </p:spPr>
        <p:txBody>
          <a:bodyPr wrap="none" lIns="95895" tIns="47947" rIns="95895" bIns="47947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E3CF9F6-A70A-45CA-9459-152556683ABE}" type="slidenum">
              <a:rPr lang="en-US" altLang="ko-KR" sz="1000" b="1">
                <a:solidFill>
                  <a:prstClr val="black"/>
                </a:solidFill>
              </a:rPr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914" y="111977"/>
            <a:ext cx="2863753" cy="388996"/>
          </a:xfrm>
          <a:prstGeom prst="rect">
            <a:avLst/>
          </a:prstGeom>
        </p:spPr>
        <p:txBody>
          <a:bodyPr wrap="none" lIns="95895" tIns="47947" rIns="95895" bIns="47947">
            <a:spAutoFit/>
          </a:bodyPr>
          <a:lstStyle>
            <a:lvl1pPr algn="l">
              <a:defRPr sz="19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3"/>
          </p:nvPr>
        </p:nvSpPr>
        <p:spPr>
          <a:xfrm>
            <a:off x="7713494" y="176837"/>
            <a:ext cx="2511619" cy="327671"/>
          </a:xfrm>
          <a:prstGeom prst="rect">
            <a:avLst/>
          </a:prstGeom>
        </p:spPr>
        <p:txBody>
          <a:bodyPr wrap="none" lIns="95895" tIns="47947" rIns="95895" bIns="47947">
            <a:spAutoFit/>
          </a:bodyPr>
          <a:lstStyle>
            <a:lvl1pPr marL="0" indent="0" algn="r">
              <a:buNone/>
              <a:defRPr sz="15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79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8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7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6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5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134913" y="598619"/>
            <a:ext cx="10090200" cy="388996"/>
          </a:xfrm>
          <a:prstGeom prst="rect">
            <a:avLst/>
          </a:prstGeom>
        </p:spPr>
        <p:txBody>
          <a:bodyPr lIns="95895" tIns="47947" rIns="95895" bIns="47947" rtlCol="0">
            <a:spAutoFit/>
          </a:bodyPr>
          <a:lstStyle>
            <a:lvl1pPr marL="0" indent="0" eaLnBrk="1" latinLnBrk="0" hangingPunct="1">
              <a:buNone/>
              <a:defRPr kumimoji="0" lang="ko-KR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5"/>
          </p:nvPr>
        </p:nvSpPr>
        <p:spPr>
          <a:xfrm>
            <a:off x="-2380917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6"/>
          </p:nvPr>
        </p:nvSpPr>
        <p:spPr>
          <a:xfrm>
            <a:off x="-2380917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7"/>
          </p:nvPr>
        </p:nvSpPr>
        <p:spPr>
          <a:xfrm>
            <a:off x="10487938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8"/>
          </p:nvPr>
        </p:nvSpPr>
        <p:spPr>
          <a:xfrm>
            <a:off x="-2380917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9"/>
          </p:nvPr>
        </p:nvSpPr>
        <p:spPr>
          <a:xfrm>
            <a:off x="-2380917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20"/>
          </p:nvPr>
        </p:nvSpPr>
        <p:spPr>
          <a:xfrm>
            <a:off x="10487938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21"/>
          </p:nvPr>
        </p:nvSpPr>
        <p:spPr>
          <a:xfrm>
            <a:off x="-2380917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22"/>
          </p:nvPr>
        </p:nvSpPr>
        <p:spPr>
          <a:xfrm>
            <a:off x="-2380917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idx="23"/>
          </p:nvPr>
        </p:nvSpPr>
        <p:spPr>
          <a:xfrm>
            <a:off x="10487938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24"/>
          </p:nvPr>
        </p:nvSpPr>
        <p:spPr>
          <a:xfrm>
            <a:off x="-2380917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6" name="내용 개체 틀 2"/>
          <p:cNvSpPr>
            <a:spLocks noGrp="1"/>
          </p:cNvSpPr>
          <p:nvPr>
            <p:ph idx="25"/>
          </p:nvPr>
        </p:nvSpPr>
        <p:spPr>
          <a:xfrm>
            <a:off x="-2380917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7" name="내용 개체 틀 2"/>
          <p:cNvSpPr>
            <a:spLocks noGrp="1"/>
          </p:cNvSpPr>
          <p:nvPr>
            <p:ph idx="26"/>
          </p:nvPr>
        </p:nvSpPr>
        <p:spPr>
          <a:xfrm>
            <a:off x="10487938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27"/>
          </p:nvPr>
        </p:nvSpPr>
        <p:spPr>
          <a:xfrm>
            <a:off x="10487938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9" name="내용 개체 틀 2"/>
          <p:cNvSpPr>
            <a:spLocks noGrp="1"/>
          </p:cNvSpPr>
          <p:nvPr>
            <p:ph idx="28"/>
          </p:nvPr>
        </p:nvSpPr>
        <p:spPr>
          <a:xfrm>
            <a:off x="10487938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0" name="내용 개체 틀 2"/>
          <p:cNvSpPr>
            <a:spLocks noGrp="1"/>
          </p:cNvSpPr>
          <p:nvPr>
            <p:ph idx="29"/>
          </p:nvPr>
        </p:nvSpPr>
        <p:spPr>
          <a:xfrm>
            <a:off x="10487938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내용 개체 틀 2"/>
          <p:cNvSpPr>
            <a:spLocks noGrp="1"/>
          </p:cNvSpPr>
          <p:nvPr>
            <p:ph idx="30"/>
          </p:nvPr>
        </p:nvSpPr>
        <p:spPr>
          <a:xfrm>
            <a:off x="10487938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2" name="내용 개체 틀 2"/>
          <p:cNvSpPr>
            <a:spLocks noGrp="1"/>
          </p:cNvSpPr>
          <p:nvPr>
            <p:ph idx="31"/>
          </p:nvPr>
        </p:nvSpPr>
        <p:spPr>
          <a:xfrm>
            <a:off x="-2380917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3" name="내용 개체 틀 2"/>
          <p:cNvSpPr>
            <a:spLocks noGrp="1"/>
          </p:cNvSpPr>
          <p:nvPr>
            <p:ph idx="32"/>
          </p:nvPr>
        </p:nvSpPr>
        <p:spPr>
          <a:xfrm>
            <a:off x="-2380917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4" name="내용 개체 틀 2"/>
          <p:cNvSpPr>
            <a:spLocks noGrp="1"/>
          </p:cNvSpPr>
          <p:nvPr>
            <p:ph idx="33"/>
          </p:nvPr>
        </p:nvSpPr>
        <p:spPr>
          <a:xfrm>
            <a:off x="-2380917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내용 개체 틀 2"/>
          <p:cNvSpPr>
            <a:spLocks noGrp="1"/>
          </p:cNvSpPr>
          <p:nvPr>
            <p:ph idx="34"/>
          </p:nvPr>
        </p:nvSpPr>
        <p:spPr>
          <a:xfrm>
            <a:off x="-2380917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6" name="내용 개체 틀 2"/>
          <p:cNvSpPr>
            <a:spLocks noGrp="1"/>
          </p:cNvSpPr>
          <p:nvPr>
            <p:ph idx="35"/>
          </p:nvPr>
        </p:nvSpPr>
        <p:spPr>
          <a:xfrm>
            <a:off x="10487938" y="1222552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7" name="내용 개체 틀 2"/>
          <p:cNvSpPr>
            <a:spLocks noGrp="1"/>
          </p:cNvSpPr>
          <p:nvPr>
            <p:ph idx="36"/>
          </p:nvPr>
        </p:nvSpPr>
        <p:spPr>
          <a:xfrm>
            <a:off x="10487938" y="259483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8" name="내용 개체 틀 2"/>
          <p:cNvSpPr>
            <a:spLocks noGrp="1"/>
          </p:cNvSpPr>
          <p:nvPr>
            <p:ph idx="37"/>
          </p:nvPr>
        </p:nvSpPr>
        <p:spPr>
          <a:xfrm>
            <a:off x="10487938" y="3956633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9" name="내용 개체 틀 2"/>
          <p:cNvSpPr>
            <a:spLocks noGrp="1"/>
          </p:cNvSpPr>
          <p:nvPr>
            <p:ph idx="38"/>
          </p:nvPr>
        </p:nvSpPr>
        <p:spPr>
          <a:xfrm>
            <a:off x="10487938" y="5323658"/>
            <a:ext cx="2259000" cy="1283685"/>
          </a:xfrm>
          <a:prstGeom prst="rect">
            <a:avLst/>
          </a:prstGeom>
        </p:spPr>
        <p:txBody>
          <a:bodyPr lIns="95895" tIns="47947" rIns="95895" bIns="47947">
            <a:spAutoFit/>
          </a:bodyPr>
          <a:lstStyle>
            <a:lvl1pPr marL="154831" indent="-154831" latinLnBrk="0">
              <a:buFont typeface="Wingdings" pitchFamily="2" charset="2"/>
              <a:buChar char="§"/>
              <a:defRPr sz="1300" baseline="0">
                <a:latin typeface="맑은 고딕" pitchFamily="50" charset="-127"/>
                <a:ea typeface="맑은 고딕" pitchFamily="50" charset="-127"/>
              </a:defRPr>
            </a:lvl1pPr>
            <a:lvl2pPr marL="329640" indent="-144842" latinLnBrk="0"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522762" indent="-144842" latinLnBrk="0">
              <a:buFont typeface="Arial" pitchFamily="34" charset="0"/>
              <a:buChar char="•"/>
              <a:defRPr sz="1000" baseline="0">
                <a:latin typeface="맑은 고딕" pitchFamily="50" charset="-127"/>
                <a:ea typeface="맑은 고딕" pitchFamily="50" charset="-127"/>
              </a:defRPr>
            </a:lvl3pPr>
            <a:lvl4pPr marL="717550" indent="-156496" latinLnBrk="0">
              <a:buFont typeface="Wingdings" pitchFamily="2" charset="2"/>
              <a:buChar char="Ø"/>
              <a:defRPr sz="1000" baseline="0">
                <a:latin typeface="맑은 고딕" pitchFamily="50" charset="-127"/>
                <a:ea typeface="맑은 고딕" pitchFamily="50" charset="-127"/>
              </a:defRPr>
            </a:lvl4pPr>
            <a:lvl5pPr marL="900682" indent="-144842" latinLnBrk="0">
              <a:tabLst/>
              <a:defRPr sz="10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3" name="Line 7"/>
          <p:cNvSpPr>
            <a:spLocks noChangeShapeType="1"/>
          </p:cNvSpPr>
          <p:nvPr userDrawn="1"/>
        </p:nvSpPr>
        <p:spPr bwMode="auto">
          <a:xfrm>
            <a:off x="-11212" y="526665"/>
            <a:ext cx="10353751" cy="0"/>
          </a:xfrm>
          <a:prstGeom prst="line">
            <a:avLst/>
          </a:prstGeom>
          <a:noFill/>
          <a:ln w="38100">
            <a:solidFill>
              <a:srgbClr val="FF7A00"/>
            </a:solidFill>
            <a:round/>
            <a:headEnd/>
            <a:tailEnd/>
          </a:ln>
          <a:effectLst/>
        </p:spPr>
        <p:txBody>
          <a:bodyPr lIns="95895" tIns="47947" rIns="95895" bIns="47947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300" b="1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628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0202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>
            <a:extLst>
              <a:ext uri="{FF2B5EF4-FFF2-40B4-BE49-F238E27FC236}">
                <a16:creationId xmlns:a16="http://schemas.microsoft.com/office/drawing/2014/main" id="{24FAD7C1-FD61-4C0C-8002-9B8FD569D44E}"/>
              </a:ext>
            </a:extLst>
          </p:cNvPr>
          <p:cNvSpPr txBox="1"/>
          <p:nvPr userDrawn="1"/>
        </p:nvSpPr>
        <p:spPr>
          <a:xfrm>
            <a:off x="4819295" y="6816925"/>
            <a:ext cx="721437" cy="277090"/>
          </a:xfrm>
          <a:prstGeom prst="rect">
            <a:avLst/>
          </a:prstGeom>
          <a:noFill/>
        </p:spPr>
        <p:txBody>
          <a:bodyPr lIns="84737" tIns="42369" rIns="84737" bIns="42369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30213" indent="269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862013" indent="523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293813" indent="777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725613" indent="1031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fld id="{7D266B0A-0B80-4459-AFDD-E987CF5BB83F}" type="slidenum">
              <a:rPr lang="ko-KR" altLang="en-US" sz="1178">
                <a:solidFill>
                  <a:srgbClr val="000000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 sz="1178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6637FF1-CA8D-419D-88AC-D8CFF9E993AC}"/>
              </a:ext>
            </a:extLst>
          </p:cNvPr>
          <p:cNvSpPr txBox="1"/>
          <p:nvPr userDrawn="1"/>
        </p:nvSpPr>
        <p:spPr>
          <a:xfrm>
            <a:off x="4819295" y="6816925"/>
            <a:ext cx="721437" cy="277090"/>
          </a:xfrm>
          <a:prstGeom prst="rect">
            <a:avLst/>
          </a:prstGeom>
          <a:noFill/>
        </p:spPr>
        <p:txBody>
          <a:bodyPr lIns="84737" tIns="42369" rIns="84737" bIns="42369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30213" indent="269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862013" indent="523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293813" indent="777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725613" indent="1031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fld id="{7D266B0A-0B80-4459-AFDD-E987CF5BB83F}" type="slidenum">
              <a:rPr lang="ko-KR" altLang="en-US" sz="1178">
                <a:solidFill>
                  <a:srgbClr val="000000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 sz="1178" dirty="0">
              <a:solidFill>
                <a:srgbClr val="000000"/>
              </a:solidFill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92A5333-77D4-4EBD-AABE-ADA62A3494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944" y="6727798"/>
            <a:ext cx="903903" cy="35134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2EB4AF-030C-4A6C-AD54-8E31770BDEAF}"/>
              </a:ext>
            </a:extLst>
          </p:cNvPr>
          <p:cNvSpPr/>
          <p:nvPr userDrawn="1"/>
        </p:nvSpPr>
        <p:spPr bwMode="auto">
          <a:xfrm rot="10800000" flipV="1">
            <a:off x="-1" y="6569569"/>
            <a:ext cx="10360023" cy="30333"/>
          </a:xfrm>
          <a:prstGeom prst="rect">
            <a:avLst/>
          </a:prstGeom>
          <a:solidFill>
            <a:srgbClr val="F4820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5300" tIns="0" rIns="1882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6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50" b="1" dirty="0">
              <a:latin typeface="+mn-ea"/>
              <a:cs typeface="Arial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EB30BB-6FDB-483D-BEFC-3BDAED8A295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848766" y="6766082"/>
            <a:ext cx="362629" cy="378775"/>
            <a:chOff x="8526500" y="30127"/>
            <a:chExt cx="679923" cy="705201"/>
          </a:xfrm>
        </p:grpSpPr>
        <p:sp>
          <p:nvSpPr>
            <p:cNvPr id="16" name="팔각형 15">
              <a:extLst>
                <a:ext uri="{FF2B5EF4-FFF2-40B4-BE49-F238E27FC236}">
                  <a16:creationId xmlns:a16="http://schemas.microsoft.com/office/drawing/2014/main" id="{E7913DC7-C13C-4F7B-9F69-C900BADFC430}"/>
                </a:ext>
              </a:extLst>
            </p:cNvPr>
            <p:cNvSpPr/>
            <p:nvPr userDrawn="1"/>
          </p:nvSpPr>
          <p:spPr bwMode="auto">
            <a:xfrm>
              <a:off x="8557403" y="64501"/>
              <a:ext cx="612000" cy="612000"/>
            </a:xfrm>
            <a:prstGeom prst="octagon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5628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50" b="1" dirty="0">
                <a:latin typeface="+mn-ea"/>
                <a:cs typeface="Arials"/>
              </a:endParaRPr>
            </a:p>
          </p:txBody>
        </p:sp>
        <p:pic>
          <p:nvPicPr>
            <p:cNvPr id="17" name="Picture 2" descr="ADT캡스-NSOK 통합법인 출범...차세대 ICT 보안사업 박차 - Byline Network">
              <a:extLst>
                <a:ext uri="{FF2B5EF4-FFF2-40B4-BE49-F238E27FC236}">
                  <a16:creationId xmlns:a16="http://schemas.microsoft.com/office/drawing/2014/main" id="{8387EE86-8F6A-485B-9CAE-C5E0D86EB58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526500" y="30127"/>
              <a:ext cx="679923" cy="705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6509953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68503" y="6955603"/>
            <a:ext cx="2158339" cy="267523"/>
          </a:xfrm>
          <a:prstGeom prst="rect">
            <a:avLst/>
          </a:prstGeom>
          <a:ln/>
        </p:spPr>
        <p:txBody>
          <a:bodyPr lIns="95895" tIns="47947" rIns="95895" bIns="47947"/>
          <a:lstStyle>
            <a:lvl1pPr>
              <a:defRPr/>
            </a:lvl1pPr>
          </a:lstStyle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fld id="{7DBF04E7-4FED-4F52-9D44-284A022B90FD}" type="slidenum">
              <a:rPr lang="en-US" altLang="ko-KR" sz="1600" b="1" i="1" smtClean="0">
                <a:solidFill>
                  <a:srgbClr val="000000"/>
                </a:solidFill>
              </a:rPr>
              <a:pPr algn="ctr" defTabSz="91433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369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>
            <a:extLst>
              <a:ext uri="{FF2B5EF4-FFF2-40B4-BE49-F238E27FC236}">
                <a16:creationId xmlns:a16="http://schemas.microsoft.com/office/drawing/2014/main" id="{24FAD7C1-FD61-4C0C-8002-9B8FD569D44E}"/>
              </a:ext>
            </a:extLst>
          </p:cNvPr>
          <p:cNvSpPr txBox="1"/>
          <p:nvPr userDrawn="1"/>
        </p:nvSpPr>
        <p:spPr>
          <a:xfrm>
            <a:off x="4819295" y="6816925"/>
            <a:ext cx="721437" cy="277090"/>
          </a:xfrm>
          <a:prstGeom prst="rect">
            <a:avLst/>
          </a:prstGeom>
          <a:noFill/>
        </p:spPr>
        <p:txBody>
          <a:bodyPr lIns="84737" tIns="42369" rIns="84737" bIns="42369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30213" indent="269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862013" indent="523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293813" indent="777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725613" indent="1031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fld id="{7D266B0A-0B80-4459-AFDD-E987CF5BB83F}" type="slidenum">
              <a:rPr lang="ko-KR" altLang="en-US" sz="1178">
                <a:solidFill>
                  <a:srgbClr val="000000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 sz="1178" dirty="0">
              <a:solidFill>
                <a:srgbClr val="000000"/>
              </a:solidFill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153E1D-0394-4DC7-BB47-5805F43628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944" y="6727798"/>
            <a:ext cx="903903" cy="3513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554A6A-0B49-4B51-884C-10982A7E7376}"/>
              </a:ext>
            </a:extLst>
          </p:cNvPr>
          <p:cNvSpPr/>
          <p:nvPr userDrawn="1"/>
        </p:nvSpPr>
        <p:spPr bwMode="auto">
          <a:xfrm rot="10800000" flipV="1">
            <a:off x="-1" y="6569569"/>
            <a:ext cx="10360023" cy="30333"/>
          </a:xfrm>
          <a:prstGeom prst="rect">
            <a:avLst/>
          </a:prstGeom>
          <a:solidFill>
            <a:srgbClr val="F4820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5300" tIns="0" rIns="1882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6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50" b="1" dirty="0">
              <a:latin typeface="+mn-ea"/>
              <a:cs typeface="Arial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65A72-97B3-4B83-8E5C-497BC5A06D6F}"/>
              </a:ext>
            </a:extLst>
          </p:cNvPr>
          <p:cNvSpPr/>
          <p:nvPr userDrawn="1"/>
        </p:nvSpPr>
        <p:spPr bwMode="auto">
          <a:xfrm>
            <a:off x="0" y="816330"/>
            <a:ext cx="10360025" cy="9744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5300" tIns="0" rIns="1882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6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50" b="1" dirty="0">
              <a:latin typeface="+mn-ea"/>
              <a:cs typeface="Arial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A64061-0684-47D6-8D20-9B5721423C16}"/>
              </a:ext>
            </a:extLst>
          </p:cNvPr>
          <p:cNvGrpSpPr/>
          <p:nvPr userDrawn="1"/>
        </p:nvGrpSpPr>
        <p:grpSpPr>
          <a:xfrm>
            <a:off x="0" y="0"/>
            <a:ext cx="10360025" cy="1108870"/>
            <a:chOff x="0" y="0"/>
            <a:chExt cx="9906000" cy="105281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B35B296-8746-42A5-B8F9-8B0CB27E2B10}"/>
                </a:ext>
              </a:extLst>
            </p:cNvPr>
            <p:cNvSpPr/>
            <p:nvPr userDrawn="1"/>
          </p:nvSpPr>
          <p:spPr bwMode="auto">
            <a:xfrm>
              <a:off x="0" y="0"/>
              <a:ext cx="9906000" cy="775063"/>
            </a:xfrm>
            <a:prstGeom prst="rect">
              <a:avLst/>
            </a:prstGeom>
            <a:solidFill>
              <a:srgbClr val="16509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0" rIns="18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5628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50" b="1" dirty="0">
                <a:latin typeface="+mn-ea"/>
                <a:cs typeface="Arials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78A8961-724F-4B88-8440-FB7BAD123E4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8793233" y="264705"/>
              <a:ext cx="759862" cy="788112"/>
              <a:chOff x="8526500" y="30127"/>
              <a:chExt cx="679923" cy="705201"/>
            </a:xfrm>
          </p:grpSpPr>
          <p:sp>
            <p:nvSpPr>
              <p:cNvPr id="21" name="팔각형 20">
                <a:extLst>
                  <a:ext uri="{FF2B5EF4-FFF2-40B4-BE49-F238E27FC236}">
                    <a16:creationId xmlns:a16="http://schemas.microsoft.com/office/drawing/2014/main" id="{EC9E934F-CE9C-4923-88C3-A277BE8CB99C}"/>
                  </a:ext>
                </a:extLst>
              </p:cNvPr>
              <p:cNvSpPr/>
              <p:nvPr userDrawn="1"/>
            </p:nvSpPr>
            <p:spPr bwMode="auto">
              <a:xfrm>
                <a:off x="8557403" y="64501"/>
                <a:ext cx="612000" cy="612000"/>
              </a:xfrm>
              <a:prstGeom prst="octagon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0" rIns="1800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5628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150" b="1" dirty="0">
                  <a:latin typeface="+mn-ea"/>
                  <a:cs typeface="Arials"/>
                </a:endParaRPr>
              </a:p>
            </p:txBody>
          </p:sp>
          <p:pic>
            <p:nvPicPr>
              <p:cNvPr id="22" name="Picture 2" descr="ADT캡스-NSOK 통합법인 출범...차세대 ICT 보안사업 박차 - Byline Network">
                <a:extLst>
                  <a:ext uri="{FF2B5EF4-FFF2-40B4-BE49-F238E27FC236}">
                    <a16:creationId xmlns:a16="http://schemas.microsoft.com/office/drawing/2014/main" id="{AE14CE90-8D02-4AEC-8A5F-F6AD9A8F3C7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3" cstate="print">
                <a:clrChange>
                  <a:clrFrom>
                    <a:srgbClr val="FEFEFC"/>
                  </a:clrFrom>
                  <a:clrTo>
                    <a:srgbClr val="FEFE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8526500" y="30127"/>
                <a:ext cx="679923" cy="705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" name="순서도: 수동 입력 11">
            <a:extLst>
              <a:ext uri="{FF2B5EF4-FFF2-40B4-BE49-F238E27FC236}">
                <a16:creationId xmlns:a16="http://schemas.microsoft.com/office/drawing/2014/main" id="{41FD0B9F-F682-4028-915A-643AF8C1C0E0}"/>
              </a:ext>
            </a:extLst>
          </p:cNvPr>
          <p:cNvSpPr/>
          <p:nvPr userDrawn="1"/>
        </p:nvSpPr>
        <p:spPr bwMode="auto">
          <a:xfrm rot="16200000" flipV="1">
            <a:off x="912457" y="-912460"/>
            <a:ext cx="816329" cy="2641247"/>
          </a:xfrm>
          <a:prstGeom prst="flowChartManualInpu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5300" tIns="0" rIns="1882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6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50" b="1" dirty="0">
              <a:latin typeface="+mn-ea"/>
              <a:cs typeface="Arial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6335BB-A28F-4A88-8DDF-A646C02CD3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9322" y="583853"/>
            <a:ext cx="2254644" cy="176182"/>
          </a:xfrm>
          <a:prstGeom prst="rect">
            <a:avLst/>
          </a:prstGeom>
        </p:spPr>
      </p:pic>
      <p:sp>
        <p:nvSpPr>
          <p:cNvPr id="27" name="순서도: 수동 입력 26">
            <a:extLst>
              <a:ext uri="{FF2B5EF4-FFF2-40B4-BE49-F238E27FC236}">
                <a16:creationId xmlns:a16="http://schemas.microsoft.com/office/drawing/2014/main" id="{A8296BEF-FA9E-40BD-BD60-C618A94FEDA4}"/>
              </a:ext>
            </a:extLst>
          </p:cNvPr>
          <p:cNvSpPr/>
          <p:nvPr userDrawn="1"/>
        </p:nvSpPr>
        <p:spPr bwMode="auto">
          <a:xfrm rot="16200000" flipV="1">
            <a:off x="912460" y="-912463"/>
            <a:ext cx="816327" cy="2641247"/>
          </a:xfrm>
          <a:prstGeom prst="flowChartManualInpu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5300" tIns="0" rIns="18825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6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50" b="1" dirty="0">
              <a:latin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26171235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107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F보고서 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94095A-AEA8-4C19-B82F-633941BD830A}"/>
              </a:ext>
            </a:extLst>
          </p:cNvPr>
          <p:cNvCxnSpPr>
            <a:cxnSpLocks/>
          </p:cNvCxnSpPr>
          <p:nvPr userDrawn="1"/>
        </p:nvCxnSpPr>
        <p:spPr>
          <a:xfrm>
            <a:off x="323829" y="6693523"/>
            <a:ext cx="9712369" cy="0"/>
          </a:xfrm>
          <a:prstGeom prst="line">
            <a:avLst/>
          </a:prstGeom>
          <a:ln w="6350">
            <a:gradFill flip="none" rotWithShape="1">
              <a:gsLst>
                <a:gs pos="0">
                  <a:srgbClr val="EA002C"/>
                </a:gs>
                <a:gs pos="100000">
                  <a:srgbClr val="FF7A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24FAD7C1-FD61-4C0C-8002-9B8FD569D44E}"/>
              </a:ext>
            </a:extLst>
          </p:cNvPr>
          <p:cNvSpPr txBox="1"/>
          <p:nvPr userDrawn="1"/>
        </p:nvSpPr>
        <p:spPr>
          <a:xfrm>
            <a:off x="4819295" y="6816925"/>
            <a:ext cx="721437" cy="277090"/>
          </a:xfrm>
          <a:prstGeom prst="rect">
            <a:avLst/>
          </a:prstGeom>
          <a:noFill/>
        </p:spPr>
        <p:txBody>
          <a:bodyPr lIns="84737" tIns="42369" rIns="84737" bIns="42369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30213" indent="269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862013" indent="523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293813" indent="777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725613" indent="1031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fld id="{7D266B0A-0B80-4459-AFDD-E987CF5BB83F}" type="slidenum">
              <a:rPr lang="ko-KR" altLang="en-US" sz="1178">
                <a:solidFill>
                  <a:srgbClr val="000000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 sz="1178" dirty="0">
              <a:solidFill>
                <a:srgbClr val="000000"/>
              </a:solidFill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85CDE9-27E0-40EB-8931-6895EF5F0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26226" b="26226"/>
          <a:stretch/>
        </p:blipFill>
        <p:spPr>
          <a:xfrm>
            <a:off x="189632" y="6978507"/>
            <a:ext cx="681082" cy="1630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C3D7E0-9496-4587-BF92-DE1E2D4883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515" y="6841826"/>
            <a:ext cx="780383" cy="3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15736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5" descr="1-2">
            <a:extLst>
              <a:ext uri="{FF2B5EF4-FFF2-40B4-BE49-F238E27FC236}">
                <a16:creationId xmlns:a16="http://schemas.microsoft.com/office/drawing/2014/main" id="{D7B11CB6-89D2-4A1E-A1B0-ADC44931A080}"/>
              </a:ext>
            </a:extLst>
          </p:cNvPr>
          <p:cNvPicPr preferRelativeResize="0">
            <a:picLocks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6257" y="-3087"/>
            <a:ext cx="9787511" cy="96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887209-7B51-4348-B6D0-D81754184743}"/>
              </a:ext>
            </a:extLst>
          </p:cNvPr>
          <p:cNvCxnSpPr>
            <a:cxnSpLocks/>
          </p:cNvCxnSpPr>
          <p:nvPr userDrawn="1"/>
        </p:nvCxnSpPr>
        <p:spPr>
          <a:xfrm>
            <a:off x="323829" y="6693523"/>
            <a:ext cx="9712369" cy="0"/>
          </a:xfrm>
          <a:prstGeom prst="line">
            <a:avLst/>
          </a:prstGeom>
          <a:ln w="6350">
            <a:gradFill flip="none" rotWithShape="1">
              <a:gsLst>
                <a:gs pos="0">
                  <a:srgbClr val="EA002C"/>
                </a:gs>
                <a:gs pos="100000">
                  <a:srgbClr val="FF7A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0AEC67A9-9EF0-4F70-B08A-DDCB2CC4DFA6}"/>
              </a:ext>
            </a:extLst>
          </p:cNvPr>
          <p:cNvSpPr txBox="1"/>
          <p:nvPr userDrawn="1"/>
        </p:nvSpPr>
        <p:spPr>
          <a:xfrm>
            <a:off x="4819295" y="6816925"/>
            <a:ext cx="721437" cy="277090"/>
          </a:xfrm>
          <a:prstGeom prst="rect">
            <a:avLst/>
          </a:prstGeom>
          <a:noFill/>
        </p:spPr>
        <p:txBody>
          <a:bodyPr lIns="84737" tIns="42369" rIns="84737" bIns="42369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30213" indent="269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862013" indent="523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293813" indent="777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725613" indent="1031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fld id="{7D266B0A-0B80-4459-AFDD-E987CF5BB83F}" type="slidenum">
              <a:rPr lang="ko-KR" altLang="en-US" sz="1178">
                <a:solidFill>
                  <a:srgbClr val="000000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 sz="1178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3B687-86A3-47FE-AFC3-7A66CE8D242F}"/>
              </a:ext>
            </a:extLst>
          </p:cNvPr>
          <p:cNvSpPr txBox="1"/>
          <p:nvPr userDrawn="1"/>
        </p:nvSpPr>
        <p:spPr>
          <a:xfrm>
            <a:off x="6713651" y="381543"/>
            <a:ext cx="3365060" cy="2532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0"/>
            </a:sp3d>
          </a:bodyPr>
          <a:lstStyle/>
          <a:p>
            <a:pPr algn="r"/>
            <a:r>
              <a:rPr lang="en-US" altLang="ko-KR" sz="1046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TSO </a:t>
            </a:r>
            <a:r>
              <a:rPr lang="ko-KR" altLang="en-US" sz="1046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플랫폼 개발 투자 방안</a:t>
            </a:r>
            <a:endParaRPr lang="en-US" altLang="ko-KR" sz="1046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278196-314A-41C6-A366-A4D22A4ED7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690" y="6888830"/>
            <a:ext cx="568528" cy="220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9082F2-B80B-4FA1-AB1C-2FFA18AD4A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26226" b="26226"/>
          <a:stretch/>
        </p:blipFill>
        <p:spPr>
          <a:xfrm>
            <a:off x="359161" y="6982117"/>
            <a:ext cx="681082" cy="1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763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594" y="278127"/>
            <a:ext cx="7786196" cy="451448"/>
          </a:xfrm>
        </p:spPr>
        <p:txBody>
          <a:bodyPr>
            <a:noAutofit/>
          </a:bodyPr>
          <a:lstStyle>
            <a:lvl1pPr algn="l">
              <a:defRPr sz="2528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201" y="798738"/>
            <a:ext cx="9324023" cy="5446274"/>
          </a:xfrm>
        </p:spPr>
        <p:txBody>
          <a:bodyPr/>
          <a:lstStyle>
            <a:lvl1pPr marL="220698" indent="-220698" algn="l" defTabSz="849353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96" b="1"/>
            </a:lvl1pPr>
            <a:lvl2pPr marL="409630" indent="-168868" algn="l" defTabSz="849353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85" b="1"/>
            </a:lvl2pPr>
            <a:lvl3pPr>
              <a:defRPr sz="1685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7677755" y="6872759"/>
            <a:ext cx="2560469" cy="27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59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5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53606" y="729576"/>
            <a:ext cx="985383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0046" y="6569391"/>
            <a:ext cx="412713" cy="48764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761" y="6940222"/>
            <a:ext cx="1328487" cy="12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4138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0360025" cy="721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0268" y="649517"/>
            <a:ext cx="1082155" cy="417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9104" y="2259188"/>
            <a:ext cx="7415994" cy="828369"/>
          </a:xfrm>
        </p:spPr>
        <p:txBody>
          <a:bodyPr/>
          <a:lstStyle>
            <a:lvl1pPr>
              <a:defRPr sz="4151" smtClean="0"/>
            </a:lvl1pPr>
          </a:lstStyle>
          <a:p>
            <a:endParaRPr lang="en-US" altLang="ko-KR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9104" y="3158157"/>
            <a:ext cx="7415994" cy="56950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75" b="1" smtClean="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85691"/>
      </p:ext>
    </p:extLst>
  </p:cSld>
  <p:clrMapOvr>
    <a:masterClrMapping/>
  </p:clrMapOvr>
  <p:hf hdr="0" ftr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925" marR="0" indent="-225925" algn="l" defTabSz="903702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667749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608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sktelecom\바탕 화면\ppt\1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363175" cy="722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2565" y="2081930"/>
            <a:ext cx="9414911" cy="828369"/>
          </a:xfrm>
          <a:prstGeom prst="rect">
            <a:avLst/>
          </a:prstGeom>
        </p:spPr>
        <p:txBody>
          <a:bodyPr lIns="95895" tIns="47947" rIns="95895" bIns="47947"/>
          <a:lstStyle>
            <a:lvl1pPr algn="ctr">
              <a:defRPr sz="4200" b="1" smtClean="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565" y="2980874"/>
            <a:ext cx="9414911" cy="569504"/>
          </a:xfrm>
          <a:prstGeom prst="rect">
            <a:avLst/>
          </a:prstGeom>
        </p:spPr>
        <p:txBody>
          <a:bodyPr lIns="95895" tIns="47947" rIns="95895" bIns="47947"/>
          <a:lstStyle>
            <a:lvl1pPr marL="0" indent="0" algn="ctr">
              <a:buFont typeface="Wingdings" pitchFamily="2" charset="2"/>
              <a:buNone/>
              <a:defRPr sz="2100" b="1" smtClean="0"/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191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69452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64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5-1"/>
          <p:cNvPicPr>
            <a:picLocks noChangeAspect="1" noChangeArrowheads="1"/>
          </p:cNvPicPr>
          <p:nvPr userDrawn="1"/>
        </p:nvPicPr>
        <p:blipFill>
          <a:blip r:embed="rId2" cstate="print"/>
          <a:srcRect b="90625"/>
          <a:stretch>
            <a:fillRect/>
          </a:stretch>
        </p:blipFill>
        <p:spPr bwMode="auto">
          <a:xfrm>
            <a:off x="0" y="0"/>
            <a:ext cx="10360025" cy="7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목차"/>
          <p:cNvPicPr>
            <a:picLocks noChangeAspect="1" noChangeArrowheads="1"/>
          </p:cNvPicPr>
          <p:nvPr userDrawn="1"/>
        </p:nvPicPr>
        <p:blipFill>
          <a:blip r:embed="rId3" cstate="print">
            <a:lum bright="18000" contrast="6000"/>
          </a:blip>
          <a:srcRect/>
          <a:stretch>
            <a:fillRect/>
          </a:stretch>
        </p:blipFill>
        <p:spPr bwMode="auto">
          <a:xfrm>
            <a:off x="-1661" y="0"/>
            <a:ext cx="10361686" cy="722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04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821032" y="2507458"/>
            <a:ext cx="6717965" cy="810407"/>
          </a:xfrm>
        </p:spPr>
        <p:txBody>
          <a:bodyPr/>
          <a:lstStyle>
            <a:lvl1pPr algn="ctr">
              <a:defRPr sz="4645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44334203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158" y="1588708"/>
            <a:ext cx="9404970" cy="48343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Slide Number Placeholder 5" hidden="1"/>
          <p:cNvSpPr txBox="1">
            <a:spLocks/>
          </p:cNvSpPr>
          <p:nvPr userDrawn="1"/>
        </p:nvSpPr>
        <p:spPr>
          <a:xfrm>
            <a:off x="9842965" y="7190266"/>
            <a:ext cx="199545" cy="140292"/>
          </a:xfrm>
          <a:prstGeom prst="flowChartProcess">
            <a:avLst/>
          </a:prstGeom>
        </p:spPr>
        <p:txBody>
          <a:bodyPr vert="horz" wrap="none" lIns="0" tIns="0" rIns="0" bIns="0" rtlCol="0" anchor="t" anchorCtr="0"/>
          <a:lstStyle/>
          <a:p>
            <a:pPr marL="0" marR="0" lvl="0" indent="0" algn="r" defTabSz="9567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8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r>
          </a:p>
          <a:p>
            <a:pPr marL="0" marR="0" lvl="0" indent="0" algn="r" defTabSz="9567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88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27280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2619891" y="842698"/>
            <a:ext cx="7703608" cy="125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4183" dirty="0">
              <a:solidFill>
                <a:srgbClr val="000000"/>
              </a:solidFill>
              <a:latin typeface="Moebiu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245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66421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033186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844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18001" y="257491"/>
            <a:ext cx="9324023" cy="6194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339841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68503" y="6955603"/>
            <a:ext cx="2158339" cy="267523"/>
          </a:xfrm>
          <a:prstGeom prst="rect">
            <a:avLst/>
          </a:prstGeom>
          <a:ln/>
        </p:spPr>
        <p:txBody>
          <a:bodyPr lIns="95895" tIns="47947" rIns="95895" bIns="47947"/>
          <a:lstStyle>
            <a:lvl1pPr>
              <a:defRPr/>
            </a:lvl1pPr>
          </a:lstStyle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fld id="{7DBF04E7-4FED-4F52-9D44-284A022B90FD}" type="slidenum">
              <a:rPr lang="en-US" altLang="ko-KR" sz="1600" b="1" i="1" smtClean="0">
                <a:solidFill>
                  <a:srgbClr val="000000"/>
                </a:solidFill>
              </a:rPr>
              <a:pPr algn="ctr" defTabSz="91433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0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626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06765" y="342765"/>
            <a:ext cx="8155199" cy="37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91437" y="829322"/>
            <a:ext cx="9377151" cy="5564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202903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68503" y="6955603"/>
            <a:ext cx="2158339" cy="267523"/>
          </a:xfrm>
          <a:prstGeom prst="rect">
            <a:avLst/>
          </a:prstGeom>
          <a:ln/>
        </p:spPr>
        <p:txBody>
          <a:bodyPr lIns="95895" tIns="47947" rIns="95895" bIns="47947"/>
          <a:lstStyle>
            <a:lvl1pPr>
              <a:defRPr/>
            </a:lvl1pPr>
          </a:lstStyle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fld id="{7DBF04E7-4FED-4F52-9D44-284A022B90FD}" type="slidenum">
              <a:rPr lang="en-US" altLang="ko-KR" sz="1600" b="1" i="1" smtClean="0">
                <a:solidFill>
                  <a:srgbClr val="000000"/>
                </a:solidFill>
              </a:rPr>
              <a:pPr algn="ctr" defTabSz="91433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168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68503" y="6955603"/>
            <a:ext cx="2158339" cy="267523"/>
          </a:xfrm>
          <a:prstGeom prst="rect">
            <a:avLst/>
          </a:prstGeom>
          <a:ln/>
        </p:spPr>
        <p:txBody>
          <a:bodyPr lIns="95895" tIns="47947" rIns="95895" bIns="47947"/>
          <a:lstStyle>
            <a:lvl1pPr>
              <a:defRPr/>
            </a:lvl1pPr>
          </a:lstStyle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fld id="{7DBF04E7-4FED-4F52-9D44-284A022B90FD}" type="slidenum">
              <a:rPr lang="en-US" altLang="ko-KR" sz="1600" b="1" i="1" smtClean="0">
                <a:solidFill>
                  <a:srgbClr val="000000"/>
                </a:solidFill>
              </a:rPr>
              <a:pPr algn="ctr" defTabSz="91433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087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68503" y="6955603"/>
            <a:ext cx="2158339" cy="267523"/>
          </a:xfrm>
          <a:prstGeom prst="rect">
            <a:avLst/>
          </a:prstGeom>
          <a:ln/>
        </p:spPr>
        <p:txBody>
          <a:bodyPr lIns="95895" tIns="47947" rIns="95895" bIns="47947"/>
          <a:lstStyle>
            <a:lvl1pPr>
              <a:defRPr/>
            </a:lvl1pPr>
          </a:lstStyle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fld id="{7DBF04E7-4FED-4F52-9D44-284A022B90FD}" type="slidenum">
              <a:rPr lang="en-US" altLang="ko-KR" sz="1600" b="1" i="1" smtClean="0">
                <a:solidFill>
                  <a:srgbClr val="000000"/>
                </a:solidFill>
              </a:rPr>
              <a:pPr algn="ctr" defTabSz="91433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191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68503" y="6955603"/>
            <a:ext cx="2158339" cy="267523"/>
          </a:xfrm>
          <a:prstGeom prst="rect">
            <a:avLst/>
          </a:prstGeom>
          <a:ln/>
        </p:spPr>
        <p:txBody>
          <a:bodyPr lIns="95895" tIns="47947" rIns="95895" bIns="47947"/>
          <a:lstStyle>
            <a:lvl1pPr>
              <a:defRPr/>
            </a:lvl1pPr>
          </a:lstStyle>
          <a:p>
            <a:pPr algn="ctr" defTabSz="907920">
              <a:defRPr/>
            </a:pPr>
            <a:fld id="{7DBF04E7-4FED-4F52-9D44-284A022B90FD}" type="slidenum">
              <a:rPr lang="en-US" altLang="ko-KR" sz="1589" b="1" i="1" smtClean="0">
                <a:solidFill>
                  <a:srgbClr val="000000"/>
                </a:solidFill>
              </a:rPr>
              <a:pPr algn="ctr" defTabSz="907920">
                <a:defRPr/>
              </a:pPr>
              <a:t>‹#›</a:t>
            </a:fld>
            <a:endParaRPr lang="en-US" altLang="ko-KR" sz="1589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793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68503" y="6955603"/>
            <a:ext cx="2158339" cy="267523"/>
          </a:xfrm>
          <a:prstGeom prst="rect">
            <a:avLst/>
          </a:prstGeom>
          <a:ln/>
        </p:spPr>
        <p:txBody>
          <a:bodyPr lIns="95895" tIns="47947" rIns="95895" bIns="47947"/>
          <a:lstStyle>
            <a:lvl1pPr>
              <a:defRPr/>
            </a:lvl1pPr>
          </a:lstStyle>
          <a:p>
            <a:pPr algn="ctr" defTabSz="901553">
              <a:defRPr/>
            </a:pPr>
            <a:fld id="{7DBF04E7-4FED-4F52-9D44-284A022B90FD}" type="slidenum">
              <a:rPr lang="en-US" altLang="ko-KR" sz="1578" b="1" i="1" smtClean="0"/>
              <a:pPr algn="ctr" defTabSz="901553">
                <a:defRPr/>
              </a:pPr>
              <a:t>‹#›</a:t>
            </a:fld>
            <a:endParaRPr lang="en-US" altLang="ko-KR" sz="1578" b="1" i="1" dirty="0"/>
          </a:p>
        </p:txBody>
      </p:sp>
    </p:spTree>
    <p:extLst>
      <p:ext uri="{BB962C8B-B14F-4D97-AF65-F5344CB8AC3E}">
        <p14:creationId xmlns:p14="http://schemas.microsoft.com/office/powerpoint/2010/main" val="4336958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06765" y="342765"/>
            <a:ext cx="8155199" cy="37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91437" y="829322"/>
            <a:ext cx="9377151" cy="5564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23635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777002" y="1926167"/>
            <a:ext cx="8806021" cy="1203854"/>
          </a:xfrm>
        </p:spPr>
        <p:txBody>
          <a:bodyPr/>
          <a:lstStyle>
            <a:lvl1pPr algn="ctr">
              <a:spcBef>
                <a:spcPct val="20000"/>
              </a:spcBef>
              <a:buSzPct val="75000"/>
              <a:buFont typeface="Wingdings" pitchFamily="2" charset="2"/>
              <a:buNone/>
              <a:tabLst>
                <a:tab pos="276959" algn="l"/>
              </a:tabLst>
              <a:defRPr sz="2077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9974585" y="6924173"/>
            <a:ext cx="451850" cy="379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7B48069-6E56-403B-B63C-0F69F0F556D1}" type="slidenum">
              <a:rPr lang="ko-KR" altLang="en-US" sz="1038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03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5847508" y="243939"/>
            <a:ext cx="4208754" cy="463149"/>
          </a:xfrm>
          <a:prstGeom prst="rect">
            <a:avLst/>
          </a:prstGeom>
        </p:spPr>
        <p:txBody>
          <a:bodyPr lIns="95888" tIns="47944" rIns="95888" bIns="47944"/>
          <a:lstStyle>
            <a:lvl1pPr algn="r">
              <a:buFontTx/>
              <a:buNone/>
              <a:defRPr sz="1700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304245" y="741004"/>
            <a:ext cx="9752016" cy="665074"/>
          </a:xfrm>
          <a:prstGeom prst="rect">
            <a:avLst/>
          </a:prstGeom>
        </p:spPr>
        <p:txBody>
          <a:bodyPr lIns="95888" tIns="0" rIns="95888" bIns="47944"/>
          <a:lstStyle>
            <a:lvl1pPr marL="0">
              <a:lnSpc>
                <a:spcPct val="100000"/>
              </a:lnSpc>
              <a:spcBef>
                <a:spcPts val="458"/>
              </a:spcBef>
              <a:spcAft>
                <a:spcPts val="0"/>
              </a:spcAft>
              <a:buNone/>
              <a:defRPr sz="17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20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9" Type="http://schemas.openxmlformats.org/officeDocument/2006/relationships/image" Target="../media/image11.jpe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81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82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83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84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2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9" name="Line 7"/>
          <p:cNvSpPr>
            <a:spLocks noChangeShapeType="1"/>
          </p:cNvSpPr>
          <p:nvPr/>
        </p:nvSpPr>
        <p:spPr bwMode="auto">
          <a:xfrm>
            <a:off x="360279" y="729001"/>
            <a:ext cx="9647773" cy="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 lIns="95888" tIns="47944" rIns="95888" bIns="47944"/>
          <a:lstStyle/>
          <a:p>
            <a:pPr defTabSz="914264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kumimoji="1" lang="ko-KR" altLang="en-US" sz="13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22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5pPr>
      <a:lvl6pPr marL="479440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6pPr>
      <a:lvl7pPr marL="958881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7pPr>
      <a:lvl8pPr marL="1438320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8pPr>
      <a:lvl9pPr marL="1917761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59580" indent="-35958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400" b="1">
          <a:solidFill>
            <a:schemeClr val="tx1"/>
          </a:solidFill>
          <a:latin typeface="+mn-lt"/>
          <a:ea typeface="+mn-ea"/>
          <a:cs typeface="+mn-cs"/>
        </a:defRPr>
      </a:lvl1pPr>
      <a:lvl2pPr marL="594307" indent="-191443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900" b="1">
          <a:solidFill>
            <a:schemeClr val="tx1"/>
          </a:solidFill>
          <a:latin typeface="+mn-lt"/>
          <a:ea typeface="+mn-ea"/>
        </a:defRPr>
      </a:lvl2pPr>
      <a:lvl3pPr marL="998834" indent="-204761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500" b="1">
          <a:solidFill>
            <a:schemeClr val="tx1"/>
          </a:solidFill>
          <a:latin typeface="+mn-lt"/>
          <a:ea typeface="+mn-ea"/>
        </a:defRPr>
      </a:lvl3pPr>
      <a:lvl4pPr marL="1438320" indent="-23972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100" b="1">
          <a:solidFill>
            <a:schemeClr val="tx1"/>
          </a:solidFill>
          <a:latin typeface="+mn-lt"/>
          <a:ea typeface="+mn-ea"/>
        </a:defRPr>
      </a:lvl4pPr>
      <a:lvl5pPr marL="1877808" indent="-23972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5pPr>
      <a:lvl6pPr marL="2357248" indent="-23972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6pPr>
      <a:lvl7pPr marL="2836689" indent="-23972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7pPr>
      <a:lvl8pPr marL="3316129" indent="-23972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8pPr>
      <a:lvl9pPr marL="3795569" indent="-23972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440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881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320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7761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7202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6642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6082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5522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764" y="342765"/>
            <a:ext cx="8155199" cy="37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437" y="829322"/>
            <a:ext cx="9377151" cy="5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First ffffffffffffffffffffffffffffffffffffffffffffffffffffffffffffffffffffffffffffffffffffffffffffffffffffffffffffffffffffffffffffffffffffffffffffffffffffffirst first first</a:t>
            </a:r>
          </a:p>
          <a:p>
            <a:pPr lvl="1"/>
            <a:r>
              <a:rPr lang="en-US" altLang="ko-KR"/>
              <a:t>Second ssssssssssssssssssssssssssssssssssssssssssssssssssssssssssssssssssssssssssssssssssssssssssssssssssssssssssssssssss second second</a:t>
            </a:r>
          </a:p>
          <a:p>
            <a:pPr lvl="2"/>
            <a:r>
              <a:rPr lang="en-US" altLang="ko-KR"/>
              <a:t>Third third ttttttttttttttttttttttttttttttttttttttttttttttttttttttttttttttttttttttttttttttttttttttttttttttttttttttttttttttttttttttttttttttt third third third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21716" y="6843577"/>
            <a:ext cx="438309" cy="37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8F866B52-B054-4555-9676-B28AC2BBDE0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48270" y="635367"/>
            <a:ext cx="9657735" cy="16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9" r:id="rId1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5pPr>
      <a:lvl6pPr marL="478140" algn="l" rtl="0" fontAlgn="base" latinLnBrk="1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6pPr>
      <a:lvl7pPr marL="956280" algn="l" rtl="0" fontAlgn="base" latinLnBrk="1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7pPr>
      <a:lvl8pPr marL="1434419" algn="l" rtl="0" fontAlgn="base" latinLnBrk="1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8pPr>
      <a:lvl9pPr marL="1912559" algn="l" rtl="0" fontAlgn="base" latinLnBrk="1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9pPr>
    </p:titleStyle>
    <p:bodyStyle>
      <a:lvl1pPr marL="278915" indent="-278915" algn="l" rtl="0" eaLnBrk="0" fontAlgn="base" latinLnBrk="1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tabLst>
          <a:tab pos="278915" algn="l"/>
        </a:tabLst>
        <a:defRPr kumimoji="1" sz="1255">
          <a:solidFill>
            <a:schemeClr val="tx1"/>
          </a:solidFill>
          <a:latin typeface="+mn-lt"/>
          <a:ea typeface="+mn-ea"/>
          <a:cs typeface="+mn-cs"/>
        </a:defRPr>
      </a:lvl1pPr>
      <a:lvl2pPr marL="652462" indent="-185943" algn="l" rtl="0" eaLnBrk="0" fontAlgn="base" latinLnBrk="1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l"/>
        <a:tabLst>
          <a:tab pos="278915" algn="l"/>
        </a:tabLst>
        <a:defRPr kumimoji="1" sz="1255">
          <a:solidFill>
            <a:schemeClr val="tx1"/>
          </a:solidFill>
          <a:latin typeface="+mn-lt"/>
          <a:ea typeface="+mn-ea"/>
        </a:defRPr>
      </a:lvl2pPr>
      <a:lvl3pPr marL="1035969" indent="-18926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278915" algn="l"/>
        </a:tabLst>
        <a:defRPr kumimoji="1" sz="1255">
          <a:solidFill>
            <a:schemeClr val="tx1"/>
          </a:solidFill>
          <a:latin typeface="+mn-lt"/>
          <a:ea typeface="+mn-ea"/>
        </a:defRPr>
      </a:lvl3pPr>
      <a:lvl4pPr marL="1673489" indent="-23907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4pPr>
      <a:lvl5pPr marL="2151629" indent="-23907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5pPr>
      <a:lvl6pPr marL="2629769" indent="-239070" algn="l" rtl="0" fontAlgn="base" latinLnBrk="1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6pPr>
      <a:lvl7pPr marL="3107908" indent="-239070" algn="l" rtl="0" fontAlgn="base" latinLnBrk="1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7pPr>
      <a:lvl8pPr marL="3586048" indent="-239070" algn="l" rtl="0" fontAlgn="base" latinLnBrk="1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8pPr>
      <a:lvl9pPr marL="4064188" indent="-239070" algn="l" rtl="0" fontAlgn="base" latinLnBrk="1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1pPr>
      <a:lvl2pPr marL="478140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956280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3pPr>
      <a:lvl4pPr marL="143441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4pPr>
      <a:lvl5pPr marL="191255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5pPr>
      <a:lvl6pPr marL="239069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6pPr>
      <a:lvl7pPr marL="286883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7pPr>
      <a:lvl8pPr marL="3346978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8pPr>
      <a:lvl9pPr marL="3825118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9" name="Line 7"/>
          <p:cNvSpPr>
            <a:spLocks noChangeShapeType="1"/>
          </p:cNvSpPr>
          <p:nvPr/>
        </p:nvSpPr>
        <p:spPr bwMode="auto">
          <a:xfrm>
            <a:off x="360278" y="729001"/>
            <a:ext cx="9647773" cy="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 lIns="95895" tIns="47947" rIns="95895" bIns="47947"/>
          <a:lstStyle/>
          <a:p>
            <a:pPr defTabSz="914332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kumimoji="1" lang="ko-KR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8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855" r:id="rId2"/>
    <p:sldLayoutId id="2147483936" r:id="rId3"/>
    <p:sldLayoutId id="2147483939" r:id="rId4"/>
    <p:sldLayoutId id="2147483940" r:id="rId5"/>
    <p:sldLayoutId id="2147483941" r:id="rId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5pPr>
      <a:lvl6pPr marL="479476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6pPr>
      <a:lvl7pPr marL="958952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7pPr>
      <a:lvl8pPr marL="1438427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8pPr>
      <a:lvl9pPr marL="1917903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59607" indent="-35960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400" b="1">
          <a:solidFill>
            <a:schemeClr val="tx1"/>
          </a:solidFill>
          <a:latin typeface="+mn-lt"/>
          <a:ea typeface="+mn-ea"/>
          <a:cs typeface="+mn-cs"/>
        </a:defRPr>
      </a:lvl1pPr>
      <a:lvl2pPr marL="594351" indent="-19145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900" b="1">
          <a:solidFill>
            <a:schemeClr val="tx1"/>
          </a:solidFill>
          <a:latin typeface="+mn-lt"/>
          <a:ea typeface="+mn-ea"/>
        </a:defRPr>
      </a:lvl2pPr>
      <a:lvl3pPr marL="998908" indent="-20477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500" b="1">
          <a:solidFill>
            <a:schemeClr val="tx1"/>
          </a:solidFill>
          <a:latin typeface="+mn-lt"/>
          <a:ea typeface="+mn-ea"/>
        </a:defRPr>
      </a:lvl3pPr>
      <a:lvl4pPr marL="1438427" indent="-239738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100" b="1">
          <a:solidFill>
            <a:schemeClr val="tx1"/>
          </a:solidFill>
          <a:latin typeface="+mn-lt"/>
          <a:ea typeface="+mn-ea"/>
        </a:defRPr>
      </a:lvl4pPr>
      <a:lvl5pPr marL="1877947" indent="-239738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5pPr>
      <a:lvl6pPr marL="2357423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6pPr>
      <a:lvl7pPr marL="2836899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7pPr>
      <a:lvl8pPr marL="3316375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8pPr>
      <a:lvl9pPr marL="3795851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476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952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42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7903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738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6855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6331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580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5" descr="1-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0360025" cy="722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4539" y="241608"/>
            <a:ext cx="9284170" cy="35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</a:t>
            </a:r>
            <a:r>
              <a:rPr lang="ko-KR" altLang="en-US"/>
              <a:t>맑은고딕</a:t>
            </a:r>
            <a:r>
              <a:rPr lang="en-US" altLang="ko-KR"/>
              <a:t>, English-Arial font17)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539" y="898969"/>
            <a:ext cx="9284170" cy="569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99294" y="6977829"/>
            <a:ext cx="760817" cy="227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E298BD51-8777-4C5F-A4E6-D39B8EE17F25}" type="slidenum">
              <a:rPr lang="ko-KR" altLang="en-US" sz="889" b="1"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889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75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</p:sldLayoutIdLst>
  <p:hf hdr="0" ftr="0"/>
  <p:txStyles>
    <p:titleStyle>
      <a:lvl1pPr algn="l" defTabSz="941356" rtl="0" eaLnBrk="0" fontAlgn="base" latinLnBrk="1" hangingPunct="0">
        <a:spcBef>
          <a:spcPct val="0"/>
        </a:spcBef>
        <a:spcAft>
          <a:spcPct val="0"/>
        </a:spcAft>
        <a:defRPr kumimoji="1" sz="168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41356" rtl="0" eaLnBrk="0" fontAlgn="base" latinLnBrk="1" hangingPunct="0">
        <a:spcBef>
          <a:spcPct val="0"/>
        </a:spcBef>
        <a:spcAft>
          <a:spcPct val="0"/>
        </a:spcAft>
        <a:defRPr kumimoji="1" sz="168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41356" rtl="0" eaLnBrk="0" fontAlgn="base" latinLnBrk="1" hangingPunct="0">
        <a:spcBef>
          <a:spcPct val="0"/>
        </a:spcBef>
        <a:spcAft>
          <a:spcPct val="0"/>
        </a:spcAft>
        <a:defRPr kumimoji="1" sz="168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41356" rtl="0" eaLnBrk="0" fontAlgn="base" latinLnBrk="1" hangingPunct="0">
        <a:spcBef>
          <a:spcPct val="0"/>
        </a:spcBef>
        <a:spcAft>
          <a:spcPct val="0"/>
        </a:spcAft>
        <a:defRPr kumimoji="1" sz="168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41356" rtl="0" eaLnBrk="0" fontAlgn="base" latinLnBrk="1" hangingPunct="0">
        <a:spcBef>
          <a:spcPct val="0"/>
        </a:spcBef>
        <a:spcAft>
          <a:spcPct val="0"/>
        </a:spcAft>
        <a:defRPr kumimoji="1" sz="168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1851" algn="l" rtl="0" fontAlgn="base" latinLnBrk="1">
        <a:spcBef>
          <a:spcPct val="0"/>
        </a:spcBef>
        <a:spcAft>
          <a:spcPct val="0"/>
        </a:spcAft>
        <a:defRPr kumimoji="1" sz="1581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03702" algn="l" rtl="0" fontAlgn="base" latinLnBrk="1">
        <a:spcBef>
          <a:spcPct val="0"/>
        </a:spcBef>
        <a:spcAft>
          <a:spcPct val="0"/>
        </a:spcAft>
        <a:defRPr kumimoji="1" sz="1581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55552" algn="l" rtl="0" fontAlgn="base" latinLnBrk="1">
        <a:spcBef>
          <a:spcPct val="0"/>
        </a:spcBef>
        <a:spcAft>
          <a:spcPct val="0"/>
        </a:spcAft>
        <a:defRPr kumimoji="1" sz="1581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07403" algn="l" rtl="0" fontAlgn="base" latinLnBrk="1">
        <a:spcBef>
          <a:spcPct val="0"/>
        </a:spcBef>
        <a:spcAft>
          <a:spcPct val="0"/>
        </a:spcAft>
        <a:defRPr kumimoji="1" sz="1581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5133" indent="-185133" algn="l" defTabSz="941356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186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56558" indent="-87860" algn="l" defTabSz="941356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86">
          <a:solidFill>
            <a:schemeClr val="tx1"/>
          </a:solidFill>
          <a:latin typeface="맑은 고딕" pitchFamily="50" charset="-127"/>
          <a:ea typeface="+mn-ea"/>
        </a:defRPr>
      </a:lvl2pPr>
      <a:lvl3pPr marL="834669" indent="-97273" algn="l" defTabSz="941356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86">
          <a:solidFill>
            <a:schemeClr val="tx1"/>
          </a:solidFill>
          <a:latin typeface="맑은 고딕" pitchFamily="50" charset="-127"/>
          <a:ea typeface="+mn-ea"/>
        </a:defRPr>
      </a:lvl3pPr>
      <a:lvl4pPr marL="1291227" indent="-185133" algn="l" defTabSz="941356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186">
          <a:solidFill>
            <a:schemeClr val="tx1"/>
          </a:solidFill>
          <a:latin typeface="맑은 고딕" pitchFamily="50" charset="-127"/>
          <a:ea typeface="+mn-ea"/>
        </a:defRPr>
      </a:lvl4pPr>
      <a:lvl5pPr marL="2118050" indent="-235339" algn="l" defTabSz="941356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86">
          <a:solidFill>
            <a:schemeClr val="tx1"/>
          </a:solidFill>
          <a:latin typeface="+mn-lt"/>
          <a:ea typeface="+mn-ea"/>
        </a:defRPr>
      </a:lvl5pPr>
      <a:lvl6pPr marL="2485179" indent="-225925" algn="l" rtl="0" fontAlgn="base" latinLnBrk="1">
        <a:spcBef>
          <a:spcPct val="20000"/>
        </a:spcBef>
        <a:spcAft>
          <a:spcPct val="0"/>
        </a:spcAft>
        <a:buChar char="»"/>
        <a:defRPr kumimoji="1" sz="1186">
          <a:solidFill>
            <a:schemeClr val="tx1"/>
          </a:solidFill>
          <a:latin typeface="+mn-lt"/>
          <a:ea typeface="+mn-ea"/>
        </a:defRPr>
      </a:lvl6pPr>
      <a:lvl7pPr marL="2937030" indent="-225925" algn="l" rtl="0" fontAlgn="base" latinLnBrk="1">
        <a:spcBef>
          <a:spcPct val="20000"/>
        </a:spcBef>
        <a:spcAft>
          <a:spcPct val="0"/>
        </a:spcAft>
        <a:buChar char="»"/>
        <a:defRPr kumimoji="1" sz="1186">
          <a:solidFill>
            <a:schemeClr val="tx1"/>
          </a:solidFill>
          <a:latin typeface="+mn-lt"/>
          <a:ea typeface="+mn-ea"/>
        </a:defRPr>
      </a:lvl7pPr>
      <a:lvl8pPr marL="3388881" indent="-225925" algn="l" rtl="0" fontAlgn="base" latinLnBrk="1">
        <a:spcBef>
          <a:spcPct val="20000"/>
        </a:spcBef>
        <a:spcAft>
          <a:spcPct val="0"/>
        </a:spcAft>
        <a:buChar char="»"/>
        <a:defRPr kumimoji="1" sz="1186">
          <a:solidFill>
            <a:schemeClr val="tx1"/>
          </a:solidFill>
          <a:latin typeface="+mn-lt"/>
          <a:ea typeface="+mn-ea"/>
        </a:defRPr>
      </a:lvl8pPr>
      <a:lvl9pPr marL="3840731" indent="-225925" algn="l" rtl="0" fontAlgn="base" latinLnBrk="1">
        <a:spcBef>
          <a:spcPct val="20000"/>
        </a:spcBef>
        <a:spcAft>
          <a:spcPct val="0"/>
        </a:spcAft>
        <a:buChar char="»"/>
        <a:defRPr kumimoji="1" sz="11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03702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1pPr>
      <a:lvl2pPr marL="451851" algn="l" defTabSz="903702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2pPr>
      <a:lvl3pPr marL="903702" algn="l" defTabSz="903702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3pPr>
      <a:lvl4pPr marL="1355552" algn="l" defTabSz="903702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4pPr>
      <a:lvl5pPr marL="1807403" algn="l" defTabSz="903702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5pPr>
      <a:lvl6pPr marL="2259254" algn="l" defTabSz="903702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6pPr>
      <a:lvl7pPr marL="2711105" algn="l" defTabSz="903702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7pPr>
      <a:lvl8pPr marL="3162955" algn="l" defTabSz="903702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8pPr>
      <a:lvl9pPr marL="3614806" algn="l" defTabSz="903702" rtl="0" eaLnBrk="1" latinLnBrk="1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214" name="Rectangle 6"/>
          <p:cNvSpPr>
            <a:spLocks noChangeArrowheads="1"/>
          </p:cNvSpPr>
          <p:nvPr userDrawn="1"/>
        </p:nvSpPr>
        <p:spPr bwMode="ltGray">
          <a:xfrm>
            <a:off x="5032250" y="6872001"/>
            <a:ext cx="298847" cy="30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6550" tIns="56550" rIns="56550" bIns="56550" anchor="ctr"/>
          <a:lstStyle/>
          <a:p>
            <a:pPr algn="ctr" defTabSz="957940" latinLnBrk="0">
              <a:defRPr/>
            </a:pPr>
            <a:endParaRPr kumimoji="0" lang="en-GB" altLang="ko-KR" sz="1987" dirty="0">
              <a:solidFill>
                <a:srgbClr val="3333CC"/>
              </a:solidFill>
              <a:latin typeface="Optima" pitchFamily="34" charset="0"/>
              <a:ea typeface="가는각진제목체" pitchFamily="18" charset="-127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2867" y="257491"/>
            <a:ext cx="9284176" cy="35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</a:t>
            </a:r>
            <a:r>
              <a:rPr lang="ko-KR" altLang="en-US"/>
              <a:t>맑은고딕</a:t>
            </a:r>
            <a:r>
              <a:rPr lang="en-US" altLang="ko-KR"/>
              <a:t>, English-Arial font17) </a:t>
            </a:r>
          </a:p>
        </p:txBody>
      </p:sp>
      <p:sp>
        <p:nvSpPr>
          <p:cNvPr id="1168" name="Line 144"/>
          <p:cNvSpPr>
            <a:spLocks noChangeShapeType="1"/>
          </p:cNvSpPr>
          <p:nvPr userDrawn="1"/>
        </p:nvSpPr>
        <p:spPr bwMode="auto">
          <a:xfrm>
            <a:off x="511360" y="653760"/>
            <a:ext cx="933730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sz="1987" dirty="0">
              <a:latin typeface="Arial" pitchFamily="34" charset="0"/>
            </a:endParaRP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77599" y="6920491"/>
            <a:ext cx="2151698" cy="30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50" b="0" i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-</a:t>
            </a:r>
            <a:fld id="{923F903E-C464-4AEE-AFA6-A4B67373108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0128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73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73" b="1">
          <a:solidFill>
            <a:srgbClr val="000000"/>
          </a:solidFill>
          <a:latin typeface="Moebius" pitchFamily="18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73" b="1">
          <a:solidFill>
            <a:srgbClr val="000000"/>
          </a:solidFill>
          <a:latin typeface="Moebius" pitchFamily="18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73" b="1">
          <a:solidFill>
            <a:srgbClr val="000000"/>
          </a:solidFill>
          <a:latin typeface="Moebius" pitchFamily="18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73" b="1">
          <a:solidFill>
            <a:srgbClr val="000000"/>
          </a:solidFill>
          <a:latin typeface="Moebius" pitchFamily="18" charset="0"/>
          <a:ea typeface="맑은 고딕" pitchFamily="50" charset="-127"/>
        </a:defRPr>
      </a:lvl5pPr>
      <a:lvl6pPr marL="478140" algn="l" rtl="0" fontAlgn="base" latinLnBrk="1">
        <a:spcBef>
          <a:spcPct val="0"/>
        </a:spcBef>
        <a:spcAft>
          <a:spcPct val="0"/>
        </a:spcAft>
        <a:defRPr kumimoji="1" sz="1673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56280" algn="l" rtl="0" fontAlgn="base" latinLnBrk="1">
        <a:spcBef>
          <a:spcPct val="0"/>
        </a:spcBef>
        <a:spcAft>
          <a:spcPct val="0"/>
        </a:spcAft>
        <a:defRPr kumimoji="1" sz="1673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434419" algn="l" rtl="0" fontAlgn="base" latinLnBrk="1">
        <a:spcBef>
          <a:spcPct val="0"/>
        </a:spcBef>
        <a:spcAft>
          <a:spcPct val="0"/>
        </a:spcAft>
        <a:defRPr kumimoji="1" sz="1673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912559" algn="l" rtl="0" fontAlgn="base" latinLnBrk="1">
        <a:spcBef>
          <a:spcPct val="0"/>
        </a:spcBef>
        <a:spcAft>
          <a:spcPct val="0"/>
        </a:spcAft>
        <a:defRPr kumimoji="1" sz="1673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604" indent="-187604" algn="l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•"/>
        <a:defRPr kumimoji="1" sz="1464" b="1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3198" indent="-8799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55">
          <a:solidFill>
            <a:schemeClr val="tx1"/>
          </a:solidFill>
          <a:latin typeface="+mn-lt"/>
          <a:ea typeface="+mn-ea"/>
        </a:defRPr>
      </a:lvl2pPr>
      <a:lvl3pPr marL="848367" indent="-9961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55">
          <a:solidFill>
            <a:schemeClr val="tx1"/>
          </a:solidFill>
          <a:latin typeface="+mn-lt"/>
          <a:ea typeface="+mn-ea"/>
        </a:defRPr>
      </a:lvl3pPr>
      <a:lvl4pPr marL="1311564" indent="-187604" algn="l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55">
          <a:solidFill>
            <a:schemeClr val="tx1"/>
          </a:solidFill>
          <a:latin typeface="+mn-lt"/>
          <a:ea typeface="+mn-ea"/>
        </a:defRPr>
      </a:lvl4pPr>
      <a:lvl5pPr marL="2151629" indent="-23907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55">
          <a:solidFill>
            <a:schemeClr val="tx1"/>
          </a:solidFill>
          <a:latin typeface="+mn-lt"/>
          <a:ea typeface="+mn-ea"/>
        </a:defRPr>
      </a:lvl5pPr>
      <a:lvl6pPr marL="2629769" indent="-239070" algn="l" rtl="0" fontAlgn="base" latinLnBrk="1">
        <a:spcBef>
          <a:spcPct val="20000"/>
        </a:spcBef>
        <a:spcAft>
          <a:spcPct val="0"/>
        </a:spcAft>
        <a:buChar char="»"/>
        <a:defRPr kumimoji="1" sz="1255">
          <a:solidFill>
            <a:schemeClr val="tx1"/>
          </a:solidFill>
          <a:latin typeface="+mn-lt"/>
          <a:ea typeface="+mn-ea"/>
        </a:defRPr>
      </a:lvl6pPr>
      <a:lvl7pPr marL="3107908" indent="-239070" algn="l" rtl="0" fontAlgn="base" latinLnBrk="1">
        <a:spcBef>
          <a:spcPct val="20000"/>
        </a:spcBef>
        <a:spcAft>
          <a:spcPct val="0"/>
        </a:spcAft>
        <a:buChar char="»"/>
        <a:defRPr kumimoji="1" sz="1255">
          <a:solidFill>
            <a:schemeClr val="tx1"/>
          </a:solidFill>
          <a:latin typeface="+mn-lt"/>
          <a:ea typeface="+mn-ea"/>
        </a:defRPr>
      </a:lvl7pPr>
      <a:lvl8pPr marL="3586048" indent="-239070" algn="l" rtl="0" fontAlgn="base" latinLnBrk="1">
        <a:spcBef>
          <a:spcPct val="20000"/>
        </a:spcBef>
        <a:spcAft>
          <a:spcPct val="0"/>
        </a:spcAft>
        <a:buChar char="»"/>
        <a:defRPr kumimoji="1" sz="1255">
          <a:solidFill>
            <a:schemeClr val="tx1"/>
          </a:solidFill>
          <a:latin typeface="+mn-lt"/>
          <a:ea typeface="+mn-ea"/>
        </a:defRPr>
      </a:lvl8pPr>
      <a:lvl9pPr marL="4064188" indent="-239070" algn="l" rtl="0" fontAlgn="base" latinLnBrk="1">
        <a:spcBef>
          <a:spcPct val="20000"/>
        </a:spcBef>
        <a:spcAft>
          <a:spcPct val="0"/>
        </a:spcAft>
        <a:buChar char="»"/>
        <a:defRPr kumimoji="1" sz="125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1pPr>
      <a:lvl2pPr marL="478140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956280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3pPr>
      <a:lvl4pPr marL="143441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4pPr>
      <a:lvl5pPr marL="191255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5pPr>
      <a:lvl6pPr marL="239069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6pPr>
      <a:lvl7pPr marL="286883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7pPr>
      <a:lvl8pPr marL="3346978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8pPr>
      <a:lvl9pPr marL="3825118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9" name="Line 7"/>
          <p:cNvSpPr>
            <a:spLocks noChangeShapeType="1"/>
          </p:cNvSpPr>
          <p:nvPr/>
        </p:nvSpPr>
        <p:spPr bwMode="auto">
          <a:xfrm>
            <a:off x="360278" y="729001"/>
            <a:ext cx="9647773" cy="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 lIns="95895" tIns="47947" rIns="95895" bIns="47947"/>
          <a:lstStyle/>
          <a:p>
            <a:pPr defTabSz="914332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kumimoji="1" lang="ko-KR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6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5pPr>
      <a:lvl6pPr marL="479476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6pPr>
      <a:lvl7pPr marL="958952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7pPr>
      <a:lvl8pPr marL="1438427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8pPr>
      <a:lvl9pPr marL="1917903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59607" indent="-35960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400" b="1">
          <a:solidFill>
            <a:schemeClr val="tx1"/>
          </a:solidFill>
          <a:latin typeface="+mn-lt"/>
          <a:ea typeface="+mn-ea"/>
          <a:cs typeface="+mn-cs"/>
        </a:defRPr>
      </a:lvl1pPr>
      <a:lvl2pPr marL="594351" indent="-19145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900" b="1">
          <a:solidFill>
            <a:schemeClr val="tx1"/>
          </a:solidFill>
          <a:latin typeface="+mn-lt"/>
          <a:ea typeface="+mn-ea"/>
        </a:defRPr>
      </a:lvl2pPr>
      <a:lvl3pPr marL="998908" indent="-20477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500" b="1">
          <a:solidFill>
            <a:schemeClr val="tx1"/>
          </a:solidFill>
          <a:latin typeface="+mn-lt"/>
          <a:ea typeface="+mn-ea"/>
        </a:defRPr>
      </a:lvl3pPr>
      <a:lvl4pPr marL="1438427" indent="-239738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100" b="1">
          <a:solidFill>
            <a:schemeClr val="tx1"/>
          </a:solidFill>
          <a:latin typeface="+mn-lt"/>
          <a:ea typeface="+mn-ea"/>
        </a:defRPr>
      </a:lvl4pPr>
      <a:lvl5pPr marL="1877947" indent="-239738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5pPr>
      <a:lvl6pPr marL="2357423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6pPr>
      <a:lvl7pPr marL="2836899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7pPr>
      <a:lvl8pPr marL="3316375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8pPr>
      <a:lvl9pPr marL="3795851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476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952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42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7903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738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6855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6331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580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9" name="Line 7"/>
          <p:cNvSpPr>
            <a:spLocks noChangeShapeType="1"/>
          </p:cNvSpPr>
          <p:nvPr/>
        </p:nvSpPr>
        <p:spPr bwMode="auto">
          <a:xfrm>
            <a:off x="360278" y="729001"/>
            <a:ext cx="9647773" cy="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 lIns="95895" tIns="47947" rIns="95895" bIns="47947"/>
          <a:lstStyle/>
          <a:p>
            <a:pPr defTabSz="914332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kumimoji="1" lang="ko-KR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0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5pPr>
      <a:lvl6pPr marL="479476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6pPr>
      <a:lvl7pPr marL="958952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7pPr>
      <a:lvl8pPr marL="1438427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8pPr>
      <a:lvl9pPr marL="1917903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59607" indent="-35960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400" b="1">
          <a:solidFill>
            <a:schemeClr val="tx1"/>
          </a:solidFill>
          <a:latin typeface="+mn-lt"/>
          <a:ea typeface="+mn-ea"/>
          <a:cs typeface="+mn-cs"/>
        </a:defRPr>
      </a:lvl1pPr>
      <a:lvl2pPr marL="594351" indent="-19145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900" b="1">
          <a:solidFill>
            <a:schemeClr val="tx1"/>
          </a:solidFill>
          <a:latin typeface="+mn-lt"/>
          <a:ea typeface="+mn-ea"/>
        </a:defRPr>
      </a:lvl2pPr>
      <a:lvl3pPr marL="998908" indent="-20477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500" b="1">
          <a:solidFill>
            <a:schemeClr val="tx1"/>
          </a:solidFill>
          <a:latin typeface="+mn-lt"/>
          <a:ea typeface="+mn-ea"/>
        </a:defRPr>
      </a:lvl3pPr>
      <a:lvl4pPr marL="1438427" indent="-239738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100" b="1">
          <a:solidFill>
            <a:schemeClr val="tx1"/>
          </a:solidFill>
          <a:latin typeface="+mn-lt"/>
          <a:ea typeface="+mn-ea"/>
        </a:defRPr>
      </a:lvl4pPr>
      <a:lvl5pPr marL="1877947" indent="-239738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5pPr>
      <a:lvl6pPr marL="2357423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6pPr>
      <a:lvl7pPr marL="2836899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7pPr>
      <a:lvl8pPr marL="3316375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8pPr>
      <a:lvl9pPr marL="3795851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476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952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42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7903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738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6855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6331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580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9" name="Line 7"/>
          <p:cNvSpPr>
            <a:spLocks noChangeShapeType="1"/>
          </p:cNvSpPr>
          <p:nvPr/>
        </p:nvSpPr>
        <p:spPr bwMode="auto">
          <a:xfrm>
            <a:off x="360278" y="729001"/>
            <a:ext cx="9647773" cy="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 lIns="95895" tIns="47947" rIns="95895" bIns="47947"/>
          <a:lstStyle/>
          <a:p>
            <a:pPr defTabSz="914332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kumimoji="1" lang="ko-KR" altLang="en-US" sz="1300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"/>
          <p:cNvSpPr txBox="1">
            <a:spLocks/>
          </p:cNvSpPr>
          <p:nvPr userDrawn="1"/>
        </p:nvSpPr>
        <p:spPr bwMode="auto">
          <a:xfrm>
            <a:off x="8207595" y="6955603"/>
            <a:ext cx="2158339" cy="26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5" tIns="47947" rIns="95895" bIns="47947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b="0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defTabSz="914332">
              <a:defRPr/>
            </a:pPr>
            <a:fld id="{7DBF04E7-4FED-4F52-9D44-284A022B90FD}" type="slidenum">
              <a:rPr lang="en-US" altLang="ko-KR" smtClean="0">
                <a:solidFill>
                  <a:srgbClr val="000000"/>
                </a:solidFill>
              </a:rPr>
              <a:pPr defTabSz="914332"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4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5pPr>
      <a:lvl6pPr marL="479476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6pPr>
      <a:lvl7pPr marL="958952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7pPr>
      <a:lvl8pPr marL="1438427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8pPr>
      <a:lvl9pPr marL="1917903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59607" indent="-35960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400" b="1">
          <a:solidFill>
            <a:schemeClr val="tx1"/>
          </a:solidFill>
          <a:latin typeface="+mn-lt"/>
          <a:ea typeface="+mn-ea"/>
          <a:cs typeface="+mn-cs"/>
        </a:defRPr>
      </a:lvl1pPr>
      <a:lvl2pPr marL="594351" indent="-19145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900" b="1">
          <a:solidFill>
            <a:schemeClr val="tx1"/>
          </a:solidFill>
          <a:latin typeface="+mn-lt"/>
          <a:ea typeface="+mn-ea"/>
        </a:defRPr>
      </a:lvl2pPr>
      <a:lvl3pPr marL="998908" indent="-20477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500" b="1">
          <a:solidFill>
            <a:schemeClr val="tx1"/>
          </a:solidFill>
          <a:latin typeface="+mn-lt"/>
          <a:ea typeface="+mn-ea"/>
        </a:defRPr>
      </a:lvl3pPr>
      <a:lvl4pPr marL="1438427" indent="-239738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100" b="1">
          <a:solidFill>
            <a:schemeClr val="tx1"/>
          </a:solidFill>
          <a:latin typeface="+mn-lt"/>
          <a:ea typeface="+mn-ea"/>
        </a:defRPr>
      </a:lvl4pPr>
      <a:lvl5pPr marL="1877947" indent="-239738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5pPr>
      <a:lvl6pPr marL="2357423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6pPr>
      <a:lvl7pPr marL="2836899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7pPr>
      <a:lvl8pPr marL="3316375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8pPr>
      <a:lvl9pPr marL="3795851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476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952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42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7903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738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6855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6331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580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9" name="Line 7"/>
          <p:cNvSpPr>
            <a:spLocks noChangeShapeType="1"/>
          </p:cNvSpPr>
          <p:nvPr/>
        </p:nvSpPr>
        <p:spPr bwMode="auto">
          <a:xfrm>
            <a:off x="360278" y="729001"/>
            <a:ext cx="9647773" cy="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 lIns="95895" tIns="47947" rIns="95895" bIns="47947"/>
          <a:lstStyle/>
          <a:p>
            <a:pPr defTabSz="914332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kumimoji="1" lang="ko-KR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4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5pPr>
      <a:lvl6pPr marL="479476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6pPr>
      <a:lvl7pPr marL="958952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7pPr>
      <a:lvl8pPr marL="1438427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8pPr>
      <a:lvl9pPr marL="1917903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59607" indent="-35960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400" b="1">
          <a:solidFill>
            <a:schemeClr val="tx1"/>
          </a:solidFill>
          <a:latin typeface="+mn-lt"/>
          <a:ea typeface="+mn-ea"/>
          <a:cs typeface="+mn-cs"/>
        </a:defRPr>
      </a:lvl1pPr>
      <a:lvl2pPr marL="594351" indent="-19145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900" b="1">
          <a:solidFill>
            <a:schemeClr val="tx1"/>
          </a:solidFill>
          <a:latin typeface="+mn-lt"/>
          <a:ea typeface="+mn-ea"/>
        </a:defRPr>
      </a:lvl2pPr>
      <a:lvl3pPr marL="998908" indent="-20477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500" b="1">
          <a:solidFill>
            <a:schemeClr val="tx1"/>
          </a:solidFill>
          <a:latin typeface="+mn-lt"/>
          <a:ea typeface="+mn-ea"/>
        </a:defRPr>
      </a:lvl3pPr>
      <a:lvl4pPr marL="1438427" indent="-239738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100" b="1">
          <a:solidFill>
            <a:schemeClr val="tx1"/>
          </a:solidFill>
          <a:latin typeface="+mn-lt"/>
          <a:ea typeface="+mn-ea"/>
        </a:defRPr>
      </a:lvl4pPr>
      <a:lvl5pPr marL="1877947" indent="-239738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5pPr>
      <a:lvl6pPr marL="2357423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6pPr>
      <a:lvl7pPr marL="2836899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7pPr>
      <a:lvl8pPr marL="3316375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8pPr>
      <a:lvl9pPr marL="3795851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476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952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42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7903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738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6855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6331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580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9" name="Line 7"/>
          <p:cNvSpPr>
            <a:spLocks noChangeShapeType="1"/>
          </p:cNvSpPr>
          <p:nvPr/>
        </p:nvSpPr>
        <p:spPr bwMode="auto">
          <a:xfrm>
            <a:off x="360279" y="729001"/>
            <a:ext cx="9647773" cy="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 lIns="95221" tIns="47609" rIns="95221" bIns="47609"/>
          <a:lstStyle/>
          <a:p>
            <a:pPr defTabSz="90792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kumimoji="1" lang="ko-KR" altLang="en-US" sz="129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4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5pPr>
      <a:lvl6pPr marL="476113" algn="l" rtl="0" fontAlgn="base" latinLnBrk="1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6pPr>
      <a:lvl7pPr marL="952227" algn="l" rtl="0" fontAlgn="base" latinLnBrk="1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7pPr>
      <a:lvl8pPr marL="1428339" algn="l" rtl="0" fontAlgn="base" latinLnBrk="1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8pPr>
      <a:lvl9pPr marL="1904453" algn="l" rtl="0" fontAlgn="base" latinLnBrk="1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57085" indent="-357085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376" b="1">
          <a:solidFill>
            <a:schemeClr val="tx1"/>
          </a:solidFill>
          <a:latin typeface="+mn-lt"/>
          <a:ea typeface="+mn-ea"/>
          <a:cs typeface="+mn-cs"/>
        </a:defRPr>
      </a:lvl1pPr>
      <a:lvl2pPr marL="590183" indent="-190114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880" b="1">
          <a:solidFill>
            <a:schemeClr val="tx1"/>
          </a:solidFill>
          <a:latin typeface="+mn-lt"/>
          <a:ea typeface="+mn-ea"/>
        </a:defRPr>
      </a:lvl2pPr>
      <a:lvl3pPr marL="991903" indent="-203341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483" b="1">
          <a:solidFill>
            <a:schemeClr val="tx1"/>
          </a:solidFill>
          <a:latin typeface="+mn-lt"/>
          <a:ea typeface="+mn-ea"/>
        </a:defRPr>
      </a:lvl3pPr>
      <a:lvl4pPr marL="1428339" indent="-238056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085" b="1">
          <a:solidFill>
            <a:schemeClr val="tx1"/>
          </a:solidFill>
          <a:latin typeface="+mn-lt"/>
          <a:ea typeface="+mn-ea"/>
        </a:defRPr>
      </a:lvl4pPr>
      <a:lvl5pPr marL="1864777" indent="-238056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85" b="1">
          <a:solidFill>
            <a:schemeClr val="tx1"/>
          </a:solidFill>
          <a:latin typeface="+mn-lt"/>
          <a:ea typeface="+mn-ea"/>
        </a:defRPr>
      </a:lvl5pPr>
      <a:lvl6pPr marL="2340890" indent="-238056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85" b="1">
          <a:solidFill>
            <a:schemeClr val="tx1"/>
          </a:solidFill>
          <a:latin typeface="+mn-lt"/>
          <a:ea typeface="+mn-ea"/>
        </a:defRPr>
      </a:lvl6pPr>
      <a:lvl7pPr marL="2817005" indent="-238056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85" b="1">
          <a:solidFill>
            <a:schemeClr val="tx1"/>
          </a:solidFill>
          <a:latin typeface="+mn-lt"/>
          <a:ea typeface="+mn-ea"/>
        </a:defRPr>
      </a:lvl7pPr>
      <a:lvl8pPr marL="3293118" indent="-238056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85" b="1">
          <a:solidFill>
            <a:schemeClr val="tx1"/>
          </a:solidFill>
          <a:latin typeface="+mn-lt"/>
          <a:ea typeface="+mn-ea"/>
        </a:defRPr>
      </a:lvl8pPr>
      <a:lvl9pPr marL="3769232" indent="-238056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85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1pPr>
      <a:lvl2pPr marL="476113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2pPr>
      <a:lvl3pPr marL="952227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3pPr>
      <a:lvl4pPr marL="1428339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4pPr>
      <a:lvl5pPr marL="1904453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5pPr>
      <a:lvl6pPr marL="2380567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6pPr>
      <a:lvl7pPr marL="2856680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7pPr>
      <a:lvl8pPr marL="3332793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8pPr>
      <a:lvl9pPr marL="3808907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9" name="Line 7"/>
          <p:cNvSpPr>
            <a:spLocks noChangeShapeType="1"/>
          </p:cNvSpPr>
          <p:nvPr/>
        </p:nvSpPr>
        <p:spPr bwMode="auto">
          <a:xfrm>
            <a:off x="360279" y="729001"/>
            <a:ext cx="9647773" cy="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 lIns="94552" tIns="47274" rIns="94552" bIns="47274"/>
          <a:lstStyle/>
          <a:p>
            <a:pPr defTabSz="90155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kumimoji="1" lang="ko-KR" altLang="en-US" sz="1282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2" r:id="rId2"/>
    <p:sldLayoutId id="2147483933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66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66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66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66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66" b="1">
          <a:solidFill>
            <a:schemeClr val="tx2"/>
          </a:solidFill>
          <a:latin typeface="굴림" charset="-127"/>
          <a:ea typeface="굴림" charset="-127"/>
        </a:defRPr>
      </a:lvl5pPr>
      <a:lvl6pPr marL="472774" algn="l" rtl="0" fontAlgn="base" latinLnBrk="1">
        <a:spcBef>
          <a:spcPct val="0"/>
        </a:spcBef>
        <a:spcAft>
          <a:spcPct val="0"/>
        </a:spcAft>
        <a:defRPr kumimoji="1" sz="2466" b="1">
          <a:solidFill>
            <a:schemeClr val="tx2"/>
          </a:solidFill>
          <a:latin typeface="굴림" charset="-127"/>
          <a:ea typeface="굴림" charset="-127"/>
        </a:defRPr>
      </a:lvl6pPr>
      <a:lvl7pPr marL="945550" algn="l" rtl="0" fontAlgn="base" latinLnBrk="1">
        <a:spcBef>
          <a:spcPct val="0"/>
        </a:spcBef>
        <a:spcAft>
          <a:spcPct val="0"/>
        </a:spcAft>
        <a:defRPr kumimoji="1" sz="2466" b="1">
          <a:solidFill>
            <a:schemeClr val="tx2"/>
          </a:solidFill>
          <a:latin typeface="굴림" charset="-127"/>
          <a:ea typeface="굴림" charset="-127"/>
        </a:defRPr>
      </a:lvl7pPr>
      <a:lvl8pPr marL="1418322" algn="l" rtl="0" fontAlgn="base" latinLnBrk="1">
        <a:spcBef>
          <a:spcPct val="0"/>
        </a:spcBef>
        <a:spcAft>
          <a:spcPct val="0"/>
        </a:spcAft>
        <a:defRPr kumimoji="1" sz="2466" b="1">
          <a:solidFill>
            <a:schemeClr val="tx2"/>
          </a:solidFill>
          <a:latin typeface="굴림" charset="-127"/>
          <a:ea typeface="굴림" charset="-127"/>
        </a:defRPr>
      </a:lvl8pPr>
      <a:lvl9pPr marL="1891097" algn="l" rtl="0" fontAlgn="base" latinLnBrk="1">
        <a:spcBef>
          <a:spcPct val="0"/>
        </a:spcBef>
        <a:spcAft>
          <a:spcPct val="0"/>
        </a:spcAft>
        <a:defRPr kumimoji="1" sz="2466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54581" indent="-354581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353" b="1">
          <a:solidFill>
            <a:schemeClr val="tx1"/>
          </a:solidFill>
          <a:latin typeface="+mn-lt"/>
          <a:ea typeface="+mn-ea"/>
          <a:cs typeface="+mn-cs"/>
        </a:defRPr>
      </a:lvl1pPr>
      <a:lvl2pPr marL="586044" indent="-18878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860" b="1">
          <a:solidFill>
            <a:schemeClr val="tx1"/>
          </a:solidFill>
          <a:latin typeface="+mn-lt"/>
          <a:ea typeface="+mn-ea"/>
        </a:defRPr>
      </a:lvl2pPr>
      <a:lvl3pPr marL="984947" indent="-201915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466" b="1">
          <a:solidFill>
            <a:schemeClr val="tx1"/>
          </a:solidFill>
          <a:latin typeface="+mn-lt"/>
          <a:ea typeface="+mn-ea"/>
        </a:defRPr>
      </a:lvl3pPr>
      <a:lvl4pPr marL="1418322" indent="-236386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071" b="1">
          <a:solidFill>
            <a:schemeClr val="tx1"/>
          </a:solidFill>
          <a:latin typeface="+mn-lt"/>
          <a:ea typeface="+mn-ea"/>
        </a:defRPr>
      </a:lvl4pPr>
      <a:lvl5pPr marL="1851700" indent="-236386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71" b="1">
          <a:solidFill>
            <a:schemeClr val="tx1"/>
          </a:solidFill>
          <a:latin typeface="+mn-lt"/>
          <a:ea typeface="+mn-ea"/>
        </a:defRPr>
      </a:lvl5pPr>
      <a:lvl6pPr marL="2324474" indent="-236386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71" b="1">
          <a:solidFill>
            <a:schemeClr val="tx1"/>
          </a:solidFill>
          <a:latin typeface="+mn-lt"/>
          <a:ea typeface="+mn-ea"/>
        </a:defRPr>
      </a:lvl6pPr>
      <a:lvl7pPr marL="2797249" indent="-236386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71" b="1">
          <a:solidFill>
            <a:schemeClr val="tx1"/>
          </a:solidFill>
          <a:latin typeface="+mn-lt"/>
          <a:ea typeface="+mn-ea"/>
        </a:defRPr>
      </a:lvl7pPr>
      <a:lvl8pPr marL="3270024" indent="-236386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71" b="1">
          <a:solidFill>
            <a:schemeClr val="tx1"/>
          </a:solidFill>
          <a:latin typeface="+mn-lt"/>
          <a:ea typeface="+mn-ea"/>
        </a:defRPr>
      </a:lvl8pPr>
      <a:lvl9pPr marL="3742799" indent="-236386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7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45550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72774" algn="l" defTabSz="945550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2pPr>
      <a:lvl3pPr marL="945550" algn="l" defTabSz="945550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3pPr>
      <a:lvl4pPr marL="1418322" algn="l" defTabSz="945550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4pPr>
      <a:lvl5pPr marL="1891097" algn="l" defTabSz="945550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5pPr>
      <a:lvl6pPr marL="2363872" algn="l" defTabSz="945550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6pPr>
      <a:lvl7pPr marL="2836647" algn="l" defTabSz="945550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7pPr>
      <a:lvl8pPr marL="3309421" algn="l" defTabSz="945550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8pPr>
      <a:lvl9pPr marL="3782195" algn="l" defTabSz="945550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9" name="Line 7"/>
          <p:cNvSpPr>
            <a:spLocks noChangeShapeType="1"/>
          </p:cNvSpPr>
          <p:nvPr/>
        </p:nvSpPr>
        <p:spPr bwMode="auto">
          <a:xfrm>
            <a:off x="360278" y="729001"/>
            <a:ext cx="9647773" cy="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 lIns="95895" tIns="47947" rIns="95895" bIns="47947"/>
          <a:lstStyle/>
          <a:p>
            <a:pPr defTabSz="914332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kumimoji="1" lang="ko-KR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7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5pPr>
      <a:lvl6pPr marL="479476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6pPr>
      <a:lvl7pPr marL="958952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7pPr>
      <a:lvl8pPr marL="1438427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8pPr>
      <a:lvl9pPr marL="1917903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59607" indent="-35960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400" b="1">
          <a:solidFill>
            <a:schemeClr val="tx1"/>
          </a:solidFill>
          <a:latin typeface="+mn-lt"/>
          <a:ea typeface="+mn-ea"/>
          <a:cs typeface="+mn-cs"/>
        </a:defRPr>
      </a:lvl1pPr>
      <a:lvl2pPr marL="594351" indent="-19145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900" b="1">
          <a:solidFill>
            <a:schemeClr val="tx1"/>
          </a:solidFill>
          <a:latin typeface="+mn-lt"/>
          <a:ea typeface="+mn-ea"/>
        </a:defRPr>
      </a:lvl2pPr>
      <a:lvl3pPr marL="998908" indent="-20477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500" b="1">
          <a:solidFill>
            <a:schemeClr val="tx1"/>
          </a:solidFill>
          <a:latin typeface="+mn-lt"/>
          <a:ea typeface="+mn-ea"/>
        </a:defRPr>
      </a:lvl3pPr>
      <a:lvl4pPr marL="1438427" indent="-239738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100" b="1">
          <a:solidFill>
            <a:schemeClr val="tx1"/>
          </a:solidFill>
          <a:latin typeface="+mn-lt"/>
          <a:ea typeface="+mn-ea"/>
        </a:defRPr>
      </a:lvl4pPr>
      <a:lvl5pPr marL="1877947" indent="-239738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5pPr>
      <a:lvl6pPr marL="2357423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6pPr>
      <a:lvl7pPr marL="2836899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7pPr>
      <a:lvl8pPr marL="3316375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8pPr>
      <a:lvl9pPr marL="3795851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476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952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42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7903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738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6855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6331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580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38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xStyles>
    <p:titleStyle>
      <a:lvl1pPr algn="ctr" defTabSz="958952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607" indent="-359607" algn="l" defTabSz="958952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9148" indent="-299673" algn="l" defTabSz="958952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689" indent="-239738" algn="l" defTabSz="958952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8166" indent="-239738" algn="l" defTabSz="958952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7641" indent="-239738" algn="l" defTabSz="958952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116" indent="-239738" algn="l" defTabSz="958952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593" indent="-239738" algn="l" defTabSz="958952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6069" indent="-239738" algn="l" defTabSz="958952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546" indent="-239738" algn="l" defTabSz="958952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476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952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42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7903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738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6855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6331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580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35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1" r:id="rId2"/>
    <p:sldLayoutId id="2147483772" r:id="rId3"/>
  </p:sldLayoutIdLst>
  <p:txStyles>
    <p:titleStyle>
      <a:lvl1pPr algn="ctr" defTabSz="958952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607" indent="-359607" algn="l" defTabSz="958952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9148" indent="-299673" algn="l" defTabSz="958952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689" indent="-239738" algn="l" defTabSz="958952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8166" indent="-239738" algn="l" defTabSz="958952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7641" indent="-239738" algn="l" defTabSz="958952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116" indent="-239738" algn="l" defTabSz="958952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593" indent="-239738" algn="l" defTabSz="958952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6069" indent="-239738" algn="l" defTabSz="958952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546" indent="-239738" algn="l" defTabSz="958952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476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952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42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7903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738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6855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6331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580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176785" y="6925505"/>
            <a:ext cx="2158339" cy="30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869" tIns="47936" rIns="95869" bIns="47936"/>
          <a:lstStyle/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B4055422-A14E-41C5-A8B9-C5E57FC650DB}" type="slidenum">
              <a:rPr kumimoji="1" lang="en-US" altLang="ko-KR" sz="1300" b="1">
                <a:solidFill>
                  <a:srgbClr val="000000"/>
                </a:solidFill>
                <a:latin typeface="Arial" charset="0"/>
                <a:ea typeface="HY태고딕" pitchFamily="18" charset="-127"/>
              </a:rPr>
              <a:pPr algn="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300" b="1" dirty="0">
              <a:solidFill>
                <a:srgbClr val="000000"/>
              </a:solidFill>
              <a:latin typeface="Arial" charset="0"/>
              <a:ea typeface="HY태고딕" pitchFamily="18" charset="-127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9817120" y="113721"/>
            <a:ext cx="542905" cy="6336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888" tIns="47944" rIns="95888" bIns="47944" anchor="ctr"/>
          <a:lstStyle/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260661" y="655432"/>
            <a:ext cx="9835383" cy="0"/>
          </a:xfrm>
          <a:prstGeom prst="line">
            <a:avLst/>
          </a:prstGeom>
          <a:noFill/>
          <a:ln w="34925">
            <a:solidFill>
              <a:srgbClr val="808080"/>
            </a:solidFill>
            <a:round/>
            <a:headEnd/>
            <a:tailEnd/>
          </a:ln>
          <a:effectLst/>
        </p:spPr>
        <p:txBody>
          <a:bodyPr lIns="95888" tIns="47944" rIns="95888" bIns="47944"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304239" y="175978"/>
            <a:ext cx="5142072" cy="463128"/>
          </a:xfrm>
          <a:prstGeom prst="rect">
            <a:avLst/>
          </a:prstGeom>
        </p:spPr>
        <p:txBody>
          <a:bodyPr lIns="95888" tIns="47944" rIns="95888" bIns="47944"/>
          <a:lstStyle/>
          <a:p>
            <a:pPr marL="0" marR="0" lvl="0" indent="0" algn="l" defTabSz="958881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83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ko-KR" altLang="en-US" sz="2100" b="1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900" b="1" i="1">
          <a:solidFill>
            <a:srgbClr val="FFFF0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900" b="1" i="1">
          <a:solidFill>
            <a:srgbClr val="FFFF0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900" b="1" i="1">
          <a:solidFill>
            <a:srgbClr val="FFFF0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900" b="1" i="1">
          <a:solidFill>
            <a:srgbClr val="FFFF00"/>
          </a:solidFill>
          <a:latin typeface="맑은 고딕" pitchFamily="50" charset="-127"/>
          <a:ea typeface="맑은 고딕" pitchFamily="50" charset="-127"/>
        </a:defRPr>
      </a:lvl5pPr>
      <a:lvl6pPr marL="479440" algn="l" rtl="0" fontAlgn="base" latinLnBrk="1">
        <a:spcBef>
          <a:spcPct val="0"/>
        </a:spcBef>
        <a:spcAft>
          <a:spcPct val="0"/>
        </a:spcAft>
        <a:defRPr kumimoji="1" sz="2900" b="1" i="1">
          <a:solidFill>
            <a:srgbClr val="FFFF00"/>
          </a:solidFill>
          <a:latin typeface="Arial" charset="0"/>
          <a:ea typeface="굴림체" pitchFamily="49" charset="-127"/>
        </a:defRPr>
      </a:lvl6pPr>
      <a:lvl7pPr marL="958881" algn="l" rtl="0" fontAlgn="base" latinLnBrk="1">
        <a:spcBef>
          <a:spcPct val="0"/>
        </a:spcBef>
        <a:spcAft>
          <a:spcPct val="0"/>
        </a:spcAft>
        <a:defRPr kumimoji="1" sz="2900" b="1" i="1">
          <a:solidFill>
            <a:srgbClr val="FFFF00"/>
          </a:solidFill>
          <a:latin typeface="Arial" charset="0"/>
          <a:ea typeface="굴림체" pitchFamily="49" charset="-127"/>
        </a:defRPr>
      </a:lvl7pPr>
      <a:lvl8pPr marL="1438320" algn="l" rtl="0" fontAlgn="base" latinLnBrk="1">
        <a:spcBef>
          <a:spcPct val="0"/>
        </a:spcBef>
        <a:spcAft>
          <a:spcPct val="0"/>
        </a:spcAft>
        <a:defRPr kumimoji="1" sz="2900" b="1" i="1">
          <a:solidFill>
            <a:srgbClr val="FFFF00"/>
          </a:solidFill>
          <a:latin typeface="Arial" charset="0"/>
          <a:ea typeface="굴림체" pitchFamily="49" charset="-127"/>
        </a:defRPr>
      </a:lvl8pPr>
      <a:lvl9pPr marL="1917761" algn="l" rtl="0" fontAlgn="base" latinLnBrk="1">
        <a:spcBef>
          <a:spcPct val="0"/>
        </a:spcBef>
        <a:spcAft>
          <a:spcPct val="0"/>
        </a:spcAft>
        <a:defRPr kumimoji="1" sz="2900" b="1" i="1">
          <a:solidFill>
            <a:srgbClr val="FFFF00"/>
          </a:solidFill>
          <a:latin typeface="Arial" charset="0"/>
          <a:ea typeface="굴림체" pitchFamily="49" charset="-127"/>
        </a:defRPr>
      </a:lvl9pPr>
    </p:titleStyle>
    <p:bodyStyle>
      <a:lvl1pPr marL="359580" indent="-35958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79091" indent="-29965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700" b="1">
          <a:solidFill>
            <a:schemeClr val="tx1"/>
          </a:solidFill>
          <a:latin typeface="+mn-lt"/>
          <a:ea typeface="+mn-ea"/>
        </a:defRPr>
      </a:lvl2pPr>
      <a:lvl3pPr marL="1198600" indent="-23972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 b="1">
          <a:solidFill>
            <a:schemeClr val="tx1"/>
          </a:solidFill>
          <a:latin typeface="+mn-lt"/>
          <a:ea typeface="+mn-ea"/>
        </a:defRPr>
      </a:lvl3pPr>
      <a:lvl4pPr marL="1678041" indent="-23972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00" b="1">
          <a:solidFill>
            <a:schemeClr val="tx1"/>
          </a:solidFill>
          <a:latin typeface="+mn-lt"/>
          <a:ea typeface="+mn-ea"/>
        </a:defRPr>
      </a:lvl4pPr>
      <a:lvl5pPr marL="2157481" indent="-23972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00" b="1">
          <a:solidFill>
            <a:schemeClr val="tx1"/>
          </a:solidFill>
          <a:latin typeface="+mn-lt"/>
          <a:ea typeface="+mn-ea"/>
        </a:defRPr>
      </a:lvl5pPr>
      <a:lvl6pPr marL="2636920" indent="-239720" algn="l" rtl="0" fontAlgn="base" latinLnBrk="1">
        <a:spcBef>
          <a:spcPct val="20000"/>
        </a:spcBef>
        <a:spcAft>
          <a:spcPct val="0"/>
        </a:spcAft>
        <a:buChar char="»"/>
        <a:defRPr kumimoji="1" sz="1300" b="1">
          <a:solidFill>
            <a:schemeClr val="tx1"/>
          </a:solidFill>
          <a:latin typeface="+mn-lt"/>
          <a:ea typeface="+mn-ea"/>
        </a:defRPr>
      </a:lvl6pPr>
      <a:lvl7pPr marL="3116362" indent="-239720" algn="l" rtl="0" fontAlgn="base" latinLnBrk="1">
        <a:spcBef>
          <a:spcPct val="20000"/>
        </a:spcBef>
        <a:spcAft>
          <a:spcPct val="0"/>
        </a:spcAft>
        <a:buChar char="»"/>
        <a:defRPr kumimoji="1" sz="1300" b="1">
          <a:solidFill>
            <a:schemeClr val="tx1"/>
          </a:solidFill>
          <a:latin typeface="+mn-lt"/>
          <a:ea typeface="+mn-ea"/>
        </a:defRPr>
      </a:lvl7pPr>
      <a:lvl8pPr marL="3595802" indent="-239720" algn="l" rtl="0" fontAlgn="base" latinLnBrk="1">
        <a:spcBef>
          <a:spcPct val="20000"/>
        </a:spcBef>
        <a:spcAft>
          <a:spcPct val="0"/>
        </a:spcAft>
        <a:buChar char="»"/>
        <a:defRPr kumimoji="1" sz="1300" b="1">
          <a:solidFill>
            <a:schemeClr val="tx1"/>
          </a:solidFill>
          <a:latin typeface="+mn-lt"/>
          <a:ea typeface="+mn-ea"/>
        </a:defRPr>
      </a:lvl8pPr>
      <a:lvl9pPr marL="4075245" indent="-239720" algn="l" rtl="0" fontAlgn="base" latinLnBrk="1">
        <a:spcBef>
          <a:spcPct val="20000"/>
        </a:spcBef>
        <a:spcAft>
          <a:spcPct val="0"/>
        </a:spcAft>
        <a:buChar char="»"/>
        <a:defRPr kumimoji="1" sz="13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440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881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320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7761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7202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6642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6082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5522" algn="l" defTabSz="95888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765" y="342765"/>
            <a:ext cx="8155199" cy="37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437" y="829322"/>
            <a:ext cx="9377151" cy="5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First ffffffffffffffffffffffffffffffffffffffffffffffffffffffffffffffffffffffffffffffffffffffffffffffffffffffffffffffffffffffffffffffffffffffffffffffffffffffirst first first</a:t>
            </a:r>
          </a:p>
          <a:p>
            <a:pPr lvl="1"/>
            <a:r>
              <a:rPr lang="en-US" altLang="ko-KR"/>
              <a:t>Second ssssssssssssssssssssssssssssssssssssssssssssssssssssssssssssssssssssssssssssssssssssssssssssssssssssssssssssssssss second second</a:t>
            </a:r>
          </a:p>
          <a:p>
            <a:pPr lvl="2"/>
            <a:r>
              <a:rPr lang="en-US" altLang="ko-KR"/>
              <a:t>Third third ttttttttttttttttttttttttttttttttttttttttttttttttttttttttttttttttttttttttttttttttttttttttttttttttttttttttttttttttttttttttttttttt third third third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33156" y="635367"/>
            <a:ext cx="9657735" cy="16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974585" y="6924173"/>
            <a:ext cx="451850" cy="379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7B48069-6E56-403B-B63C-0F69F0F556D1}" type="slidenum">
              <a:rPr lang="ko-KR" altLang="en-US" sz="1046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04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0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5pPr>
      <a:lvl6pPr marL="478140" algn="l" rtl="0" fontAlgn="base" latinLnBrk="1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6pPr>
      <a:lvl7pPr marL="956280" algn="l" rtl="0" fontAlgn="base" latinLnBrk="1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7pPr>
      <a:lvl8pPr marL="1434419" algn="l" rtl="0" fontAlgn="base" latinLnBrk="1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8pPr>
      <a:lvl9pPr marL="1912559" algn="l" rtl="0" fontAlgn="base" latinLnBrk="1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9pPr>
    </p:titleStyle>
    <p:bodyStyle>
      <a:lvl1pPr marL="278915" indent="-278915" algn="l" rtl="0" eaLnBrk="0" fontAlgn="base" latinLnBrk="1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tabLst>
          <a:tab pos="278915" algn="l"/>
        </a:tabLst>
        <a:defRPr kumimoji="1" sz="1255">
          <a:solidFill>
            <a:schemeClr val="tx1"/>
          </a:solidFill>
          <a:latin typeface="+mn-lt"/>
          <a:ea typeface="+mn-ea"/>
          <a:cs typeface="+mn-cs"/>
        </a:defRPr>
      </a:lvl1pPr>
      <a:lvl2pPr marL="652462" indent="-185943" algn="l" rtl="0" eaLnBrk="0" fontAlgn="base" latinLnBrk="1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l"/>
        <a:tabLst>
          <a:tab pos="278915" algn="l"/>
        </a:tabLst>
        <a:defRPr kumimoji="1" sz="1255">
          <a:solidFill>
            <a:schemeClr val="tx1"/>
          </a:solidFill>
          <a:latin typeface="+mn-lt"/>
          <a:ea typeface="+mn-ea"/>
        </a:defRPr>
      </a:lvl2pPr>
      <a:lvl3pPr marL="1035969" indent="-18926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278915" algn="l"/>
        </a:tabLst>
        <a:defRPr kumimoji="1" sz="1255">
          <a:solidFill>
            <a:schemeClr val="tx1"/>
          </a:solidFill>
          <a:latin typeface="+mn-lt"/>
          <a:ea typeface="+mn-ea"/>
        </a:defRPr>
      </a:lvl3pPr>
      <a:lvl4pPr marL="1673489" indent="-23907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4pPr>
      <a:lvl5pPr marL="2151629" indent="-23907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5pPr>
      <a:lvl6pPr marL="2629769" indent="-239070" algn="l" rtl="0" fontAlgn="base" latinLnBrk="1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6pPr>
      <a:lvl7pPr marL="3107908" indent="-239070" algn="l" rtl="0" fontAlgn="base" latinLnBrk="1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7pPr>
      <a:lvl8pPr marL="3586048" indent="-239070" algn="l" rtl="0" fontAlgn="base" latinLnBrk="1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8pPr>
      <a:lvl9pPr marL="4064188" indent="-239070" algn="l" rtl="0" fontAlgn="base" latinLnBrk="1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1pPr>
      <a:lvl2pPr marL="478140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956280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3pPr>
      <a:lvl4pPr marL="143441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4pPr>
      <a:lvl5pPr marL="191255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5pPr>
      <a:lvl6pPr marL="239069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6pPr>
      <a:lvl7pPr marL="286883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7pPr>
      <a:lvl8pPr marL="3346978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8pPr>
      <a:lvl9pPr marL="3825118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9" name="Line 7"/>
          <p:cNvSpPr>
            <a:spLocks noChangeShapeType="1"/>
          </p:cNvSpPr>
          <p:nvPr/>
        </p:nvSpPr>
        <p:spPr bwMode="auto">
          <a:xfrm>
            <a:off x="360278" y="729001"/>
            <a:ext cx="9647773" cy="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 lIns="95895" tIns="47947" rIns="95895" bIns="47947"/>
          <a:lstStyle/>
          <a:p>
            <a:pPr defTabSz="914332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kumimoji="1" lang="ko-KR" altLang="en-US" sz="1300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"/>
          <p:cNvSpPr txBox="1">
            <a:spLocks/>
          </p:cNvSpPr>
          <p:nvPr userDrawn="1"/>
        </p:nvSpPr>
        <p:spPr bwMode="auto">
          <a:xfrm>
            <a:off x="8207595" y="6955603"/>
            <a:ext cx="2158339" cy="26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5" tIns="47947" rIns="95895" bIns="47947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100" b="0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500" b="1" i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defTabSz="914332">
              <a:defRPr/>
            </a:pPr>
            <a:fld id="{7DBF04E7-4FED-4F52-9D44-284A022B90FD}" type="slidenum">
              <a:rPr lang="en-US" altLang="ko-KR" smtClean="0">
                <a:solidFill>
                  <a:srgbClr val="000000"/>
                </a:solidFill>
              </a:rPr>
              <a:pPr defTabSz="914332"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6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5pPr>
      <a:lvl6pPr marL="479476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6pPr>
      <a:lvl7pPr marL="958952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7pPr>
      <a:lvl8pPr marL="1438427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8pPr>
      <a:lvl9pPr marL="1917903" algn="l" rtl="0" fontAlgn="base" latinLnBrk="1">
        <a:spcBef>
          <a:spcPct val="0"/>
        </a:spcBef>
        <a:spcAft>
          <a:spcPct val="0"/>
        </a:spcAft>
        <a:defRPr kumimoji="1" sz="25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59607" indent="-35960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400" b="1">
          <a:solidFill>
            <a:schemeClr val="tx1"/>
          </a:solidFill>
          <a:latin typeface="+mn-lt"/>
          <a:ea typeface="+mn-ea"/>
          <a:cs typeface="+mn-cs"/>
        </a:defRPr>
      </a:lvl1pPr>
      <a:lvl2pPr marL="594351" indent="-19145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900" b="1">
          <a:solidFill>
            <a:schemeClr val="tx1"/>
          </a:solidFill>
          <a:latin typeface="+mn-lt"/>
          <a:ea typeface="+mn-ea"/>
        </a:defRPr>
      </a:lvl2pPr>
      <a:lvl3pPr marL="998908" indent="-204777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500" b="1">
          <a:solidFill>
            <a:schemeClr val="tx1"/>
          </a:solidFill>
          <a:latin typeface="+mn-lt"/>
          <a:ea typeface="+mn-ea"/>
        </a:defRPr>
      </a:lvl3pPr>
      <a:lvl4pPr marL="1438427" indent="-239738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100" b="1">
          <a:solidFill>
            <a:schemeClr val="tx1"/>
          </a:solidFill>
          <a:latin typeface="+mn-lt"/>
          <a:ea typeface="+mn-ea"/>
        </a:defRPr>
      </a:lvl4pPr>
      <a:lvl5pPr marL="1877947" indent="-239738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5pPr>
      <a:lvl6pPr marL="2357423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6pPr>
      <a:lvl7pPr marL="2836899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7pPr>
      <a:lvl8pPr marL="3316375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8pPr>
      <a:lvl9pPr marL="3795851" indent="-239738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1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476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952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42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7903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7380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6855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6331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5807" algn="l" defTabSz="95895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9" name="Line 7"/>
          <p:cNvSpPr>
            <a:spLocks noChangeShapeType="1"/>
          </p:cNvSpPr>
          <p:nvPr/>
        </p:nvSpPr>
        <p:spPr bwMode="auto">
          <a:xfrm>
            <a:off x="360279" y="729001"/>
            <a:ext cx="9647773" cy="0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</p:spPr>
        <p:txBody>
          <a:bodyPr lIns="95221" tIns="47609" rIns="95221" bIns="47609"/>
          <a:lstStyle/>
          <a:p>
            <a:pPr defTabSz="90792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kumimoji="1" lang="ko-KR" altLang="en-US" sz="129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68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5pPr>
      <a:lvl6pPr marL="476113" algn="l" rtl="0" fontAlgn="base" latinLnBrk="1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6pPr>
      <a:lvl7pPr marL="952227" algn="l" rtl="0" fontAlgn="base" latinLnBrk="1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7pPr>
      <a:lvl8pPr marL="1428339" algn="l" rtl="0" fontAlgn="base" latinLnBrk="1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8pPr>
      <a:lvl9pPr marL="1904453" algn="l" rtl="0" fontAlgn="base" latinLnBrk="1">
        <a:spcBef>
          <a:spcPct val="0"/>
        </a:spcBef>
        <a:spcAft>
          <a:spcPct val="0"/>
        </a:spcAft>
        <a:defRPr kumimoji="1" sz="2483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57085" indent="-357085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376" b="1">
          <a:solidFill>
            <a:schemeClr val="tx1"/>
          </a:solidFill>
          <a:latin typeface="+mn-lt"/>
          <a:ea typeface="+mn-ea"/>
          <a:cs typeface="+mn-cs"/>
        </a:defRPr>
      </a:lvl1pPr>
      <a:lvl2pPr marL="590183" indent="-190114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880" b="1">
          <a:solidFill>
            <a:schemeClr val="tx1"/>
          </a:solidFill>
          <a:latin typeface="+mn-lt"/>
          <a:ea typeface="+mn-ea"/>
        </a:defRPr>
      </a:lvl2pPr>
      <a:lvl3pPr marL="991903" indent="-203341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483" b="1">
          <a:solidFill>
            <a:schemeClr val="tx1"/>
          </a:solidFill>
          <a:latin typeface="+mn-lt"/>
          <a:ea typeface="+mn-ea"/>
        </a:defRPr>
      </a:lvl3pPr>
      <a:lvl4pPr marL="1428339" indent="-238056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085" b="1">
          <a:solidFill>
            <a:schemeClr val="tx1"/>
          </a:solidFill>
          <a:latin typeface="+mn-lt"/>
          <a:ea typeface="+mn-ea"/>
        </a:defRPr>
      </a:lvl4pPr>
      <a:lvl5pPr marL="1864777" indent="-238056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85" b="1">
          <a:solidFill>
            <a:schemeClr val="tx1"/>
          </a:solidFill>
          <a:latin typeface="+mn-lt"/>
          <a:ea typeface="+mn-ea"/>
        </a:defRPr>
      </a:lvl5pPr>
      <a:lvl6pPr marL="2340890" indent="-238056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85" b="1">
          <a:solidFill>
            <a:schemeClr val="tx1"/>
          </a:solidFill>
          <a:latin typeface="+mn-lt"/>
          <a:ea typeface="+mn-ea"/>
        </a:defRPr>
      </a:lvl6pPr>
      <a:lvl7pPr marL="2817005" indent="-238056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85" b="1">
          <a:solidFill>
            <a:schemeClr val="tx1"/>
          </a:solidFill>
          <a:latin typeface="+mn-lt"/>
          <a:ea typeface="+mn-ea"/>
        </a:defRPr>
      </a:lvl7pPr>
      <a:lvl8pPr marL="3293118" indent="-238056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85" b="1">
          <a:solidFill>
            <a:schemeClr val="tx1"/>
          </a:solidFill>
          <a:latin typeface="+mn-lt"/>
          <a:ea typeface="+mn-ea"/>
        </a:defRPr>
      </a:lvl8pPr>
      <a:lvl9pPr marL="3769232" indent="-238056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85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1pPr>
      <a:lvl2pPr marL="476113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2pPr>
      <a:lvl3pPr marL="952227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3pPr>
      <a:lvl4pPr marL="1428339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4pPr>
      <a:lvl5pPr marL="1904453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5pPr>
      <a:lvl6pPr marL="2380567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6pPr>
      <a:lvl7pPr marL="2856680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7pPr>
      <a:lvl8pPr marL="3332793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8pPr>
      <a:lvl9pPr marL="3808907" algn="l" defTabSz="952227" rtl="0" eaLnBrk="1" latinLnBrk="1" hangingPunct="1">
        <a:defRPr sz="18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765" y="342765"/>
            <a:ext cx="8155199" cy="37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437" y="829322"/>
            <a:ext cx="9377151" cy="5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First ffffffffffffffffffffffffffffffffffffffffffffffffffffffffffffffffffffffffffffffffffffffffffffffffffffffffffffffffffffffffffffffffffffffffffffffffffffffirst first first</a:t>
            </a:r>
          </a:p>
          <a:p>
            <a:pPr lvl="1"/>
            <a:r>
              <a:rPr lang="en-US" altLang="ko-KR"/>
              <a:t>Second ssssssssssssssssssssssssssssssssssssssssssssssssssssssssssssssssssssssssssssssssssssssssssssssssssssssssssssssssss second second</a:t>
            </a:r>
          </a:p>
          <a:p>
            <a:pPr lvl="2"/>
            <a:r>
              <a:rPr lang="en-US" altLang="ko-KR"/>
              <a:t>Third third ttttttttttttttttttttttttttttttttttttttttttttttttttttttttttttttttttttttttttttttttttttttttttttttttttttttttttttttttttttttttttttttt third third third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48272" y="635367"/>
            <a:ext cx="9657735" cy="16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974585" y="6924173"/>
            <a:ext cx="451850" cy="379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7B48069-6E56-403B-B63C-0F69F0F556D1}" type="slidenum">
              <a:rPr lang="ko-KR" altLang="en-US" sz="1046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04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3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5pPr>
      <a:lvl6pPr marL="478140" algn="l" rtl="0" fontAlgn="base" latinLnBrk="1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6pPr>
      <a:lvl7pPr marL="956280" algn="l" rtl="0" fontAlgn="base" latinLnBrk="1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7pPr>
      <a:lvl8pPr marL="1434419" algn="l" rtl="0" fontAlgn="base" latinLnBrk="1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8pPr>
      <a:lvl9pPr marL="1912559" algn="l" rtl="0" fontAlgn="base" latinLnBrk="1">
        <a:spcBef>
          <a:spcPct val="0"/>
        </a:spcBef>
        <a:spcAft>
          <a:spcPct val="0"/>
        </a:spcAft>
        <a:defRPr kumimoji="1" sz="1673" b="1" i="1">
          <a:solidFill>
            <a:schemeClr val="tx2"/>
          </a:solidFill>
          <a:latin typeface="Trebuchet MS" pitchFamily="34" charset="0"/>
          <a:ea typeface="굴림" pitchFamily="50" charset="-127"/>
        </a:defRPr>
      </a:lvl9pPr>
    </p:titleStyle>
    <p:bodyStyle>
      <a:lvl1pPr marL="278915" indent="-278915" algn="l" rtl="0" eaLnBrk="0" fontAlgn="base" latinLnBrk="1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tabLst>
          <a:tab pos="278915" algn="l"/>
        </a:tabLst>
        <a:defRPr kumimoji="1" sz="1255">
          <a:solidFill>
            <a:schemeClr val="tx1"/>
          </a:solidFill>
          <a:latin typeface="+mn-lt"/>
          <a:ea typeface="+mn-ea"/>
          <a:cs typeface="+mn-cs"/>
        </a:defRPr>
      </a:lvl1pPr>
      <a:lvl2pPr marL="652462" indent="-185943" algn="l" rtl="0" eaLnBrk="0" fontAlgn="base" latinLnBrk="1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l"/>
        <a:tabLst>
          <a:tab pos="278915" algn="l"/>
        </a:tabLst>
        <a:defRPr kumimoji="1" sz="1255">
          <a:solidFill>
            <a:schemeClr val="tx1"/>
          </a:solidFill>
          <a:latin typeface="+mn-lt"/>
          <a:ea typeface="+mn-ea"/>
        </a:defRPr>
      </a:lvl2pPr>
      <a:lvl3pPr marL="1035969" indent="-18926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278915" algn="l"/>
        </a:tabLst>
        <a:defRPr kumimoji="1" sz="1255">
          <a:solidFill>
            <a:schemeClr val="tx1"/>
          </a:solidFill>
          <a:latin typeface="+mn-lt"/>
          <a:ea typeface="+mn-ea"/>
        </a:defRPr>
      </a:lvl3pPr>
      <a:lvl4pPr marL="1673489" indent="-23907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4pPr>
      <a:lvl5pPr marL="2151629" indent="-23907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5pPr>
      <a:lvl6pPr marL="2629769" indent="-239070" algn="l" rtl="0" fontAlgn="base" latinLnBrk="1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6pPr>
      <a:lvl7pPr marL="3107908" indent="-239070" algn="l" rtl="0" fontAlgn="base" latinLnBrk="1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7pPr>
      <a:lvl8pPr marL="3586048" indent="-239070" algn="l" rtl="0" fontAlgn="base" latinLnBrk="1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8pPr>
      <a:lvl9pPr marL="4064188" indent="-239070" algn="l" rtl="0" fontAlgn="base" latinLnBrk="1">
        <a:spcBef>
          <a:spcPct val="20000"/>
        </a:spcBef>
        <a:spcAft>
          <a:spcPct val="0"/>
        </a:spcAft>
        <a:buChar char="»"/>
        <a:tabLst>
          <a:tab pos="278915" algn="l"/>
        </a:tabLst>
        <a:defRPr kumimoji="1" sz="115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1pPr>
      <a:lvl2pPr marL="478140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956280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3pPr>
      <a:lvl4pPr marL="143441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4pPr>
      <a:lvl5pPr marL="191255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5pPr>
      <a:lvl6pPr marL="239069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6pPr>
      <a:lvl7pPr marL="2868839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7pPr>
      <a:lvl8pPr marL="3346978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8pPr>
      <a:lvl9pPr marL="3825118" algn="l" defTabSz="956280" rtl="0" eaLnBrk="1" latinLnBrk="1" hangingPunct="1">
        <a:defRPr sz="18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31.jpe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0">
            <a:extLst>
              <a:ext uri="{FF2B5EF4-FFF2-40B4-BE49-F238E27FC236}">
                <a16:creationId xmlns:a16="http://schemas.microsoft.com/office/drawing/2014/main" id="{DDEB3CF0-A3B5-4F6A-B20F-D5100701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App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ko-KR" altLang="en-US" sz="2000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9DD9E2-D894-41A0-9809-B9DC41EC15D7}"/>
              </a:ext>
            </a:extLst>
          </p:cNvPr>
          <p:cNvSpPr/>
          <p:nvPr/>
        </p:nvSpPr>
        <p:spPr bwMode="auto">
          <a:xfrm>
            <a:off x="211322" y="875182"/>
            <a:ext cx="9937380" cy="5064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1" indent="-171450" defTabSz="914400" fontAlgn="base" latinLnBrk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 typeface="맑은 고딕" panose="020B0503020000020004" pitchFamily="50" charset="-127"/>
              <a:buChar char="■"/>
              <a:tabLst/>
            </a:pPr>
            <a:r>
              <a:rPr lang="ko-KR" altLang="en-US" sz="18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8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App </a:t>
            </a:r>
            <a:r>
              <a:rPr lang="ko-KR" altLang="en-US" sz="18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가입정보 기반 </a:t>
            </a:r>
            <a:r>
              <a:rPr lang="en-US" altLang="ko-KR" sz="18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SAP </a:t>
            </a:r>
            <a:r>
              <a:rPr lang="ko-KR" altLang="en-US" sz="18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고객조회를 통해 신규 가입여부 판단 및 기기설치 안내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7319C3-DCAC-45A0-BD94-08A473874AB6}"/>
              </a:ext>
            </a:extLst>
          </p:cNvPr>
          <p:cNvGrpSpPr/>
          <p:nvPr/>
        </p:nvGrpSpPr>
        <p:grpSpPr>
          <a:xfrm>
            <a:off x="283333" y="1823602"/>
            <a:ext cx="4434903" cy="4956400"/>
            <a:chOff x="385059" y="1823602"/>
            <a:chExt cx="4434903" cy="49564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18CCB3-0D87-4D50-A207-77C29FEF09EB}"/>
                </a:ext>
              </a:extLst>
            </p:cNvPr>
            <p:cNvSpPr/>
            <p:nvPr/>
          </p:nvSpPr>
          <p:spPr>
            <a:xfrm>
              <a:off x="385059" y="1823602"/>
              <a:ext cx="1155961" cy="35456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DFFFC8-0B5E-406E-B952-606CF1A2A8F0}"/>
                </a:ext>
              </a:extLst>
            </p:cNvPr>
            <p:cNvSpPr/>
            <p:nvPr/>
          </p:nvSpPr>
          <p:spPr>
            <a:xfrm>
              <a:off x="2011572" y="1823602"/>
              <a:ext cx="1155961" cy="35456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캡스홈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43B262-332D-4312-9F74-1E991C05D171}"/>
                </a:ext>
              </a:extLst>
            </p:cNvPr>
            <p:cNvSpPr/>
            <p:nvPr/>
          </p:nvSpPr>
          <p:spPr>
            <a:xfrm>
              <a:off x="3664001" y="1823602"/>
              <a:ext cx="1155961" cy="35456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SAP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C7F9C18-8623-44B3-BC69-665DD819BBE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4241981" y="2178164"/>
              <a:ext cx="1" cy="460183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75B7B35-7946-48B8-BC9A-B598E82EC654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589553" y="2178164"/>
              <a:ext cx="0" cy="460183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62601C9-5809-4F97-9311-D4354F0CFF13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63040" y="2178164"/>
              <a:ext cx="0" cy="460183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509C88-8902-4099-8FF6-C87BF7513618}"/>
              </a:ext>
            </a:extLst>
          </p:cNvPr>
          <p:cNvCxnSpPr/>
          <p:nvPr/>
        </p:nvCxnSpPr>
        <p:spPr>
          <a:xfrm>
            <a:off x="861313" y="4801448"/>
            <a:ext cx="162651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83E48-5C21-4875-8317-539E9299BE25}"/>
              </a:ext>
            </a:extLst>
          </p:cNvPr>
          <p:cNvSpPr/>
          <p:nvPr/>
        </p:nvSpPr>
        <p:spPr>
          <a:xfrm>
            <a:off x="1270323" y="4570616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로그인 요청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44B2B0-57E1-44F7-972E-71978F2238B3}"/>
              </a:ext>
            </a:extLst>
          </p:cNvPr>
          <p:cNvSpPr/>
          <p:nvPr/>
        </p:nvSpPr>
        <p:spPr bwMode="auto">
          <a:xfrm>
            <a:off x="1885461" y="4210566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회원가입 처리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93F05FB-C454-42A4-AE96-5FA4298DD022}"/>
              </a:ext>
            </a:extLst>
          </p:cNvPr>
          <p:cNvCxnSpPr>
            <a:cxnSpLocks/>
          </p:cNvCxnSpPr>
          <p:nvPr/>
        </p:nvCxnSpPr>
        <p:spPr>
          <a:xfrm flipH="1">
            <a:off x="835396" y="5123772"/>
            <a:ext cx="165243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181125-713B-4930-A784-2D0206094D28}"/>
              </a:ext>
            </a:extLst>
          </p:cNvPr>
          <p:cNvSpPr/>
          <p:nvPr/>
        </p:nvSpPr>
        <p:spPr>
          <a:xfrm>
            <a:off x="1284231" y="4892940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로그인 성공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740805-E70A-4206-97C6-25CBB1E670B3}"/>
              </a:ext>
            </a:extLst>
          </p:cNvPr>
          <p:cNvCxnSpPr/>
          <p:nvPr/>
        </p:nvCxnSpPr>
        <p:spPr>
          <a:xfrm>
            <a:off x="861313" y="4009338"/>
            <a:ext cx="162651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862F31-85DA-40AF-B7C4-DB1254AA0719}"/>
              </a:ext>
            </a:extLst>
          </p:cNvPr>
          <p:cNvSpPr/>
          <p:nvPr/>
        </p:nvSpPr>
        <p:spPr>
          <a:xfrm>
            <a:off x="633937" y="3778506"/>
            <a:ext cx="20746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dirty="0">
                <a:solidFill>
                  <a:prstClr val="black"/>
                </a:solidFill>
              </a:rPr>
              <a:t>App </a:t>
            </a:r>
            <a:r>
              <a:rPr lang="ko-KR" altLang="en-US" sz="900" dirty="0">
                <a:solidFill>
                  <a:prstClr val="black"/>
                </a:solidFill>
              </a:rPr>
              <a:t>회원가입 요청 </a:t>
            </a:r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</a:rPr>
              <a:t>url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화원가입 시</a:t>
            </a:r>
            <a:r>
              <a:rPr lang="en-US" altLang="ko-KR" sz="900" dirty="0">
                <a:solidFill>
                  <a:srgbClr val="FF0000"/>
                </a:solidFill>
              </a:rPr>
              <a:t>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377BCF7-9A8D-404A-A0E8-BB1C29B7DF5E}"/>
              </a:ext>
            </a:extLst>
          </p:cNvPr>
          <p:cNvSpPr/>
          <p:nvPr/>
        </p:nvSpPr>
        <p:spPr bwMode="auto">
          <a:xfrm>
            <a:off x="283332" y="1479870"/>
            <a:ext cx="4434903" cy="230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1100" b="1" kern="0" spc="-52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Url</a:t>
            </a:r>
            <a:r>
              <a:rPr lang="ko-KR" altLang="en-US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통한 회원가입 </a:t>
            </a:r>
            <a:r>
              <a:rPr lang="en-US" altLang="ko-KR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ea"/>
              </a:rPr>
              <a:t>신규계약 고객</a:t>
            </a:r>
            <a:r>
              <a:rPr lang="en-US" altLang="ko-KR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ea"/>
              </a:rPr>
              <a:t>)</a:t>
            </a:r>
            <a:endParaRPr lang="ko-KR" altLang="en-US" sz="1100" b="1" kern="0" spc="-52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D820C78-C774-4C55-8AEB-54B99A1BC77A}"/>
              </a:ext>
            </a:extLst>
          </p:cNvPr>
          <p:cNvSpPr/>
          <p:nvPr/>
        </p:nvSpPr>
        <p:spPr bwMode="auto">
          <a:xfrm>
            <a:off x="5505764" y="1479870"/>
            <a:ext cx="4434903" cy="2308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defTabSz="914400" fontAlgn="base">
              <a:spcBef>
                <a:spcPct val="20000"/>
              </a:spcBef>
              <a:spcAft>
                <a:spcPct val="20000"/>
              </a:spcAft>
            </a:pPr>
            <a:r>
              <a:rPr lang="en-US" altLang="ko-KR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App </a:t>
            </a:r>
            <a:r>
              <a:rPr lang="ko-KR" altLang="en-US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직접 회원가입 </a:t>
            </a:r>
            <a:r>
              <a:rPr lang="en-US" altLang="ko-KR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ea"/>
              </a:rPr>
              <a:t>(+ </a:t>
            </a:r>
            <a:r>
              <a:rPr lang="ko-KR" altLang="en-US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ea"/>
              </a:rPr>
              <a:t>중고거래 포함</a:t>
            </a:r>
            <a:r>
              <a:rPr lang="en-US" altLang="ko-KR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ea"/>
              </a:rPr>
              <a:t>)</a:t>
            </a:r>
            <a:endParaRPr lang="ko-KR" altLang="en-US" sz="1100" b="1" kern="0" spc="-52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F1B9418-421B-4116-9E7F-176E23ACAA32}"/>
              </a:ext>
            </a:extLst>
          </p:cNvPr>
          <p:cNvSpPr/>
          <p:nvPr/>
        </p:nvSpPr>
        <p:spPr bwMode="auto">
          <a:xfrm>
            <a:off x="3530271" y="2353258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b="1" dirty="0">
                <a:latin typeface="Tahoma" pitchFamily="34" charset="0"/>
                <a:ea typeface="맑은 고딕" pitchFamily="50" charset="-127"/>
              </a:rPr>
              <a:t>CMS</a:t>
            </a:r>
            <a:r>
              <a:rPr kumimoji="1" lang="ko-KR" altLang="en-US" sz="900" b="1" dirty="0">
                <a:latin typeface="Tahoma" pitchFamily="34" charset="0"/>
                <a:ea typeface="맑은 고딕" pitchFamily="50" charset="-127"/>
              </a:rPr>
              <a:t> </a:t>
            </a:r>
            <a:r>
              <a: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계약 생성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A26495A-24ED-44A4-A493-B16FE48046B4}"/>
              </a:ext>
            </a:extLst>
          </p:cNvPr>
          <p:cNvCxnSpPr>
            <a:cxnSpLocks/>
          </p:cNvCxnSpPr>
          <p:nvPr/>
        </p:nvCxnSpPr>
        <p:spPr>
          <a:xfrm flipH="1">
            <a:off x="2487015" y="2834254"/>
            <a:ext cx="165243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D5FBDA-CC9F-4FCE-B827-648E8DAB8AF6}"/>
              </a:ext>
            </a:extLst>
          </p:cNvPr>
          <p:cNvSpPr/>
          <p:nvPr/>
        </p:nvSpPr>
        <p:spPr>
          <a:xfrm>
            <a:off x="2880549" y="2603422"/>
            <a:ext cx="9124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dirty="0">
                <a:solidFill>
                  <a:prstClr val="black"/>
                </a:solidFill>
              </a:rPr>
              <a:t>OCS </a:t>
            </a:r>
            <a:r>
              <a:rPr lang="ko-KR" altLang="en-US" sz="900" dirty="0">
                <a:solidFill>
                  <a:prstClr val="black"/>
                </a:solidFill>
              </a:rPr>
              <a:t>업데이트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0476D63-F10C-4104-9518-D63E0809DE8D}"/>
              </a:ext>
            </a:extLst>
          </p:cNvPr>
          <p:cNvCxnSpPr>
            <a:cxnSpLocks/>
          </p:cNvCxnSpPr>
          <p:nvPr/>
        </p:nvCxnSpPr>
        <p:spPr>
          <a:xfrm flipH="1">
            <a:off x="835479" y="3678878"/>
            <a:ext cx="165243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6AD73C-FEAA-4B98-BA93-1CF47365B614}"/>
              </a:ext>
            </a:extLst>
          </p:cNvPr>
          <p:cNvSpPr/>
          <p:nvPr/>
        </p:nvSpPr>
        <p:spPr>
          <a:xfrm>
            <a:off x="490034" y="3448046"/>
            <a:ext cx="23903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회원가입 </a:t>
            </a:r>
            <a:r>
              <a:rPr lang="ko-KR" altLang="en-US" sz="900" dirty="0" err="1">
                <a:solidFill>
                  <a:prstClr val="black"/>
                </a:solidFill>
              </a:rPr>
              <a:t>알림톡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(SAP</a:t>
            </a:r>
            <a:r>
              <a:rPr lang="ko-KR" altLang="en-US" sz="900" dirty="0">
                <a:solidFill>
                  <a:srgbClr val="FF0000"/>
                </a:solidFill>
              </a:rPr>
              <a:t> 계약번호 부여 상태</a:t>
            </a:r>
            <a:r>
              <a:rPr lang="en-US" altLang="ko-KR" sz="900" dirty="0">
                <a:solidFill>
                  <a:srgbClr val="FF0000"/>
                </a:solidFill>
              </a:rPr>
              <a:t>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AC0926-E84A-4A55-B0A4-DD8FB06ED937}"/>
              </a:ext>
            </a:extLst>
          </p:cNvPr>
          <p:cNvSpPr/>
          <p:nvPr/>
        </p:nvSpPr>
        <p:spPr>
          <a:xfrm>
            <a:off x="5505764" y="1823602"/>
            <a:ext cx="1155961" cy="3545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802344-3DBB-47F7-8E8A-A05CD979DB86}"/>
              </a:ext>
            </a:extLst>
          </p:cNvPr>
          <p:cNvSpPr/>
          <p:nvPr/>
        </p:nvSpPr>
        <p:spPr>
          <a:xfrm>
            <a:off x="7127766" y="1823602"/>
            <a:ext cx="1155961" cy="3545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캡스홈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240405-54EC-436E-A6E5-33F9F1433E0D}"/>
              </a:ext>
            </a:extLst>
          </p:cNvPr>
          <p:cNvSpPr/>
          <p:nvPr/>
        </p:nvSpPr>
        <p:spPr>
          <a:xfrm>
            <a:off x="8784706" y="1823602"/>
            <a:ext cx="1155961" cy="3545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SAP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84F1373-550C-4B82-B413-0553728F9E5E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362686" y="2178164"/>
            <a:ext cx="1" cy="4601838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3437293-9960-4D9D-962E-C03AB41CB01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705747" y="2178164"/>
            <a:ext cx="23561" cy="4601838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69CF4EA-6608-4A92-872F-59F88BDBD6C3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083745" y="2178164"/>
            <a:ext cx="0" cy="4601838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F75B9E0-5583-4DFB-8A2D-9EF77048DD55}"/>
              </a:ext>
            </a:extLst>
          </p:cNvPr>
          <p:cNvCxnSpPr/>
          <p:nvPr/>
        </p:nvCxnSpPr>
        <p:spPr>
          <a:xfrm>
            <a:off x="6083744" y="5278908"/>
            <a:ext cx="162651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8807E7E-C4E5-4BA1-8D2D-5A6F88822629}"/>
              </a:ext>
            </a:extLst>
          </p:cNvPr>
          <p:cNvSpPr/>
          <p:nvPr/>
        </p:nvSpPr>
        <p:spPr>
          <a:xfrm>
            <a:off x="6492754" y="5048076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로그인 요청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3C77B41-6F3D-4C01-A31B-3750D9460535}"/>
              </a:ext>
            </a:extLst>
          </p:cNvPr>
          <p:cNvSpPr/>
          <p:nvPr/>
        </p:nvSpPr>
        <p:spPr bwMode="auto">
          <a:xfrm>
            <a:off x="7095758" y="4802450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회원가입 처리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36CA7F6-D758-4327-ACBC-1A028F4A6FC1}"/>
              </a:ext>
            </a:extLst>
          </p:cNvPr>
          <p:cNvCxnSpPr>
            <a:cxnSpLocks/>
          </p:cNvCxnSpPr>
          <p:nvPr/>
        </p:nvCxnSpPr>
        <p:spPr>
          <a:xfrm>
            <a:off x="6092458" y="5926998"/>
            <a:ext cx="326151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4B3F34F-327D-4397-8F5D-CB445F6360A9}"/>
              </a:ext>
            </a:extLst>
          </p:cNvPr>
          <p:cNvSpPr/>
          <p:nvPr/>
        </p:nvSpPr>
        <p:spPr>
          <a:xfrm>
            <a:off x="7201524" y="5696166"/>
            <a:ext cx="19175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기본</a:t>
            </a:r>
            <a:r>
              <a:rPr lang="en-US" altLang="ko-KR" sz="900" dirty="0">
                <a:solidFill>
                  <a:prstClr val="black"/>
                </a:solidFill>
              </a:rPr>
              <a:t>(</a:t>
            </a:r>
            <a:r>
              <a:rPr lang="ko-KR" altLang="en-US" sz="900" dirty="0">
                <a:solidFill>
                  <a:prstClr val="black"/>
                </a:solidFill>
              </a:rPr>
              <a:t>부가</a:t>
            </a:r>
            <a:r>
              <a:rPr lang="en-US" altLang="ko-KR" sz="900" dirty="0">
                <a:solidFill>
                  <a:prstClr val="black"/>
                </a:solidFill>
              </a:rPr>
              <a:t>)</a:t>
            </a:r>
            <a:r>
              <a:rPr lang="ko-KR" altLang="en-US" sz="900" dirty="0">
                <a:solidFill>
                  <a:prstClr val="black"/>
                </a:solidFill>
              </a:rPr>
              <a:t>서비스 가입 </a:t>
            </a:r>
            <a:r>
              <a:rPr lang="en-US" altLang="ko-KR" sz="900" dirty="0">
                <a:solidFill>
                  <a:prstClr val="black"/>
                </a:solidFill>
              </a:rPr>
              <a:t>(</a:t>
            </a:r>
            <a:r>
              <a:rPr lang="ko-KR" altLang="en-US" sz="900" dirty="0">
                <a:solidFill>
                  <a:prstClr val="black"/>
                </a:solidFill>
              </a:rPr>
              <a:t>청약</a:t>
            </a:r>
            <a:r>
              <a:rPr lang="en-US" altLang="ko-KR" sz="900" dirty="0">
                <a:solidFill>
                  <a:prstClr val="black"/>
                </a:solidFill>
              </a:rPr>
              <a:t>Web)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9A42FEF-7329-4991-933C-1F2DC7B5002F}"/>
              </a:ext>
            </a:extLst>
          </p:cNvPr>
          <p:cNvCxnSpPr>
            <a:cxnSpLocks/>
          </p:cNvCxnSpPr>
          <p:nvPr/>
        </p:nvCxnSpPr>
        <p:spPr>
          <a:xfrm flipH="1">
            <a:off x="6057827" y="5601232"/>
            <a:ext cx="165243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56758F-C9F8-4321-ADED-A3460AD24885}"/>
              </a:ext>
            </a:extLst>
          </p:cNvPr>
          <p:cNvSpPr/>
          <p:nvPr/>
        </p:nvSpPr>
        <p:spPr>
          <a:xfrm>
            <a:off x="6506662" y="5370400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로그인 성공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56EC25F-05E2-44DE-8B98-C352B0FD0DBE}"/>
              </a:ext>
            </a:extLst>
          </p:cNvPr>
          <p:cNvCxnSpPr/>
          <p:nvPr/>
        </p:nvCxnSpPr>
        <p:spPr>
          <a:xfrm>
            <a:off x="6083744" y="2459402"/>
            <a:ext cx="162651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0790215-5E90-4FD7-BB3A-C0A40BE0C736}"/>
              </a:ext>
            </a:extLst>
          </p:cNvPr>
          <p:cNvSpPr/>
          <p:nvPr/>
        </p:nvSpPr>
        <p:spPr>
          <a:xfrm>
            <a:off x="6137692" y="2243372"/>
            <a:ext cx="1511953" cy="2308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n-US" altLang="ko-KR" sz="900" dirty="0">
                <a:solidFill>
                  <a:prstClr val="black"/>
                </a:solidFill>
              </a:rPr>
              <a:t>App </a:t>
            </a:r>
            <a:r>
              <a:rPr lang="ko-KR" altLang="en-US" sz="900" dirty="0">
                <a:solidFill>
                  <a:prstClr val="black"/>
                </a:solidFill>
              </a:rPr>
              <a:t>회원가입 요청 </a:t>
            </a:r>
            <a:r>
              <a:rPr lang="en-US" altLang="ko-KR" sz="900" dirty="0">
                <a:solidFill>
                  <a:prstClr val="black"/>
                </a:solidFill>
              </a:rPr>
              <a:t>(</a:t>
            </a:r>
            <a:r>
              <a:rPr lang="ko-KR" altLang="en-US" sz="900" dirty="0">
                <a:solidFill>
                  <a:prstClr val="black"/>
                </a:solidFill>
              </a:rPr>
              <a:t>직접</a:t>
            </a:r>
            <a:r>
              <a:rPr lang="en-US" altLang="ko-KR" sz="900" dirty="0">
                <a:solidFill>
                  <a:prstClr val="black"/>
                </a:solidFill>
              </a:rPr>
              <a:t>)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FA569D3-6973-4EF5-8C6D-D3BC374708D5}"/>
              </a:ext>
            </a:extLst>
          </p:cNvPr>
          <p:cNvCxnSpPr/>
          <p:nvPr/>
        </p:nvCxnSpPr>
        <p:spPr>
          <a:xfrm>
            <a:off x="7727461" y="2863573"/>
            <a:ext cx="162651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8685214-EEA2-41FF-B31C-8E57B9755D5D}"/>
              </a:ext>
            </a:extLst>
          </p:cNvPr>
          <p:cNvSpPr/>
          <p:nvPr/>
        </p:nvSpPr>
        <p:spPr>
          <a:xfrm>
            <a:off x="7707941" y="2660630"/>
            <a:ext cx="1760417" cy="2308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계약번호 확인 </a:t>
            </a:r>
            <a:r>
              <a:rPr lang="en-US" altLang="ko-KR" sz="900" dirty="0">
                <a:solidFill>
                  <a:prstClr val="black"/>
                </a:solidFill>
              </a:rPr>
              <a:t>(</a:t>
            </a:r>
            <a:r>
              <a:rPr lang="ko-KR" altLang="en-US" sz="900" dirty="0">
                <a:solidFill>
                  <a:prstClr val="black"/>
                </a:solidFill>
              </a:rPr>
              <a:t>가입정보 매칭</a:t>
            </a:r>
            <a:r>
              <a:rPr lang="en-US" altLang="ko-KR" sz="900" dirty="0">
                <a:solidFill>
                  <a:prstClr val="black"/>
                </a:solidFill>
              </a:rPr>
              <a:t>)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DE42F96-6EBD-469C-BD84-9ADB2831B4CE}"/>
              </a:ext>
            </a:extLst>
          </p:cNvPr>
          <p:cNvCxnSpPr>
            <a:cxnSpLocks/>
          </p:cNvCxnSpPr>
          <p:nvPr/>
        </p:nvCxnSpPr>
        <p:spPr>
          <a:xfrm flipH="1">
            <a:off x="7706761" y="3251512"/>
            <a:ext cx="165243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1060389-559B-4BA1-B2AF-A05CA44516E5}"/>
              </a:ext>
            </a:extLst>
          </p:cNvPr>
          <p:cNvSpPr/>
          <p:nvPr/>
        </p:nvSpPr>
        <p:spPr>
          <a:xfrm>
            <a:off x="7836608" y="3020680"/>
            <a:ext cx="14398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결과전달 </a:t>
            </a:r>
            <a:r>
              <a:rPr lang="en-US" altLang="ko-KR" sz="900" dirty="0">
                <a:solidFill>
                  <a:prstClr val="black"/>
                </a:solidFill>
              </a:rPr>
              <a:t>(</a:t>
            </a:r>
            <a:r>
              <a:rPr lang="ko-KR" altLang="en-US" sz="900" dirty="0">
                <a:solidFill>
                  <a:prstClr val="black"/>
                </a:solidFill>
              </a:rPr>
              <a:t>회원</a:t>
            </a:r>
            <a:r>
              <a:rPr lang="en-US" altLang="ko-KR" sz="900" dirty="0">
                <a:solidFill>
                  <a:prstClr val="black"/>
                </a:solidFill>
              </a:rPr>
              <a:t>, </a:t>
            </a:r>
            <a:r>
              <a:rPr lang="ko-KR" altLang="en-US" sz="900" dirty="0">
                <a:solidFill>
                  <a:prstClr val="black"/>
                </a:solidFill>
              </a:rPr>
              <a:t>비회원</a:t>
            </a:r>
            <a:r>
              <a:rPr lang="en-US" altLang="ko-KR" sz="900" dirty="0">
                <a:solidFill>
                  <a:prstClr val="black"/>
                </a:solidFill>
              </a:rPr>
              <a:t>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2FA468-D6E4-49AC-8F57-F8BB5BF7E5DC}"/>
              </a:ext>
            </a:extLst>
          </p:cNvPr>
          <p:cNvCxnSpPr>
            <a:cxnSpLocks/>
          </p:cNvCxnSpPr>
          <p:nvPr/>
        </p:nvCxnSpPr>
        <p:spPr>
          <a:xfrm>
            <a:off x="5108002" y="1479870"/>
            <a:ext cx="0" cy="5516162"/>
          </a:xfrm>
          <a:prstGeom prst="line">
            <a:avLst/>
          </a:prstGeom>
          <a:noFill/>
          <a:ln w="6350" cap="flat" cmpd="sng" algn="ctr">
            <a:solidFill>
              <a:srgbClr val="000066"/>
            </a:solidFill>
            <a:prstDash val="dash"/>
          </a:ln>
          <a:effectLst/>
        </p:spPr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AD8CE5F-97ED-4AA8-A920-2766934361CB}"/>
              </a:ext>
            </a:extLst>
          </p:cNvPr>
          <p:cNvSpPr/>
          <p:nvPr/>
        </p:nvSpPr>
        <p:spPr bwMode="auto">
          <a:xfrm>
            <a:off x="8784706" y="5984206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b="1" dirty="0">
                <a:latin typeface="Tahoma" pitchFamily="34" charset="0"/>
                <a:ea typeface="맑은 고딕" pitchFamily="50" charset="-127"/>
              </a:rPr>
              <a:t>CMS</a:t>
            </a:r>
            <a:r>
              <a:rPr kumimoji="1" lang="ko-KR" altLang="en-US" sz="900" b="1" dirty="0">
                <a:latin typeface="Tahoma" pitchFamily="34" charset="0"/>
                <a:ea typeface="맑은 고딕" pitchFamily="50" charset="-127"/>
              </a:rPr>
              <a:t> </a:t>
            </a:r>
            <a:r>
              <a: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계약 생성 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(SAP)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06CC30A-6EFC-4E59-88A5-432DBB593D1F}"/>
              </a:ext>
            </a:extLst>
          </p:cNvPr>
          <p:cNvCxnSpPr>
            <a:cxnSpLocks/>
          </p:cNvCxnSpPr>
          <p:nvPr/>
        </p:nvCxnSpPr>
        <p:spPr>
          <a:xfrm flipH="1">
            <a:off x="7706761" y="6485297"/>
            <a:ext cx="165243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155B14D-0F46-4432-8A11-E4B6BE1F2362}"/>
              </a:ext>
            </a:extLst>
          </p:cNvPr>
          <p:cNvSpPr/>
          <p:nvPr/>
        </p:nvSpPr>
        <p:spPr>
          <a:xfrm>
            <a:off x="8100295" y="6254465"/>
            <a:ext cx="9124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dirty="0">
                <a:solidFill>
                  <a:prstClr val="black"/>
                </a:solidFill>
              </a:rPr>
              <a:t>OCS </a:t>
            </a:r>
            <a:r>
              <a:rPr lang="ko-KR" altLang="en-US" sz="900" dirty="0">
                <a:solidFill>
                  <a:prstClr val="black"/>
                </a:solidFill>
              </a:rPr>
              <a:t>업데이트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9142574-BFB2-4FE0-B976-1901442038EE}"/>
              </a:ext>
            </a:extLst>
          </p:cNvPr>
          <p:cNvSpPr/>
          <p:nvPr/>
        </p:nvSpPr>
        <p:spPr bwMode="auto">
          <a:xfrm>
            <a:off x="7095758" y="6563972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계약번호 업데이트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783A8D1-C3CD-4407-AD42-4954634B5EA3}"/>
              </a:ext>
            </a:extLst>
          </p:cNvPr>
          <p:cNvSpPr/>
          <p:nvPr/>
        </p:nvSpPr>
        <p:spPr bwMode="auto">
          <a:xfrm>
            <a:off x="1885461" y="3060033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계약정보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E3A50D-8E3D-4E26-B91F-891D703F81DA}"/>
              </a:ext>
            </a:extLst>
          </p:cNvPr>
          <p:cNvSpPr/>
          <p:nvPr/>
        </p:nvSpPr>
        <p:spPr>
          <a:xfrm>
            <a:off x="3049441" y="3060033"/>
            <a:ext cx="10005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(SAP</a:t>
            </a:r>
            <a:r>
              <a:rPr lang="ko-KR" altLang="en-US" sz="900" dirty="0">
                <a:solidFill>
                  <a:srgbClr val="FF0000"/>
                </a:solidFill>
              </a:rPr>
              <a:t> 계약번호</a:t>
            </a:r>
            <a:r>
              <a:rPr lang="en-US" altLang="ko-KR" sz="900" dirty="0">
                <a:solidFill>
                  <a:srgbClr val="FF0000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9A7F5A0C-7F50-4E40-AE0E-A6BDB4DEA0D5}"/>
              </a:ext>
            </a:extLst>
          </p:cNvPr>
          <p:cNvSpPr/>
          <p:nvPr/>
        </p:nvSpPr>
        <p:spPr bwMode="auto">
          <a:xfrm>
            <a:off x="7129313" y="3473103"/>
            <a:ext cx="1152867" cy="354561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b="1" dirty="0">
                <a:latin typeface="Tahoma" pitchFamily="34" charset="0"/>
                <a:ea typeface="맑은 고딕" pitchFamily="50" charset="-127"/>
              </a:rPr>
              <a:t>SAP </a:t>
            </a:r>
            <a:r>
              <a:rPr kumimoji="1" lang="ko-KR" altLang="en-US" sz="900" b="1" dirty="0">
                <a:latin typeface="Tahoma" pitchFamily="34" charset="0"/>
                <a:ea typeface="맑은 고딕" pitchFamily="50" charset="-127"/>
              </a:rPr>
              <a:t>계약회원</a:t>
            </a:r>
            <a:r>
              <a:rPr kumimoji="1" lang="en-US" altLang="ko-KR" sz="900" b="1" dirty="0">
                <a:latin typeface="Tahoma" pitchFamily="34" charset="0"/>
                <a:ea typeface="맑은 고딕" pitchFamily="50" charset="-127"/>
              </a:rPr>
              <a:t>?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DD9B89-DD0A-4C1F-A21E-7C259458E01E}"/>
              </a:ext>
            </a:extLst>
          </p:cNvPr>
          <p:cNvSpPr/>
          <p:nvPr/>
        </p:nvSpPr>
        <p:spPr>
          <a:xfrm>
            <a:off x="8240425" y="3395532"/>
            <a:ext cx="9845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/>
              <a:t>n (</a:t>
            </a:r>
            <a:r>
              <a:rPr lang="ko-KR" altLang="en-US" sz="1100" b="1" dirty="0"/>
              <a:t>일반회원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F7A3456-95E2-4F1E-A180-114AF9A68A6A}"/>
              </a:ext>
            </a:extLst>
          </p:cNvPr>
          <p:cNvSpPr/>
          <p:nvPr/>
        </p:nvSpPr>
        <p:spPr>
          <a:xfrm>
            <a:off x="7773359" y="3673633"/>
            <a:ext cx="2600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/>
              <a:t>y</a:t>
            </a:r>
            <a:endParaRPr lang="ko-KR" altLang="en-US" sz="11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D41D98E-B39D-48EF-BA37-F9A18130F375}"/>
              </a:ext>
            </a:extLst>
          </p:cNvPr>
          <p:cNvSpPr/>
          <p:nvPr/>
        </p:nvSpPr>
        <p:spPr bwMode="auto">
          <a:xfrm>
            <a:off x="7005511" y="4058786"/>
            <a:ext cx="1400470" cy="61444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30386A4-2369-455E-8682-44C5AD054E4F}"/>
              </a:ext>
            </a:extLst>
          </p:cNvPr>
          <p:cNvSpPr/>
          <p:nvPr/>
        </p:nvSpPr>
        <p:spPr bwMode="auto">
          <a:xfrm>
            <a:off x="7095758" y="4111946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b="1" dirty="0">
                <a:latin typeface="Tahoma" pitchFamily="34" charset="0"/>
                <a:ea typeface="맑은 고딕" pitchFamily="50" charset="-127"/>
              </a:rPr>
              <a:t>SAP </a:t>
            </a:r>
            <a:r>
              <a: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계약정보 매칭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D626DA2-5A69-48CA-B979-EA455FEBBEA5}"/>
              </a:ext>
            </a:extLst>
          </p:cNvPr>
          <p:cNvSpPr/>
          <p:nvPr/>
        </p:nvSpPr>
        <p:spPr bwMode="auto">
          <a:xfrm>
            <a:off x="7095758" y="4377795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</a:rPr>
              <a:t>임시</a:t>
            </a:r>
            <a:r>
              <a:rPr kumimoji="1" lang="en-US" altLang="ko-KR" sz="9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</a:rPr>
              <a:t> </a:t>
            </a: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맑은 고딕" pitchFamily="50" charset="-127"/>
              </a:rPr>
              <a:t>계약정보 생성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12F0A6A-1837-4FA2-9B7E-BC0501F517C4}"/>
              </a:ext>
            </a:extLst>
          </p:cNvPr>
          <p:cNvCxnSpPr>
            <a:cxnSpLocks/>
            <a:stCxn id="82" idx="3"/>
            <a:endCxn id="85" idx="3"/>
          </p:cNvCxnSpPr>
          <p:nvPr/>
        </p:nvCxnSpPr>
        <p:spPr>
          <a:xfrm>
            <a:off x="8282180" y="3650384"/>
            <a:ext cx="33554" cy="842823"/>
          </a:xfrm>
          <a:prstGeom prst="bentConnector3">
            <a:avLst>
              <a:gd name="adj1" fmla="val 781290"/>
            </a:avLst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7123492-3F50-4967-ADC7-FB2F2E64B153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7705746" y="3827664"/>
            <a:ext cx="1" cy="17264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61" name="제목 1">
            <a:extLst>
              <a:ext uri="{FF2B5EF4-FFF2-40B4-BE49-F238E27FC236}">
                <a16:creationId xmlns:a16="http://schemas.microsoft.com/office/drawing/2014/main" id="{5772283E-BB2B-48E6-8C1D-C286688AA158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프로세스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68AE4B-D379-4FB4-8D09-DFBC65B3A666}"/>
              </a:ext>
            </a:extLst>
          </p:cNvPr>
          <p:cNvSpPr/>
          <p:nvPr/>
        </p:nvSpPr>
        <p:spPr>
          <a:xfrm>
            <a:off x="7229010" y="6852012"/>
            <a:ext cx="1407758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ko-KR" altLang="en-US" sz="900" dirty="0">
                <a:solidFill>
                  <a:srgbClr val="FF0000"/>
                </a:solidFill>
              </a:rPr>
              <a:t>임시계약 </a:t>
            </a:r>
            <a:r>
              <a:rPr lang="en-US" altLang="ko-KR" sz="9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olidFill>
                  <a:srgbClr val="FF0000"/>
                </a:solidFill>
                <a:sym typeface="Wingdings" panose="05000000000000000000" pitchFamily="2" charset="2"/>
              </a:rPr>
              <a:t>실제계약</a:t>
            </a:r>
            <a:r>
              <a:rPr lang="en-US" altLang="ko-KR" sz="9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C78611-78CF-46B0-8030-B4E17670786F}"/>
              </a:ext>
            </a:extLst>
          </p:cNvPr>
          <p:cNvSpPr/>
          <p:nvPr/>
        </p:nvSpPr>
        <p:spPr>
          <a:xfrm>
            <a:off x="2404245" y="6500614"/>
            <a:ext cx="3573829" cy="443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OCS </a:t>
            </a:r>
            <a:r>
              <a:rPr lang="ko-KR" altLang="en-US" sz="1200" dirty="0">
                <a:solidFill>
                  <a:schemeClr val="bg1"/>
                </a:solidFill>
              </a:rPr>
              <a:t>서버에 전화번호 추가하는 것으로 협의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가상번호 </a:t>
            </a:r>
            <a:r>
              <a:rPr lang="en-US" altLang="ko-KR" sz="1200" dirty="0">
                <a:solidFill>
                  <a:schemeClr val="bg1"/>
                </a:solidFill>
              </a:rPr>
              <a:t>– SAP </a:t>
            </a:r>
            <a:r>
              <a:rPr lang="ko-KR" altLang="en-US" sz="1200" dirty="0">
                <a:solidFill>
                  <a:schemeClr val="bg1"/>
                </a:solidFill>
              </a:rPr>
              <a:t>계약번호 업데이트 처리함</a:t>
            </a:r>
          </a:p>
        </p:txBody>
      </p:sp>
    </p:spTree>
    <p:extLst>
      <p:ext uri="{BB962C8B-B14F-4D97-AF65-F5344CB8AC3E}">
        <p14:creationId xmlns:p14="http://schemas.microsoft.com/office/powerpoint/2010/main" val="186881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0">
            <a:extLst>
              <a:ext uri="{FF2B5EF4-FFF2-40B4-BE49-F238E27FC236}">
                <a16:creationId xmlns:a16="http://schemas.microsoft.com/office/drawing/2014/main" id="{ECC831E6-2776-49FE-9580-58E296A6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ko-KR" altLang="en-US" sz="2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뷰가드미니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설치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50B3699-FD86-49B7-8688-4972ACF5B4F2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DIY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개통 프로세스</a:t>
            </a:r>
          </a:p>
        </p:txBody>
      </p:sp>
      <p:sp>
        <p:nvSpPr>
          <p:cNvPr id="33" name="System Bar Container">
            <a:extLst>
              <a:ext uri="{FF2B5EF4-FFF2-40B4-BE49-F238E27FC236}">
                <a16:creationId xmlns:a16="http://schemas.microsoft.com/office/drawing/2014/main" id="{F8C9123F-31B2-4A2A-9AD1-2D9D4C84C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11" y="1654653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90291A-26A7-49C8-83DB-958295D8C529}"/>
              </a:ext>
            </a:extLst>
          </p:cNvPr>
          <p:cNvSpPr/>
          <p:nvPr/>
        </p:nvSpPr>
        <p:spPr>
          <a:xfrm>
            <a:off x="566211" y="1657431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D689D30-8059-4C4B-84A7-0FE8CF99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23" y="6160002"/>
            <a:ext cx="2554445" cy="22557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EBD2A0-2FDB-486B-A934-147123325F8F}"/>
              </a:ext>
            </a:extLst>
          </p:cNvPr>
          <p:cNvSpPr/>
          <p:nvPr/>
        </p:nvSpPr>
        <p:spPr bwMode="auto">
          <a:xfrm>
            <a:off x="537720" y="5832829"/>
            <a:ext cx="2604348" cy="31073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다음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37DAF0-A12A-4C17-8016-93D4C271854E}"/>
              </a:ext>
            </a:extLst>
          </p:cNvPr>
          <p:cNvSpPr/>
          <p:nvPr/>
        </p:nvSpPr>
        <p:spPr>
          <a:xfrm>
            <a:off x="514282" y="6421624"/>
            <a:ext cx="266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</a:rPr>
              <a:t>디바이스 비밀번호 생성 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서버 등록</a:t>
            </a:r>
            <a:r>
              <a:rPr lang="en-US" altLang="ko-KR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 + </a:t>
            </a:r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기기 비밀번호 변경</a:t>
            </a:r>
            <a:r>
              <a:rPr lang="en-US" altLang="ko-KR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)</a:t>
            </a:r>
            <a:endParaRPr lang="ko-KR" altLang="en-US" sz="1200" dirty="0">
              <a:highlight>
                <a:srgbClr val="FFFF00"/>
              </a:highlight>
              <a:latin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404469-32C9-416E-ABCB-89EEA8F41459}"/>
              </a:ext>
            </a:extLst>
          </p:cNvPr>
          <p:cNvSpPr/>
          <p:nvPr/>
        </p:nvSpPr>
        <p:spPr bwMode="auto">
          <a:xfrm>
            <a:off x="506563" y="2900935"/>
            <a:ext cx="2729180" cy="222283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98F906-2E26-4A57-8417-BD584272396E}"/>
              </a:ext>
            </a:extLst>
          </p:cNvPr>
          <p:cNvSpPr/>
          <p:nvPr/>
        </p:nvSpPr>
        <p:spPr bwMode="auto">
          <a:xfrm>
            <a:off x="1054213" y="2900935"/>
            <a:ext cx="1812297" cy="1712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시리얼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No. </a:t>
            </a: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xxxxx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기기 비밀번호를 생성해주세요</a:t>
            </a: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C00ED5-7C5B-417F-B8C8-0C24DFBB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60" y="3963001"/>
            <a:ext cx="2521161" cy="1035826"/>
          </a:xfrm>
          <a:prstGeom prst="rect">
            <a:avLst/>
          </a:prstGeom>
        </p:spPr>
      </p:pic>
      <p:sp>
        <p:nvSpPr>
          <p:cNvPr id="58" name="System Bar Container">
            <a:extLst>
              <a:ext uri="{FF2B5EF4-FFF2-40B4-BE49-F238E27FC236}">
                <a16:creationId xmlns:a16="http://schemas.microsoft.com/office/drawing/2014/main" id="{E177AD43-55B8-4C8E-A884-49674C79F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102" y="1651875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4DDEF71-5577-42C5-AC71-3D6712DFBBB5}"/>
              </a:ext>
            </a:extLst>
          </p:cNvPr>
          <p:cNvSpPr/>
          <p:nvPr/>
        </p:nvSpPr>
        <p:spPr>
          <a:xfrm>
            <a:off x="3887102" y="1654653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F131E16-ED9D-419F-8345-DCE02E07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14" y="6157224"/>
            <a:ext cx="2554445" cy="225572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8CC26E-6A5A-46D0-8B55-A080F63D8667}"/>
              </a:ext>
            </a:extLst>
          </p:cNvPr>
          <p:cNvSpPr/>
          <p:nvPr/>
        </p:nvSpPr>
        <p:spPr bwMode="auto">
          <a:xfrm>
            <a:off x="3858611" y="5830051"/>
            <a:ext cx="2604348" cy="31073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완료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B25A84D-E444-4195-A4F7-2E169F8189DC}"/>
              </a:ext>
            </a:extLst>
          </p:cNvPr>
          <p:cNvSpPr/>
          <p:nvPr/>
        </p:nvSpPr>
        <p:spPr bwMode="auto">
          <a:xfrm>
            <a:off x="4254636" y="3621652"/>
            <a:ext cx="1812297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기기 등록이 완료되었습니다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573183-C9ED-4A1C-8BAF-D1405199E9E2}"/>
              </a:ext>
            </a:extLst>
          </p:cNvPr>
          <p:cNvSpPr/>
          <p:nvPr/>
        </p:nvSpPr>
        <p:spPr>
          <a:xfrm>
            <a:off x="4157594" y="3059696"/>
            <a:ext cx="2068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Congratulation!!</a:t>
            </a:r>
            <a:endParaRPr lang="ko-KR" altLang="en-US" sz="2000" b="1" kern="0" spc="-52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E626B0F-4C52-4E04-BF4F-C57C1A9CD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979" y="4043016"/>
            <a:ext cx="936130" cy="12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3B94505-F7D8-4B9D-ADE2-5797F0A1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848" y="1651875"/>
            <a:ext cx="2621507" cy="47796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780A82C-62E6-4FA6-B94C-26BAE707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488" y="1651875"/>
            <a:ext cx="2621507" cy="4779678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ECC831E6-2776-49FE-9580-58E296A6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ko-KR" altLang="en-US" sz="2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뷰가드미니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설치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50B3699-FD86-49B7-8688-4972ACF5B4F2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App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사용방법 안내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37DAF0-A12A-4C17-8016-93D4C271854E}"/>
              </a:ext>
            </a:extLst>
          </p:cNvPr>
          <p:cNvSpPr/>
          <p:nvPr/>
        </p:nvSpPr>
        <p:spPr>
          <a:xfrm>
            <a:off x="514282" y="6421624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기기등록 후 첫 라이브 영상 접속 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B1260F-CC4B-4EF6-8888-567A3FA2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1" y="1651875"/>
            <a:ext cx="2621507" cy="4779678"/>
          </a:xfrm>
          <a:prstGeom prst="rect">
            <a:avLst/>
          </a:prstGeom>
        </p:spPr>
      </p:pic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769477F0-F649-4A44-A0AF-6C806319FD20}"/>
              </a:ext>
            </a:extLst>
          </p:cNvPr>
          <p:cNvSpPr/>
          <p:nvPr/>
        </p:nvSpPr>
        <p:spPr bwMode="auto">
          <a:xfrm>
            <a:off x="566859" y="3732434"/>
            <a:ext cx="2516628" cy="2424790"/>
          </a:xfrm>
          <a:prstGeom prst="wedgeRoundRectCallout">
            <a:avLst>
              <a:gd name="adj1" fmla="val 28659"/>
              <a:gd name="adj2" fmla="val -33458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반갑습니다</a:t>
            </a:r>
            <a:r>
              <a:rPr kumimoji="1" lang="en-US" altLang="ko-KR" sz="900" dirty="0">
                <a:latin typeface="Tahoma" pitchFamily="34" charset="0"/>
              </a:rPr>
              <a:t>!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dirty="0">
                <a:latin typeface="Tahoma" pitchFamily="34" charset="0"/>
              </a:rPr>
              <a:t>ADT </a:t>
            </a:r>
            <a:r>
              <a:rPr kumimoji="1" lang="ko-KR" altLang="en-US" sz="900" dirty="0" err="1">
                <a:latin typeface="Tahoma" pitchFamily="34" charset="0"/>
              </a:rPr>
              <a:t>캡스를</a:t>
            </a:r>
            <a:r>
              <a:rPr kumimoji="1" lang="ko-KR" altLang="en-US" sz="900" dirty="0">
                <a:latin typeface="Tahoma" pitchFamily="34" charset="0"/>
              </a:rPr>
              <a:t> 이용해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주셔서 감사합니다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 err="1">
                <a:latin typeface="Tahoma" pitchFamily="34" charset="0"/>
              </a:rPr>
              <a:t>뷰가드미니</a:t>
            </a:r>
            <a:r>
              <a:rPr kumimoji="1" lang="ko-KR" altLang="en-US" sz="900" dirty="0">
                <a:latin typeface="Tahoma" pitchFamily="34" charset="0"/>
              </a:rPr>
              <a:t> </a:t>
            </a:r>
            <a:r>
              <a:rPr kumimoji="1" lang="en-US" altLang="ko-KR" sz="900" dirty="0">
                <a:latin typeface="Tahoma" pitchFamily="34" charset="0"/>
              </a:rPr>
              <a:t>App</a:t>
            </a:r>
            <a:r>
              <a:rPr kumimoji="1" lang="ko-KR" altLang="en-US" sz="900" dirty="0">
                <a:latin typeface="Tahoma" pitchFamily="34" charset="0"/>
              </a:rPr>
              <a:t> 메뉴구성을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확인하세요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  <a:endParaRPr kumimoji="1" lang="ko-KR" altLang="en-US" sz="900" dirty="0">
              <a:latin typeface="Tahoma" pitchFamily="34" charset="0"/>
            </a:endParaRP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BF988AB6-2C3A-498B-8EDB-6806553B41F0}"/>
              </a:ext>
            </a:extLst>
          </p:cNvPr>
          <p:cNvSpPr/>
          <p:nvPr/>
        </p:nvSpPr>
        <p:spPr bwMode="auto">
          <a:xfrm>
            <a:off x="3761927" y="4356744"/>
            <a:ext cx="2516628" cy="983058"/>
          </a:xfrm>
          <a:prstGeom prst="wedgeRoundRectCallout">
            <a:avLst>
              <a:gd name="adj1" fmla="val -42750"/>
              <a:gd name="adj2" fmla="val -142503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dirty="0">
                <a:latin typeface="Tahoma" pitchFamily="34" charset="0"/>
              </a:rPr>
              <a:t>1/7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사운드 </a:t>
            </a:r>
            <a:r>
              <a:rPr kumimoji="1" lang="en-US" altLang="ko-KR" sz="900" dirty="0">
                <a:latin typeface="Tahoma" pitchFamily="34" charset="0"/>
              </a:rPr>
              <a:t>ON/OFF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 err="1">
                <a:latin typeface="Tahoma" pitchFamily="34" charset="0"/>
              </a:rPr>
              <a:t>뷰가드미니가</a:t>
            </a:r>
            <a:r>
              <a:rPr kumimoji="1" lang="ko-KR" altLang="en-US" sz="900" dirty="0">
                <a:latin typeface="Tahoma" pitchFamily="34" charset="0"/>
              </a:rPr>
              <a:t> 설치된 장소의 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사운드 듣기 모드입니다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ahoma" pitchFamily="34" charset="0"/>
              </a:rPr>
              <a:t>다음</a:t>
            </a:r>
          </a:p>
        </p:txBody>
      </p: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F7354E8D-E723-4AAC-BA2C-A909F3735710}"/>
              </a:ext>
            </a:extLst>
          </p:cNvPr>
          <p:cNvSpPr/>
          <p:nvPr/>
        </p:nvSpPr>
        <p:spPr bwMode="auto">
          <a:xfrm>
            <a:off x="6961747" y="4392384"/>
            <a:ext cx="2516628" cy="947418"/>
          </a:xfrm>
          <a:prstGeom prst="wedgeRoundRectCallout">
            <a:avLst>
              <a:gd name="adj1" fmla="val -30295"/>
              <a:gd name="adj2" fmla="val -155799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dirty="0">
                <a:latin typeface="Tahoma" pitchFamily="34" charset="0"/>
              </a:rPr>
              <a:t>2/7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마이크 </a:t>
            </a:r>
            <a:r>
              <a:rPr kumimoji="1" lang="en-US" altLang="ko-KR" sz="900" dirty="0">
                <a:latin typeface="Tahoma" pitchFamily="34" charset="0"/>
              </a:rPr>
              <a:t>ON/OFF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마이크버튼을 클릭하면 앱을 통해 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양방향 대화가 가능합니다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ahoma" pitchFamily="34" charset="0"/>
              </a:rPr>
              <a:t>다음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37FB2DC-DEEB-4ABD-B155-F7798726F953}"/>
              </a:ext>
            </a:extLst>
          </p:cNvPr>
          <p:cNvSpPr/>
          <p:nvPr/>
        </p:nvSpPr>
        <p:spPr bwMode="auto">
          <a:xfrm>
            <a:off x="796766" y="5339802"/>
            <a:ext cx="2103244" cy="3847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시작하기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4E4BED-046F-4D34-B280-9949D84A1E48}"/>
              </a:ext>
            </a:extLst>
          </p:cNvPr>
          <p:cNvSpPr/>
          <p:nvPr/>
        </p:nvSpPr>
        <p:spPr>
          <a:xfrm>
            <a:off x="1621431" y="5724523"/>
            <a:ext cx="4074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b="1" dirty="0">
                <a:solidFill>
                  <a:prstClr val="black"/>
                </a:solidFill>
                <a:latin typeface="Tahoma" pitchFamily="34" charset="0"/>
              </a:rPr>
              <a:t>Skip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3962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8780A82C-62E6-4FA6-B94C-26BAE707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488" y="1651875"/>
            <a:ext cx="2621507" cy="4779678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ECC831E6-2776-49FE-9580-58E296A6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ko-KR" altLang="en-US" sz="2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뷰가드미니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설치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50B3699-FD86-49B7-8688-4972ACF5B4F2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App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사용방법 안내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B1260F-CC4B-4EF6-8888-567A3FA2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1" y="1651875"/>
            <a:ext cx="2621507" cy="4779678"/>
          </a:xfrm>
          <a:prstGeom prst="rect">
            <a:avLst/>
          </a:prstGeom>
        </p:spPr>
      </p:pic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BF988AB6-2C3A-498B-8EDB-6806553B41F0}"/>
              </a:ext>
            </a:extLst>
          </p:cNvPr>
          <p:cNvSpPr/>
          <p:nvPr/>
        </p:nvSpPr>
        <p:spPr bwMode="auto">
          <a:xfrm>
            <a:off x="3761927" y="4356744"/>
            <a:ext cx="2516628" cy="1415118"/>
          </a:xfrm>
          <a:prstGeom prst="wedgeRoundRectCallout">
            <a:avLst>
              <a:gd name="adj1" fmla="val 2158"/>
              <a:gd name="adj2" fmla="val -101119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dirty="0">
                <a:latin typeface="Tahoma" pitchFamily="34" charset="0"/>
              </a:rPr>
              <a:t>4/7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u="sng" dirty="0">
                <a:latin typeface="Tahoma" pitchFamily="34" charset="0"/>
              </a:rPr>
              <a:t>사생활 보호 모드</a:t>
            </a: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카메라의 렌즈가 하단 기기부로 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이동하여 촬영을 중단합니다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ahoma" pitchFamily="34" charset="0"/>
              </a:rPr>
              <a:t>다음</a:t>
            </a:r>
          </a:p>
        </p:txBody>
      </p:sp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id="{7F236E80-A8CC-4882-9953-844E74C5BD19}"/>
              </a:ext>
            </a:extLst>
          </p:cNvPr>
          <p:cNvSpPr/>
          <p:nvPr/>
        </p:nvSpPr>
        <p:spPr bwMode="auto">
          <a:xfrm>
            <a:off x="545971" y="4467852"/>
            <a:ext cx="2516628" cy="1686702"/>
          </a:xfrm>
          <a:prstGeom prst="wedgeRoundRectCallout">
            <a:avLst>
              <a:gd name="adj1" fmla="val -12131"/>
              <a:gd name="adj2" fmla="val -97471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dirty="0">
                <a:latin typeface="Tahoma" pitchFamily="34" charset="0"/>
              </a:rPr>
              <a:t>3/7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u="sng" dirty="0">
                <a:latin typeface="Tahoma" pitchFamily="34" charset="0"/>
              </a:rPr>
              <a:t>카메라 렌즈 회전</a:t>
            </a: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카메라 렌즈를 상하좌우 원하는 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각도로 조절할 수 있습니다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가운데 동그라미 버튼을 눌러 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상하좌우로 움직여보세요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ahoma" pitchFamily="34" charset="0"/>
              </a:rPr>
              <a:t>다음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3A85E2D-F519-453C-ACE8-957C2B94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04" y="1651875"/>
            <a:ext cx="2621507" cy="4779678"/>
          </a:xfrm>
          <a:prstGeom prst="rect">
            <a:avLst/>
          </a:prstGeom>
        </p:spPr>
      </p:pic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F7354E8D-E723-4AAC-BA2C-A909F3735710}"/>
              </a:ext>
            </a:extLst>
          </p:cNvPr>
          <p:cNvSpPr/>
          <p:nvPr/>
        </p:nvSpPr>
        <p:spPr bwMode="auto">
          <a:xfrm>
            <a:off x="7006563" y="4187643"/>
            <a:ext cx="2516628" cy="1383608"/>
          </a:xfrm>
          <a:prstGeom prst="wedgeRoundRectCallout">
            <a:avLst>
              <a:gd name="adj1" fmla="val 32168"/>
              <a:gd name="adj2" fmla="val -93988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dirty="0">
                <a:latin typeface="Tahoma" pitchFamily="34" charset="0"/>
              </a:rPr>
              <a:t>5/7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u="sng" dirty="0">
                <a:latin typeface="Tahoma" pitchFamily="34" charset="0"/>
              </a:rPr>
              <a:t>고화질 모드</a:t>
            </a: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고화질로 영상을 확인합니다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ahoma" pitchFamily="34" charset="0"/>
              </a:rPr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243933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8780A82C-62E6-4FA6-B94C-26BAE707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488" y="1651875"/>
            <a:ext cx="2621507" cy="4779678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ECC831E6-2776-49FE-9580-58E296A6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ko-KR" altLang="en-US" sz="2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뷰가드미니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설치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50B3699-FD86-49B7-8688-4972ACF5B4F2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App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사용방법 안내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B1260F-CC4B-4EF6-8888-567A3FA2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1" y="1651875"/>
            <a:ext cx="2621507" cy="4779678"/>
          </a:xfrm>
          <a:prstGeom prst="rect">
            <a:avLst/>
          </a:prstGeom>
        </p:spPr>
      </p:pic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BF988AB6-2C3A-498B-8EDB-6806553B41F0}"/>
              </a:ext>
            </a:extLst>
          </p:cNvPr>
          <p:cNvSpPr/>
          <p:nvPr/>
        </p:nvSpPr>
        <p:spPr bwMode="auto">
          <a:xfrm>
            <a:off x="3761927" y="3971612"/>
            <a:ext cx="2516628" cy="1800250"/>
          </a:xfrm>
          <a:prstGeom prst="wedgeRoundRectCallout">
            <a:avLst>
              <a:gd name="adj1" fmla="val 117"/>
              <a:gd name="adj2" fmla="val -157728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dirty="0">
                <a:latin typeface="Tahoma" pitchFamily="34" charset="0"/>
              </a:rPr>
              <a:t>7/7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u="sng" dirty="0">
                <a:latin typeface="Tahoma" pitchFamily="34" charset="0"/>
              </a:rPr>
              <a:t>설치위치</a:t>
            </a: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설정의 제품관리에서 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설치위치 이름을 변경할 수 있습니다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ahoma" pitchFamily="34" charset="0"/>
              </a:rPr>
              <a:t>확인</a:t>
            </a:r>
          </a:p>
        </p:txBody>
      </p:sp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id="{7F236E80-A8CC-4882-9953-844E74C5BD19}"/>
              </a:ext>
            </a:extLst>
          </p:cNvPr>
          <p:cNvSpPr/>
          <p:nvPr/>
        </p:nvSpPr>
        <p:spPr bwMode="auto">
          <a:xfrm>
            <a:off x="483429" y="3355646"/>
            <a:ext cx="2516628" cy="1686702"/>
          </a:xfrm>
          <a:prstGeom prst="wedgeRoundRectCallout">
            <a:avLst>
              <a:gd name="adj1" fmla="val 38900"/>
              <a:gd name="adj2" fmla="val 91358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dirty="0">
                <a:latin typeface="Tahoma" pitchFamily="34" charset="0"/>
              </a:rPr>
              <a:t>6/7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u="sng" dirty="0">
                <a:latin typeface="Tahoma" pitchFamily="34" charset="0"/>
              </a:rPr>
              <a:t>지난 영상 보기</a:t>
            </a: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검색 버튼을 눌러 지난 영상을 확인할 수 있습니다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ahoma" pitchFamily="34" charset="0"/>
              </a:rPr>
              <a:t>다음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13F814-8BE8-489A-8A17-EE89A7ADDF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02" y="1421012"/>
            <a:ext cx="2373414" cy="50105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41F4A7-64BB-4E9A-8ED7-B4439E4CBC18}"/>
              </a:ext>
            </a:extLst>
          </p:cNvPr>
          <p:cNvSpPr/>
          <p:nvPr/>
        </p:nvSpPr>
        <p:spPr>
          <a:xfrm>
            <a:off x="6978128" y="6463384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기기등록 후 첫 대기화면 접속 시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C7F22F0D-5E2C-4EF2-B2E7-958D568DC5D5}"/>
              </a:ext>
            </a:extLst>
          </p:cNvPr>
          <p:cNvSpPr/>
          <p:nvPr/>
        </p:nvSpPr>
        <p:spPr bwMode="auto">
          <a:xfrm>
            <a:off x="7196695" y="3077242"/>
            <a:ext cx="2516628" cy="2424790"/>
          </a:xfrm>
          <a:prstGeom prst="wedgeRoundRectCallout">
            <a:avLst>
              <a:gd name="adj1" fmla="val 6613"/>
              <a:gd name="adj2" fmla="val -31339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반갑습니다</a:t>
            </a:r>
            <a:r>
              <a:rPr kumimoji="1" lang="en-US" altLang="ko-KR" sz="900" dirty="0">
                <a:latin typeface="Tahoma" pitchFamily="34" charset="0"/>
              </a:rPr>
              <a:t>!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dirty="0">
                <a:latin typeface="Tahoma" pitchFamily="34" charset="0"/>
              </a:rPr>
              <a:t>ADT </a:t>
            </a:r>
            <a:r>
              <a:rPr kumimoji="1" lang="ko-KR" altLang="en-US" sz="900" dirty="0" err="1">
                <a:latin typeface="Tahoma" pitchFamily="34" charset="0"/>
              </a:rPr>
              <a:t>캡스를</a:t>
            </a:r>
            <a:r>
              <a:rPr kumimoji="1" lang="ko-KR" altLang="en-US" sz="900" dirty="0">
                <a:latin typeface="Tahoma" pitchFamily="34" charset="0"/>
              </a:rPr>
              <a:t> 이용해 주셔서 감사합니다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 err="1">
                <a:latin typeface="Tahoma" pitchFamily="34" charset="0"/>
              </a:rPr>
              <a:t>뷰가드미니</a:t>
            </a:r>
            <a:r>
              <a:rPr kumimoji="1" lang="ko-KR" altLang="en-US" sz="900" dirty="0">
                <a:latin typeface="Tahoma" pitchFamily="34" charset="0"/>
              </a:rPr>
              <a:t> </a:t>
            </a:r>
            <a:r>
              <a:rPr kumimoji="1" lang="en-US" altLang="ko-KR" sz="900" dirty="0">
                <a:latin typeface="Tahoma" pitchFamily="34" charset="0"/>
              </a:rPr>
              <a:t>App</a:t>
            </a:r>
            <a:r>
              <a:rPr kumimoji="1" lang="ko-KR" altLang="en-US" sz="900" dirty="0">
                <a:latin typeface="Tahoma" pitchFamily="34" charset="0"/>
              </a:rPr>
              <a:t> </a:t>
            </a:r>
            <a:r>
              <a:rPr kumimoji="1" lang="ko-KR" altLang="en-US" sz="900" dirty="0" err="1">
                <a:latin typeface="Tahoma" pitchFamily="34" charset="0"/>
              </a:rPr>
              <a:t>메인화면</a:t>
            </a:r>
            <a:r>
              <a:rPr kumimoji="1" lang="ko-KR" altLang="en-US" sz="900" dirty="0">
                <a:latin typeface="Tahoma" pitchFamily="34" charset="0"/>
              </a:rPr>
              <a:t> 구성을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확인하세요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  <a:endParaRPr kumimoji="1" lang="ko-KR" altLang="en-US" sz="900" dirty="0">
              <a:latin typeface="Tahoma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00F9A73-F094-4413-B7A9-394C2BD5B217}"/>
              </a:ext>
            </a:extLst>
          </p:cNvPr>
          <p:cNvSpPr/>
          <p:nvPr/>
        </p:nvSpPr>
        <p:spPr bwMode="auto">
          <a:xfrm>
            <a:off x="7412322" y="4653217"/>
            <a:ext cx="2103244" cy="3847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시작하기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1A128-4F29-45BF-BE1F-9AC8115978C5}"/>
              </a:ext>
            </a:extLst>
          </p:cNvPr>
          <p:cNvSpPr/>
          <p:nvPr/>
        </p:nvSpPr>
        <p:spPr>
          <a:xfrm>
            <a:off x="8236987" y="5037938"/>
            <a:ext cx="4074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b="1" dirty="0">
                <a:solidFill>
                  <a:prstClr val="black"/>
                </a:solidFill>
                <a:latin typeface="Tahoma" pitchFamily="34" charset="0"/>
              </a:rPr>
              <a:t>Skip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8763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0">
            <a:extLst>
              <a:ext uri="{FF2B5EF4-FFF2-40B4-BE49-F238E27FC236}">
                <a16:creationId xmlns:a16="http://schemas.microsoft.com/office/drawing/2014/main" id="{ECC831E6-2776-49FE-9580-58E296A6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ko-KR" altLang="en-US" sz="2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뷰가드미니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설치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50B3699-FD86-49B7-8688-4972ACF5B4F2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App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사용방법 안내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6B4575B-5E9B-433D-9E7A-1A1B55256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2" y="1379250"/>
            <a:ext cx="2373414" cy="50105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BC436CC7-70F3-423B-940D-28070BFB486C}"/>
              </a:ext>
            </a:extLst>
          </p:cNvPr>
          <p:cNvSpPr/>
          <p:nvPr/>
        </p:nvSpPr>
        <p:spPr bwMode="auto">
          <a:xfrm>
            <a:off x="643996" y="3299162"/>
            <a:ext cx="2153051" cy="1536569"/>
          </a:xfrm>
          <a:prstGeom prst="wedgeRoundRectCallout">
            <a:avLst>
              <a:gd name="adj1" fmla="val -44865"/>
              <a:gd name="adj2" fmla="val -106283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dirty="0">
                <a:latin typeface="Tahoma" pitchFamily="34" charset="0"/>
              </a:rPr>
              <a:t>1/3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u="sng" dirty="0">
                <a:latin typeface="Tahoma" pitchFamily="34" charset="0"/>
              </a:rPr>
              <a:t>설치기기 목록</a:t>
            </a: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설치된 기기의 목록입니다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기기 이름을 터치하시면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실시간 영상 보기 화면으로 이동합니다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ahoma" pitchFamily="34" charset="0"/>
              </a:rPr>
              <a:t>확인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884A5D9-3B4E-47DB-91DD-8B86696608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27" y="1379249"/>
            <a:ext cx="2373414" cy="50105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C4AEE572-167E-4CC3-8973-51B43F8F61AF}"/>
              </a:ext>
            </a:extLst>
          </p:cNvPr>
          <p:cNvSpPr/>
          <p:nvPr/>
        </p:nvSpPr>
        <p:spPr bwMode="auto">
          <a:xfrm>
            <a:off x="3822790" y="3395266"/>
            <a:ext cx="2153051" cy="1536569"/>
          </a:xfrm>
          <a:prstGeom prst="wedgeRoundRectCallout">
            <a:avLst>
              <a:gd name="adj1" fmla="val -44865"/>
              <a:gd name="adj2" fmla="val 105677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dirty="0">
                <a:latin typeface="Tahoma" pitchFamily="34" charset="0"/>
              </a:rPr>
              <a:t>2/3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u="sng" dirty="0">
                <a:latin typeface="Tahoma" pitchFamily="34" charset="0"/>
              </a:rPr>
              <a:t>고객지원</a:t>
            </a: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서비스 이용 방법 확인</a:t>
            </a:r>
            <a:r>
              <a:rPr kumimoji="1" lang="en-US" altLang="ko-KR" sz="900" dirty="0">
                <a:latin typeface="Tahoma" pitchFamily="34" charset="0"/>
              </a:rPr>
              <a:t>, A/S </a:t>
            </a:r>
            <a:r>
              <a:rPr kumimoji="1" lang="ko-KR" altLang="en-US" sz="900" dirty="0">
                <a:latin typeface="Tahoma" pitchFamily="34" charset="0"/>
              </a:rPr>
              <a:t>접수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등을 확인하실 수 있습니다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ahoma" pitchFamily="34" charset="0"/>
              </a:rPr>
              <a:t>확인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67419D4-BABF-4077-B0D0-9DF14F1A63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82" y="1379248"/>
            <a:ext cx="2373414" cy="50105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471C6348-505E-4189-8B62-2596F42F86FF}"/>
              </a:ext>
            </a:extLst>
          </p:cNvPr>
          <p:cNvSpPr/>
          <p:nvPr/>
        </p:nvSpPr>
        <p:spPr bwMode="auto">
          <a:xfrm>
            <a:off x="6743663" y="3299161"/>
            <a:ext cx="2153051" cy="1536569"/>
          </a:xfrm>
          <a:prstGeom prst="wedgeRoundRectCallout">
            <a:avLst>
              <a:gd name="adj1" fmla="val 34826"/>
              <a:gd name="adj2" fmla="val 121056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dirty="0">
                <a:latin typeface="Tahoma" pitchFamily="34" charset="0"/>
              </a:rPr>
              <a:t>3/3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u="sng" dirty="0">
                <a:latin typeface="Tahoma" pitchFamily="34" charset="0"/>
              </a:rPr>
              <a:t>설정</a:t>
            </a: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자동로그인 설정</a:t>
            </a:r>
            <a:r>
              <a:rPr kumimoji="1" lang="en-US" altLang="ko-KR" sz="900" dirty="0">
                <a:latin typeface="Tahoma" pitchFamily="34" charset="0"/>
              </a:rPr>
              <a:t>, </a:t>
            </a:r>
            <a:r>
              <a:rPr kumimoji="1" lang="ko-KR" altLang="en-US" sz="900" dirty="0">
                <a:latin typeface="Tahoma" pitchFamily="34" charset="0"/>
              </a:rPr>
              <a:t>회원정보 관리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dirty="0">
                <a:latin typeface="Tahoma" pitchFamily="34" charset="0"/>
              </a:rPr>
              <a:t>WIFI </a:t>
            </a:r>
            <a:r>
              <a:rPr kumimoji="1" lang="ko-KR" altLang="en-US" sz="900" dirty="0">
                <a:latin typeface="Tahoma" pitchFamily="34" charset="0"/>
              </a:rPr>
              <a:t>재설정</a:t>
            </a:r>
            <a:r>
              <a:rPr kumimoji="1" lang="en-US" altLang="ko-KR" sz="900" dirty="0">
                <a:latin typeface="Tahoma" pitchFamily="34" charset="0"/>
              </a:rPr>
              <a:t>, </a:t>
            </a:r>
            <a:r>
              <a:rPr kumimoji="1" lang="ko-KR" altLang="en-US" sz="900" dirty="0">
                <a:latin typeface="Tahoma" pitchFamily="34" charset="0"/>
              </a:rPr>
              <a:t>자동 접속 기능 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등을 설정하실 수 있습니다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ahoma" pitchFamily="34" charset="0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24450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871B29AA-6D20-4ACC-BEA9-09FE2C72F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812" y="1646846"/>
            <a:ext cx="2621507" cy="4779678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ECC831E6-2776-49FE-9580-58E296A6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ko-KR" altLang="en-US" sz="2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뷰가드미니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설치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50B3699-FD86-49B7-8688-4972ACF5B4F2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App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사용방법 안내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159895-24A1-488E-9036-848231CDF212}"/>
              </a:ext>
            </a:extLst>
          </p:cNvPr>
          <p:cNvSpPr/>
          <p:nvPr/>
        </p:nvSpPr>
        <p:spPr>
          <a:xfrm>
            <a:off x="4009716" y="6458355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카메라 렌즈회전 기능 첫 사용 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829E9ED-7ED1-4933-9AD0-227EAB42889A}"/>
              </a:ext>
            </a:extLst>
          </p:cNvPr>
          <p:cNvSpPr/>
          <p:nvPr/>
        </p:nvSpPr>
        <p:spPr bwMode="auto">
          <a:xfrm>
            <a:off x="4190808" y="4153796"/>
            <a:ext cx="1656230" cy="16562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8EFD7C1-CB27-4FBB-BFE8-A765490A8797}"/>
              </a:ext>
            </a:extLst>
          </p:cNvPr>
          <p:cNvSpPr/>
          <p:nvPr/>
        </p:nvSpPr>
        <p:spPr bwMode="auto">
          <a:xfrm>
            <a:off x="4725629" y="4693550"/>
            <a:ext cx="576080" cy="576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E0BCA19C-97A9-4AD7-9F09-D0E92D56E364}"/>
              </a:ext>
            </a:extLst>
          </p:cNvPr>
          <p:cNvSpPr/>
          <p:nvPr/>
        </p:nvSpPr>
        <p:spPr bwMode="auto">
          <a:xfrm>
            <a:off x="3747014" y="2742413"/>
            <a:ext cx="2153051" cy="1656230"/>
          </a:xfrm>
          <a:prstGeom prst="wedgeRoundRectCallout">
            <a:avLst>
              <a:gd name="adj1" fmla="val 9535"/>
              <a:gd name="adj2" fmla="val 79079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u="sng" dirty="0">
                <a:latin typeface="Tahoma" pitchFamily="34" charset="0"/>
              </a:rPr>
              <a:t>카메라 렌즈 이동</a:t>
            </a: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가운데 버튼을 터치한 상태로 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상하좌우로 이동하세요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ahoma" pitchFamily="34" charset="0"/>
              </a:rPr>
              <a:t>확인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B028238-91D6-4B5B-8ED0-51B0E92B00B1}"/>
              </a:ext>
            </a:extLst>
          </p:cNvPr>
          <p:cNvSpPr/>
          <p:nvPr/>
        </p:nvSpPr>
        <p:spPr bwMode="auto">
          <a:xfrm>
            <a:off x="4834535" y="4222389"/>
            <a:ext cx="432060" cy="678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CD4B9266-0274-47B1-8890-A3EFF27FA2A1}"/>
              </a:ext>
            </a:extLst>
          </p:cNvPr>
          <p:cNvSpPr/>
          <p:nvPr/>
        </p:nvSpPr>
        <p:spPr bwMode="auto">
          <a:xfrm rot="16200000">
            <a:off x="4042519" y="4944952"/>
            <a:ext cx="432060" cy="678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5C4E493-D6E1-4901-9BE1-E0CF164A7127}"/>
              </a:ext>
            </a:extLst>
          </p:cNvPr>
          <p:cNvSpPr/>
          <p:nvPr/>
        </p:nvSpPr>
        <p:spPr bwMode="auto">
          <a:xfrm rot="5400000">
            <a:off x="5529340" y="4944952"/>
            <a:ext cx="432060" cy="678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3EC08F3E-7D81-4F49-A6AA-314D63F21E91}"/>
              </a:ext>
            </a:extLst>
          </p:cNvPr>
          <p:cNvSpPr/>
          <p:nvPr/>
        </p:nvSpPr>
        <p:spPr bwMode="auto">
          <a:xfrm rot="10800000">
            <a:off x="4834535" y="5649959"/>
            <a:ext cx="432060" cy="678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872DA26-47A3-4A87-BCFA-6536BF46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40" y="1641817"/>
            <a:ext cx="2621507" cy="47796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DC29B86-FAD4-4EEF-9290-779127CA0D05}"/>
              </a:ext>
            </a:extLst>
          </p:cNvPr>
          <p:cNvSpPr/>
          <p:nvPr/>
        </p:nvSpPr>
        <p:spPr bwMode="auto">
          <a:xfrm>
            <a:off x="6896140" y="2161304"/>
            <a:ext cx="2621507" cy="12961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사생활 보호 모드</a:t>
            </a:r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30E1752B-BC28-4194-A7FE-FE9B6CE0FF1E}"/>
              </a:ext>
            </a:extLst>
          </p:cNvPr>
          <p:cNvSpPr/>
          <p:nvPr/>
        </p:nvSpPr>
        <p:spPr bwMode="auto">
          <a:xfrm>
            <a:off x="7130367" y="4042297"/>
            <a:ext cx="2153051" cy="1636560"/>
          </a:xfrm>
          <a:prstGeom prst="wedgeRoundRectCallout">
            <a:avLst>
              <a:gd name="adj1" fmla="val 2854"/>
              <a:gd name="adj2" fmla="val -7668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u="sng" dirty="0">
                <a:latin typeface="Tahoma" pitchFamily="34" charset="0"/>
              </a:rPr>
              <a:t>사생활 보호 모드</a:t>
            </a: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카메라 렌즈가 기기 안쪽으로 숨어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 촬영을 종료합니다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한번 더 누르시면 사생활 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보호모드가 해제됩니다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ahoma" pitchFamily="34" charset="0"/>
              </a:rPr>
              <a:t>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3657A3-2D6E-485D-AB09-767F3AF0CB0C}"/>
              </a:ext>
            </a:extLst>
          </p:cNvPr>
          <p:cNvSpPr/>
          <p:nvPr/>
        </p:nvSpPr>
        <p:spPr>
          <a:xfrm>
            <a:off x="6819983" y="6461415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사생활 보호 모드 기능 첫 사용 시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C73F545-4587-4A8E-A1B2-64C245D9A9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0" y="1648525"/>
            <a:ext cx="2373414" cy="50105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9A47C4-0FEE-43CE-8E6F-2685288F7373}"/>
              </a:ext>
            </a:extLst>
          </p:cNvPr>
          <p:cNvSpPr/>
          <p:nvPr/>
        </p:nvSpPr>
        <p:spPr>
          <a:xfrm>
            <a:off x="420453" y="6590648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Live </a:t>
            </a:r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영상 접속 실패 시</a:t>
            </a:r>
          </a:p>
        </p:txBody>
      </p:sp>
      <p:sp>
        <p:nvSpPr>
          <p:cNvPr id="44" name="말풍선: 모서리가 둥근 사각형 43">
            <a:extLst>
              <a:ext uri="{FF2B5EF4-FFF2-40B4-BE49-F238E27FC236}">
                <a16:creationId xmlns:a16="http://schemas.microsoft.com/office/drawing/2014/main" id="{3BC4AFC9-28A3-49B9-AFB1-A63F945E2BDD}"/>
              </a:ext>
            </a:extLst>
          </p:cNvPr>
          <p:cNvSpPr/>
          <p:nvPr/>
        </p:nvSpPr>
        <p:spPr bwMode="auto">
          <a:xfrm>
            <a:off x="660109" y="3256268"/>
            <a:ext cx="2153051" cy="2553758"/>
          </a:xfrm>
          <a:prstGeom prst="wedgeRoundRectCallout">
            <a:avLst>
              <a:gd name="adj1" fmla="val 25282"/>
              <a:gd name="adj2" fmla="val -4046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u="sng" dirty="0">
                <a:latin typeface="Tahoma" pitchFamily="34" charset="0"/>
              </a:rPr>
              <a:t>영상 접속에 실패하였습니다</a:t>
            </a:r>
            <a:r>
              <a:rPr kumimoji="1" lang="en-US" altLang="ko-KR" sz="900" b="1" u="sng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b="1" u="sng" dirty="0" err="1">
                <a:latin typeface="Tahoma" pitchFamily="34" charset="0"/>
              </a:rPr>
              <a:t>Wifi</a:t>
            </a:r>
            <a:r>
              <a:rPr kumimoji="1" lang="en-US" altLang="ko-KR" sz="900" b="1" u="sng" dirty="0">
                <a:latin typeface="Tahoma" pitchFamily="34" charset="0"/>
              </a:rPr>
              <a:t> </a:t>
            </a:r>
            <a:r>
              <a:rPr kumimoji="1" lang="ko-KR" altLang="en-US" sz="900" b="1" u="sng" dirty="0">
                <a:latin typeface="Tahoma" pitchFamily="34" charset="0"/>
              </a:rPr>
              <a:t>공유기 전원이 </a:t>
            </a:r>
            <a:r>
              <a:rPr kumimoji="1" lang="ko-KR" altLang="en-US" sz="900" b="1" u="sng" dirty="0" err="1">
                <a:latin typeface="Tahoma" pitchFamily="34" charset="0"/>
              </a:rPr>
              <a:t>켜져있는지</a:t>
            </a:r>
            <a:r>
              <a:rPr kumimoji="1" lang="ko-KR" altLang="en-US" sz="900" b="1" u="sng" dirty="0">
                <a:latin typeface="Tahoma" pitchFamily="34" charset="0"/>
              </a:rPr>
              <a:t> 확인하세요</a:t>
            </a:r>
            <a:r>
              <a:rPr kumimoji="1" lang="en-US" altLang="ko-KR" sz="900" b="1" u="sng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u="sng" dirty="0">
                <a:latin typeface="Tahoma" pitchFamily="34" charset="0"/>
              </a:rPr>
              <a:t>유선</a:t>
            </a:r>
            <a:r>
              <a:rPr kumimoji="1" lang="en-US" altLang="ko-KR" sz="900" b="1" u="sng" dirty="0">
                <a:latin typeface="Tahoma" pitchFamily="34" charset="0"/>
              </a:rPr>
              <a:t>LAN</a:t>
            </a:r>
            <a:r>
              <a:rPr kumimoji="1" lang="ko-KR" altLang="en-US" sz="900" b="1" u="sng" dirty="0">
                <a:latin typeface="Tahoma" pitchFamily="34" charset="0"/>
              </a:rPr>
              <a:t>으로 연결하신 경우 케이블 </a:t>
            </a: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u="sng" dirty="0">
                <a:latin typeface="Tahoma" pitchFamily="34" charset="0"/>
              </a:rPr>
              <a:t>연결상태를 확인하세요</a:t>
            </a:r>
            <a:r>
              <a:rPr kumimoji="1" lang="en-US" altLang="ko-KR" sz="900" b="1" u="sng" dirty="0">
                <a:latin typeface="Tahoma" pitchFamily="34" charset="0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900" b="1" u="sng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인터넷 업체나</a:t>
            </a:r>
            <a:r>
              <a:rPr kumimoji="1" lang="en-US" altLang="ko-KR" sz="900" dirty="0">
                <a:latin typeface="Tahoma" pitchFamily="34" charset="0"/>
              </a:rPr>
              <a:t>, </a:t>
            </a:r>
            <a:r>
              <a:rPr kumimoji="1" lang="en-US" altLang="ko-KR" sz="900" dirty="0" err="1">
                <a:latin typeface="Tahoma" pitchFamily="34" charset="0"/>
              </a:rPr>
              <a:t>Wifi</a:t>
            </a:r>
            <a:r>
              <a:rPr kumimoji="1" lang="en-US" altLang="ko-KR" sz="900" dirty="0">
                <a:latin typeface="Tahoma" pitchFamily="34" charset="0"/>
              </a:rPr>
              <a:t> </a:t>
            </a:r>
            <a:r>
              <a:rPr kumimoji="1" lang="ko-KR" altLang="en-US" sz="900" dirty="0">
                <a:latin typeface="Tahoma" pitchFamily="34" charset="0"/>
              </a:rPr>
              <a:t>공유기가 변경된 경우</a:t>
            </a:r>
            <a:endParaRPr kumimoji="1" lang="en-US" altLang="ko-KR" sz="900" dirty="0">
              <a:latin typeface="Tahoma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dirty="0">
                <a:latin typeface="Tahoma" pitchFamily="34" charset="0"/>
              </a:rPr>
              <a:t>아래 </a:t>
            </a:r>
            <a:r>
              <a:rPr kumimoji="1" lang="en-US" altLang="ko-KR" sz="900" dirty="0">
                <a:latin typeface="Tahoma" pitchFamily="34" charset="0"/>
              </a:rPr>
              <a:t>WIFI</a:t>
            </a:r>
            <a:r>
              <a:rPr kumimoji="1" lang="ko-KR" altLang="en-US" sz="900" dirty="0">
                <a:latin typeface="Tahoma" pitchFamily="34" charset="0"/>
              </a:rPr>
              <a:t>설정하기를 눌러 재설정하세요</a:t>
            </a:r>
            <a:r>
              <a:rPr kumimoji="1" lang="en-US" altLang="ko-KR" sz="900" dirty="0">
                <a:latin typeface="Tahoma" pitchFamily="34" charset="0"/>
              </a:rPr>
              <a:t>.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652AF46-D85A-4654-A7BF-658304616CAD}"/>
              </a:ext>
            </a:extLst>
          </p:cNvPr>
          <p:cNvSpPr/>
          <p:nvPr/>
        </p:nvSpPr>
        <p:spPr bwMode="auto">
          <a:xfrm>
            <a:off x="694865" y="5237717"/>
            <a:ext cx="2103244" cy="3847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WIFI</a:t>
            </a: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설정하기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29E4BB-934F-4F97-8499-C31A79822E68}"/>
              </a:ext>
            </a:extLst>
          </p:cNvPr>
          <p:cNvSpPr/>
          <p:nvPr/>
        </p:nvSpPr>
        <p:spPr>
          <a:xfrm>
            <a:off x="1542745" y="5622438"/>
            <a:ext cx="4074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b="1" dirty="0">
                <a:solidFill>
                  <a:prstClr val="black"/>
                </a:solidFill>
                <a:latin typeface="Tahoma" pitchFamily="34" charset="0"/>
              </a:rPr>
              <a:t>Skip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9024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0">
            <a:extLst>
              <a:ext uri="{FF2B5EF4-FFF2-40B4-BE49-F238E27FC236}">
                <a16:creationId xmlns:a16="http://schemas.microsoft.com/office/drawing/2014/main" id="{DDEB3CF0-A3B5-4F6A-B20F-D5100701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App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ko-KR" altLang="en-US" sz="2000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9DD9E2-D894-41A0-9809-B9DC41EC15D7}"/>
              </a:ext>
            </a:extLst>
          </p:cNvPr>
          <p:cNvSpPr/>
          <p:nvPr/>
        </p:nvSpPr>
        <p:spPr bwMode="auto">
          <a:xfrm>
            <a:off x="211322" y="875182"/>
            <a:ext cx="9937380" cy="5064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1" indent="-171450" defTabSz="914400" fontAlgn="base" latinLnBrk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 typeface="맑은 고딕" panose="020B0503020000020004" pitchFamily="50" charset="-127"/>
              <a:buChar char="■"/>
              <a:tabLst/>
            </a:pPr>
            <a:r>
              <a:rPr lang="ko-KR" altLang="en-US" sz="18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8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App </a:t>
            </a:r>
            <a:r>
              <a:rPr lang="ko-KR" altLang="en-US" sz="18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가입정보 기반 </a:t>
            </a:r>
            <a:r>
              <a:rPr lang="en-US" altLang="ko-KR" sz="18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SAP </a:t>
            </a:r>
            <a:r>
              <a:rPr lang="ko-KR" altLang="en-US" sz="18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고객조회를 통해 신규 가입여부 판단 및 기기설치 안내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7319C3-DCAC-45A0-BD94-08A473874AB6}"/>
              </a:ext>
            </a:extLst>
          </p:cNvPr>
          <p:cNvGrpSpPr/>
          <p:nvPr/>
        </p:nvGrpSpPr>
        <p:grpSpPr>
          <a:xfrm>
            <a:off x="283333" y="1823602"/>
            <a:ext cx="4434903" cy="4956400"/>
            <a:chOff x="385059" y="1823602"/>
            <a:chExt cx="4434903" cy="49564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18CCB3-0D87-4D50-A207-77C29FEF09EB}"/>
                </a:ext>
              </a:extLst>
            </p:cNvPr>
            <p:cNvSpPr/>
            <p:nvPr/>
          </p:nvSpPr>
          <p:spPr>
            <a:xfrm>
              <a:off x="385059" y="1823602"/>
              <a:ext cx="1155961" cy="35456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DFFFC8-0B5E-406E-B952-606CF1A2A8F0}"/>
                </a:ext>
              </a:extLst>
            </p:cNvPr>
            <p:cNvSpPr/>
            <p:nvPr/>
          </p:nvSpPr>
          <p:spPr>
            <a:xfrm>
              <a:off x="2011572" y="1823602"/>
              <a:ext cx="1155961" cy="35456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뷰가드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43B262-332D-4312-9F74-1E991C05D171}"/>
                </a:ext>
              </a:extLst>
            </p:cNvPr>
            <p:cNvSpPr/>
            <p:nvPr/>
          </p:nvSpPr>
          <p:spPr>
            <a:xfrm>
              <a:off x="3664001" y="1823602"/>
              <a:ext cx="1155961" cy="35456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SAP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C7F9C18-8623-44B3-BC69-665DD819BBE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4241981" y="2178164"/>
              <a:ext cx="1" cy="460183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75B7B35-7946-48B8-BC9A-B598E82EC654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589553" y="2178164"/>
              <a:ext cx="0" cy="460183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62601C9-5809-4F97-9311-D4354F0CFF13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63040" y="2178164"/>
              <a:ext cx="0" cy="460183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509C88-8902-4099-8FF6-C87BF7513618}"/>
              </a:ext>
            </a:extLst>
          </p:cNvPr>
          <p:cNvCxnSpPr/>
          <p:nvPr/>
        </p:nvCxnSpPr>
        <p:spPr>
          <a:xfrm>
            <a:off x="861313" y="4801448"/>
            <a:ext cx="162651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83E48-5C21-4875-8317-539E9299BE25}"/>
              </a:ext>
            </a:extLst>
          </p:cNvPr>
          <p:cNvSpPr/>
          <p:nvPr/>
        </p:nvSpPr>
        <p:spPr>
          <a:xfrm>
            <a:off x="1270323" y="4570616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로그인 요청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44B2B0-57E1-44F7-972E-71978F2238B3}"/>
              </a:ext>
            </a:extLst>
          </p:cNvPr>
          <p:cNvSpPr/>
          <p:nvPr/>
        </p:nvSpPr>
        <p:spPr bwMode="auto">
          <a:xfrm>
            <a:off x="1885461" y="4210566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회원가입 처리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93F05FB-C454-42A4-AE96-5FA4298DD022}"/>
              </a:ext>
            </a:extLst>
          </p:cNvPr>
          <p:cNvCxnSpPr>
            <a:cxnSpLocks/>
          </p:cNvCxnSpPr>
          <p:nvPr/>
        </p:nvCxnSpPr>
        <p:spPr>
          <a:xfrm flipH="1">
            <a:off x="835396" y="5123772"/>
            <a:ext cx="165243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181125-713B-4930-A784-2D0206094D28}"/>
              </a:ext>
            </a:extLst>
          </p:cNvPr>
          <p:cNvSpPr/>
          <p:nvPr/>
        </p:nvSpPr>
        <p:spPr>
          <a:xfrm>
            <a:off x="1284231" y="4892940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로그인 성공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740805-E70A-4206-97C6-25CBB1E670B3}"/>
              </a:ext>
            </a:extLst>
          </p:cNvPr>
          <p:cNvCxnSpPr/>
          <p:nvPr/>
        </p:nvCxnSpPr>
        <p:spPr>
          <a:xfrm>
            <a:off x="861313" y="4009338"/>
            <a:ext cx="162651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862F31-85DA-40AF-B7C4-DB1254AA0719}"/>
              </a:ext>
            </a:extLst>
          </p:cNvPr>
          <p:cNvSpPr/>
          <p:nvPr/>
        </p:nvSpPr>
        <p:spPr>
          <a:xfrm>
            <a:off x="633937" y="3778506"/>
            <a:ext cx="20746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dirty="0">
                <a:solidFill>
                  <a:prstClr val="black"/>
                </a:solidFill>
              </a:rPr>
              <a:t>App </a:t>
            </a:r>
            <a:r>
              <a:rPr lang="ko-KR" altLang="en-US" sz="900" dirty="0">
                <a:solidFill>
                  <a:prstClr val="black"/>
                </a:solidFill>
              </a:rPr>
              <a:t>회원가입 요청 </a:t>
            </a:r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</a:rPr>
              <a:t>url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화원가입 시</a:t>
            </a:r>
            <a:r>
              <a:rPr lang="en-US" altLang="ko-KR" sz="900" dirty="0">
                <a:solidFill>
                  <a:srgbClr val="FF0000"/>
                </a:solidFill>
              </a:rPr>
              <a:t>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377BCF7-9A8D-404A-A0E8-BB1C29B7DF5E}"/>
              </a:ext>
            </a:extLst>
          </p:cNvPr>
          <p:cNvSpPr/>
          <p:nvPr/>
        </p:nvSpPr>
        <p:spPr bwMode="auto">
          <a:xfrm>
            <a:off x="283332" y="1479870"/>
            <a:ext cx="4434903" cy="230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1100" b="1" kern="0" spc="-52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Url</a:t>
            </a:r>
            <a:r>
              <a:rPr lang="ko-KR" altLang="en-US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통한 회원가입 </a:t>
            </a:r>
            <a:r>
              <a:rPr lang="en-US" altLang="ko-KR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ea"/>
              </a:rPr>
              <a:t>신규계약 고객</a:t>
            </a:r>
            <a:r>
              <a:rPr lang="en-US" altLang="ko-KR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ea"/>
              </a:rPr>
              <a:t>)</a:t>
            </a:r>
            <a:endParaRPr lang="ko-KR" altLang="en-US" sz="1100" b="1" kern="0" spc="-52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D820C78-C774-4C55-8AEB-54B99A1BC77A}"/>
              </a:ext>
            </a:extLst>
          </p:cNvPr>
          <p:cNvSpPr/>
          <p:nvPr/>
        </p:nvSpPr>
        <p:spPr bwMode="auto">
          <a:xfrm>
            <a:off x="5505764" y="1479870"/>
            <a:ext cx="4434903" cy="2308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defTabSz="914400" fontAlgn="base">
              <a:spcBef>
                <a:spcPct val="20000"/>
              </a:spcBef>
              <a:spcAft>
                <a:spcPct val="20000"/>
              </a:spcAft>
            </a:pPr>
            <a:r>
              <a:rPr lang="en-US" altLang="ko-KR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App </a:t>
            </a:r>
            <a:r>
              <a:rPr lang="ko-KR" altLang="en-US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직접 회원가입 </a:t>
            </a:r>
            <a:r>
              <a:rPr lang="en-US" altLang="ko-KR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ea"/>
              </a:rPr>
              <a:t>(+ </a:t>
            </a:r>
            <a:r>
              <a:rPr lang="ko-KR" altLang="en-US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ea"/>
              </a:rPr>
              <a:t>중고거래 포함</a:t>
            </a:r>
            <a:r>
              <a:rPr lang="en-US" altLang="ko-KR" sz="1100" b="1" kern="0" spc="-52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ea"/>
              </a:rPr>
              <a:t>)</a:t>
            </a:r>
            <a:endParaRPr lang="ko-KR" altLang="en-US" sz="1100" b="1" kern="0" spc="-52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F1B9418-421B-4116-9E7F-176E23ACAA32}"/>
              </a:ext>
            </a:extLst>
          </p:cNvPr>
          <p:cNvSpPr/>
          <p:nvPr/>
        </p:nvSpPr>
        <p:spPr bwMode="auto">
          <a:xfrm>
            <a:off x="3530271" y="2353258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b="1" dirty="0">
                <a:latin typeface="Tahoma" pitchFamily="34" charset="0"/>
                <a:ea typeface="맑은 고딕" pitchFamily="50" charset="-127"/>
              </a:rPr>
              <a:t>CMS</a:t>
            </a:r>
            <a:r>
              <a:rPr kumimoji="1" lang="ko-KR" altLang="en-US" sz="900" b="1" dirty="0">
                <a:latin typeface="Tahoma" pitchFamily="34" charset="0"/>
                <a:ea typeface="맑은 고딕" pitchFamily="50" charset="-127"/>
              </a:rPr>
              <a:t> </a:t>
            </a:r>
            <a:r>
              <a: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계약 생성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A26495A-24ED-44A4-A493-B16FE48046B4}"/>
              </a:ext>
            </a:extLst>
          </p:cNvPr>
          <p:cNvCxnSpPr>
            <a:cxnSpLocks/>
          </p:cNvCxnSpPr>
          <p:nvPr/>
        </p:nvCxnSpPr>
        <p:spPr>
          <a:xfrm flipH="1">
            <a:off x="2487015" y="2834254"/>
            <a:ext cx="165243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D5FBDA-CC9F-4FCE-B827-648E8DAB8AF6}"/>
              </a:ext>
            </a:extLst>
          </p:cNvPr>
          <p:cNvSpPr/>
          <p:nvPr/>
        </p:nvSpPr>
        <p:spPr>
          <a:xfrm>
            <a:off x="2434874" y="2632497"/>
            <a:ext cx="1972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dirty="0">
                <a:solidFill>
                  <a:prstClr val="black"/>
                </a:solidFill>
              </a:rPr>
              <a:t>OCS </a:t>
            </a:r>
            <a:r>
              <a:rPr lang="ko-KR" altLang="en-US" sz="900" dirty="0">
                <a:solidFill>
                  <a:prstClr val="black"/>
                </a:solidFill>
              </a:rPr>
              <a:t>업데이트</a:t>
            </a:r>
            <a:r>
              <a:rPr lang="en-US" altLang="ko-KR" sz="900" dirty="0">
                <a:solidFill>
                  <a:prstClr val="black"/>
                </a:solidFill>
              </a:rPr>
              <a:t>(</a:t>
            </a:r>
            <a:r>
              <a:rPr lang="ko-KR" altLang="en-US" sz="900" dirty="0">
                <a:solidFill>
                  <a:srgbClr val="FF0000"/>
                </a:solidFill>
              </a:rPr>
              <a:t>계약번호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전화번호</a:t>
            </a:r>
            <a:r>
              <a:rPr lang="en-US" altLang="ko-KR" sz="900" dirty="0">
                <a:solidFill>
                  <a:prstClr val="black"/>
                </a:solidFill>
              </a:rPr>
              <a:t>)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0476D63-F10C-4104-9518-D63E0809DE8D}"/>
              </a:ext>
            </a:extLst>
          </p:cNvPr>
          <p:cNvCxnSpPr>
            <a:cxnSpLocks/>
          </p:cNvCxnSpPr>
          <p:nvPr/>
        </p:nvCxnSpPr>
        <p:spPr>
          <a:xfrm flipH="1">
            <a:off x="835479" y="3678878"/>
            <a:ext cx="165243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6AD73C-FEAA-4B98-BA93-1CF47365B614}"/>
              </a:ext>
            </a:extLst>
          </p:cNvPr>
          <p:cNvSpPr/>
          <p:nvPr/>
        </p:nvSpPr>
        <p:spPr>
          <a:xfrm>
            <a:off x="490034" y="3448046"/>
            <a:ext cx="23903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회원가입 </a:t>
            </a:r>
            <a:r>
              <a:rPr lang="ko-KR" altLang="en-US" sz="900" dirty="0" err="1">
                <a:solidFill>
                  <a:prstClr val="black"/>
                </a:solidFill>
              </a:rPr>
              <a:t>알림톡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(SAP</a:t>
            </a:r>
            <a:r>
              <a:rPr lang="ko-KR" altLang="en-US" sz="900" dirty="0">
                <a:solidFill>
                  <a:srgbClr val="FF0000"/>
                </a:solidFill>
              </a:rPr>
              <a:t> 계약번호 부여 상태</a:t>
            </a:r>
            <a:r>
              <a:rPr lang="en-US" altLang="ko-KR" sz="900" dirty="0">
                <a:solidFill>
                  <a:srgbClr val="FF0000"/>
                </a:solidFill>
              </a:rPr>
              <a:t>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AC0926-E84A-4A55-B0A4-DD8FB06ED937}"/>
              </a:ext>
            </a:extLst>
          </p:cNvPr>
          <p:cNvSpPr/>
          <p:nvPr/>
        </p:nvSpPr>
        <p:spPr>
          <a:xfrm>
            <a:off x="5505764" y="1823602"/>
            <a:ext cx="1155961" cy="3545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802344-3DBB-47F7-8E8A-A05CD979DB86}"/>
              </a:ext>
            </a:extLst>
          </p:cNvPr>
          <p:cNvSpPr/>
          <p:nvPr/>
        </p:nvSpPr>
        <p:spPr>
          <a:xfrm>
            <a:off x="7127766" y="1823602"/>
            <a:ext cx="1155961" cy="3545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캡스홈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240405-54EC-436E-A6E5-33F9F1433E0D}"/>
              </a:ext>
            </a:extLst>
          </p:cNvPr>
          <p:cNvSpPr/>
          <p:nvPr/>
        </p:nvSpPr>
        <p:spPr>
          <a:xfrm>
            <a:off x="8784706" y="1823602"/>
            <a:ext cx="1155961" cy="3545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SAP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84F1373-550C-4B82-B413-0553728F9E5E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362686" y="2178164"/>
            <a:ext cx="1" cy="4601838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3437293-9960-4D9D-962E-C03AB41CB01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705747" y="2178164"/>
            <a:ext cx="23561" cy="4601838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69CF4EA-6608-4A92-872F-59F88BDBD6C3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083745" y="2178164"/>
            <a:ext cx="0" cy="4601838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F75B9E0-5583-4DFB-8A2D-9EF77048DD55}"/>
              </a:ext>
            </a:extLst>
          </p:cNvPr>
          <p:cNvCxnSpPr/>
          <p:nvPr/>
        </p:nvCxnSpPr>
        <p:spPr>
          <a:xfrm>
            <a:off x="6083744" y="5278908"/>
            <a:ext cx="162651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8807E7E-C4E5-4BA1-8D2D-5A6F88822629}"/>
              </a:ext>
            </a:extLst>
          </p:cNvPr>
          <p:cNvSpPr/>
          <p:nvPr/>
        </p:nvSpPr>
        <p:spPr>
          <a:xfrm>
            <a:off x="6492754" y="5048076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로그인 요청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3C77B41-6F3D-4C01-A31B-3750D9460535}"/>
              </a:ext>
            </a:extLst>
          </p:cNvPr>
          <p:cNvSpPr/>
          <p:nvPr/>
        </p:nvSpPr>
        <p:spPr bwMode="auto">
          <a:xfrm>
            <a:off x="7095758" y="4802450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회원가입 처리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36CA7F6-D758-4327-ACBC-1A028F4A6FC1}"/>
              </a:ext>
            </a:extLst>
          </p:cNvPr>
          <p:cNvCxnSpPr>
            <a:cxnSpLocks/>
          </p:cNvCxnSpPr>
          <p:nvPr/>
        </p:nvCxnSpPr>
        <p:spPr>
          <a:xfrm>
            <a:off x="6092458" y="5926998"/>
            <a:ext cx="326151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4B3F34F-327D-4397-8F5D-CB445F6360A9}"/>
              </a:ext>
            </a:extLst>
          </p:cNvPr>
          <p:cNvSpPr/>
          <p:nvPr/>
        </p:nvSpPr>
        <p:spPr>
          <a:xfrm>
            <a:off x="7201524" y="5696166"/>
            <a:ext cx="19175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기본</a:t>
            </a:r>
            <a:r>
              <a:rPr lang="en-US" altLang="ko-KR" sz="900" dirty="0">
                <a:solidFill>
                  <a:prstClr val="black"/>
                </a:solidFill>
              </a:rPr>
              <a:t>(</a:t>
            </a:r>
            <a:r>
              <a:rPr lang="ko-KR" altLang="en-US" sz="900" dirty="0">
                <a:solidFill>
                  <a:prstClr val="black"/>
                </a:solidFill>
              </a:rPr>
              <a:t>부가</a:t>
            </a:r>
            <a:r>
              <a:rPr lang="en-US" altLang="ko-KR" sz="900" dirty="0">
                <a:solidFill>
                  <a:prstClr val="black"/>
                </a:solidFill>
              </a:rPr>
              <a:t>)</a:t>
            </a:r>
            <a:r>
              <a:rPr lang="ko-KR" altLang="en-US" sz="900" dirty="0">
                <a:solidFill>
                  <a:prstClr val="black"/>
                </a:solidFill>
              </a:rPr>
              <a:t>서비스 가입 </a:t>
            </a:r>
            <a:r>
              <a:rPr lang="en-US" altLang="ko-KR" sz="900" dirty="0">
                <a:solidFill>
                  <a:prstClr val="black"/>
                </a:solidFill>
              </a:rPr>
              <a:t>(</a:t>
            </a:r>
            <a:r>
              <a:rPr lang="ko-KR" altLang="en-US" sz="900" dirty="0">
                <a:solidFill>
                  <a:prstClr val="black"/>
                </a:solidFill>
              </a:rPr>
              <a:t>청약</a:t>
            </a:r>
            <a:r>
              <a:rPr lang="en-US" altLang="ko-KR" sz="900" dirty="0">
                <a:solidFill>
                  <a:prstClr val="black"/>
                </a:solidFill>
              </a:rPr>
              <a:t>Web)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9A42FEF-7329-4991-933C-1F2DC7B5002F}"/>
              </a:ext>
            </a:extLst>
          </p:cNvPr>
          <p:cNvCxnSpPr>
            <a:cxnSpLocks/>
          </p:cNvCxnSpPr>
          <p:nvPr/>
        </p:nvCxnSpPr>
        <p:spPr>
          <a:xfrm flipH="1">
            <a:off x="6057827" y="5601232"/>
            <a:ext cx="165243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56758F-C9F8-4321-ADED-A3460AD24885}"/>
              </a:ext>
            </a:extLst>
          </p:cNvPr>
          <p:cNvSpPr/>
          <p:nvPr/>
        </p:nvSpPr>
        <p:spPr>
          <a:xfrm>
            <a:off x="6506662" y="5370400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로그인 성공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56EC25F-05E2-44DE-8B98-C352B0FD0DBE}"/>
              </a:ext>
            </a:extLst>
          </p:cNvPr>
          <p:cNvCxnSpPr/>
          <p:nvPr/>
        </p:nvCxnSpPr>
        <p:spPr>
          <a:xfrm>
            <a:off x="6083744" y="2459402"/>
            <a:ext cx="162651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0790215-5E90-4FD7-BB3A-C0A40BE0C736}"/>
              </a:ext>
            </a:extLst>
          </p:cNvPr>
          <p:cNvSpPr/>
          <p:nvPr/>
        </p:nvSpPr>
        <p:spPr>
          <a:xfrm>
            <a:off x="6137692" y="2243372"/>
            <a:ext cx="1511953" cy="2308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n-US" altLang="ko-KR" sz="900" dirty="0">
                <a:solidFill>
                  <a:prstClr val="black"/>
                </a:solidFill>
              </a:rPr>
              <a:t>App </a:t>
            </a:r>
            <a:r>
              <a:rPr lang="ko-KR" altLang="en-US" sz="900" dirty="0">
                <a:solidFill>
                  <a:prstClr val="black"/>
                </a:solidFill>
              </a:rPr>
              <a:t>회원가입 요청 </a:t>
            </a:r>
            <a:r>
              <a:rPr lang="en-US" altLang="ko-KR" sz="900" dirty="0">
                <a:solidFill>
                  <a:prstClr val="black"/>
                </a:solidFill>
              </a:rPr>
              <a:t>(</a:t>
            </a:r>
            <a:r>
              <a:rPr lang="ko-KR" altLang="en-US" sz="900" dirty="0">
                <a:solidFill>
                  <a:prstClr val="black"/>
                </a:solidFill>
              </a:rPr>
              <a:t>직접</a:t>
            </a:r>
            <a:r>
              <a:rPr lang="en-US" altLang="ko-KR" sz="900" dirty="0">
                <a:solidFill>
                  <a:prstClr val="black"/>
                </a:solidFill>
              </a:rPr>
              <a:t>)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FA569D3-6973-4EF5-8C6D-D3BC374708D5}"/>
              </a:ext>
            </a:extLst>
          </p:cNvPr>
          <p:cNvCxnSpPr/>
          <p:nvPr/>
        </p:nvCxnSpPr>
        <p:spPr>
          <a:xfrm>
            <a:off x="7727461" y="2863573"/>
            <a:ext cx="162651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8685214-EEA2-41FF-B31C-8E57B9755D5D}"/>
              </a:ext>
            </a:extLst>
          </p:cNvPr>
          <p:cNvSpPr/>
          <p:nvPr/>
        </p:nvSpPr>
        <p:spPr>
          <a:xfrm>
            <a:off x="7707941" y="2660630"/>
            <a:ext cx="1760417" cy="2308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계약번호 확인 </a:t>
            </a:r>
            <a:r>
              <a:rPr lang="en-US" altLang="ko-KR" sz="900" dirty="0">
                <a:solidFill>
                  <a:prstClr val="black"/>
                </a:solidFill>
              </a:rPr>
              <a:t>(</a:t>
            </a:r>
            <a:r>
              <a:rPr lang="ko-KR" altLang="en-US" sz="900" dirty="0">
                <a:solidFill>
                  <a:prstClr val="black"/>
                </a:solidFill>
              </a:rPr>
              <a:t>가입정보 매칭</a:t>
            </a:r>
            <a:r>
              <a:rPr lang="en-US" altLang="ko-KR" sz="900" dirty="0">
                <a:solidFill>
                  <a:prstClr val="black"/>
                </a:solidFill>
              </a:rPr>
              <a:t>)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DE42F96-6EBD-469C-BD84-9ADB2831B4CE}"/>
              </a:ext>
            </a:extLst>
          </p:cNvPr>
          <p:cNvCxnSpPr>
            <a:cxnSpLocks/>
          </p:cNvCxnSpPr>
          <p:nvPr/>
        </p:nvCxnSpPr>
        <p:spPr>
          <a:xfrm flipH="1">
            <a:off x="7706761" y="3251512"/>
            <a:ext cx="165243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1060389-559B-4BA1-B2AF-A05CA44516E5}"/>
              </a:ext>
            </a:extLst>
          </p:cNvPr>
          <p:cNvSpPr/>
          <p:nvPr/>
        </p:nvSpPr>
        <p:spPr>
          <a:xfrm>
            <a:off x="7836608" y="3020680"/>
            <a:ext cx="14398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dirty="0">
                <a:solidFill>
                  <a:prstClr val="black"/>
                </a:solidFill>
              </a:rPr>
              <a:t>결과전달 </a:t>
            </a:r>
            <a:r>
              <a:rPr lang="en-US" altLang="ko-KR" sz="900" dirty="0">
                <a:solidFill>
                  <a:prstClr val="black"/>
                </a:solidFill>
              </a:rPr>
              <a:t>(</a:t>
            </a:r>
            <a:r>
              <a:rPr lang="ko-KR" altLang="en-US" sz="900" dirty="0">
                <a:solidFill>
                  <a:prstClr val="black"/>
                </a:solidFill>
              </a:rPr>
              <a:t>회원</a:t>
            </a:r>
            <a:r>
              <a:rPr lang="en-US" altLang="ko-KR" sz="900" dirty="0">
                <a:solidFill>
                  <a:prstClr val="black"/>
                </a:solidFill>
              </a:rPr>
              <a:t>, </a:t>
            </a:r>
            <a:r>
              <a:rPr lang="ko-KR" altLang="en-US" sz="900" dirty="0">
                <a:solidFill>
                  <a:prstClr val="black"/>
                </a:solidFill>
              </a:rPr>
              <a:t>비회원</a:t>
            </a:r>
            <a:r>
              <a:rPr lang="en-US" altLang="ko-KR" sz="900" dirty="0">
                <a:solidFill>
                  <a:prstClr val="black"/>
                </a:solidFill>
              </a:rPr>
              <a:t>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2FA468-D6E4-49AC-8F57-F8BB5BF7E5DC}"/>
              </a:ext>
            </a:extLst>
          </p:cNvPr>
          <p:cNvCxnSpPr>
            <a:cxnSpLocks/>
          </p:cNvCxnSpPr>
          <p:nvPr/>
        </p:nvCxnSpPr>
        <p:spPr>
          <a:xfrm>
            <a:off x="5108002" y="1479870"/>
            <a:ext cx="0" cy="5516162"/>
          </a:xfrm>
          <a:prstGeom prst="line">
            <a:avLst/>
          </a:prstGeom>
          <a:noFill/>
          <a:ln w="6350" cap="flat" cmpd="sng" algn="ctr">
            <a:solidFill>
              <a:srgbClr val="000066"/>
            </a:solidFill>
            <a:prstDash val="dash"/>
          </a:ln>
          <a:effectLst/>
        </p:spPr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AD8CE5F-97ED-4AA8-A920-2766934361CB}"/>
              </a:ext>
            </a:extLst>
          </p:cNvPr>
          <p:cNvSpPr/>
          <p:nvPr/>
        </p:nvSpPr>
        <p:spPr bwMode="auto">
          <a:xfrm>
            <a:off x="8784706" y="5984206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b="1" dirty="0">
                <a:latin typeface="Tahoma" pitchFamily="34" charset="0"/>
                <a:ea typeface="맑은 고딕" pitchFamily="50" charset="-127"/>
              </a:rPr>
              <a:t>CMS</a:t>
            </a:r>
            <a:r>
              <a:rPr kumimoji="1" lang="ko-KR" altLang="en-US" sz="900" b="1" dirty="0">
                <a:latin typeface="Tahoma" pitchFamily="34" charset="0"/>
                <a:ea typeface="맑은 고딕" pitchFamily="50" charset="-127"/>
              </a:rPr>
              <a:t> </a:t>
            </a:r>
            <a:r>
              <a: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계약 생성 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(SAP)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06CC30A-6EFC-4E59-88A5-432DBB593D1F}"/>
              </a:ext>
            </a:extLst>
          </p:cNvPr>
          <p:cNvCxnSpPr>
            <a:cxnSpLocks/>
          </p:cNvCxnSpPr>
          <p:nvPr/>
        </p:nvCxnSpPr>
        <p:spPr>
          <a:xfrm flipH="1">
            <a:off x="7706761" y="6485297"/>
            <a:ext cx="165243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155B14D-0F46-4432-8A11-E4B6BE1F2362}"/>
              </a:ext>
            </a:extLst>
          </p:cNvPr>
          <p:cNvSpPr/>
          <p:nvPr/>
        </p:nvSpPr>
        <p:spPr>
          <a:xfrm>
            <a:off x="7677595" y="6281560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dirty="0">
                <a:solidFill>
                  <a:prstClr val="black"/>
                </a:solidFill>
              </a:rPr>
              <a:t>OCS </a:t>
            </a:r>
            <a:r>
              <a:rPr lang="ko-KR" altLang="en-US" sz="900" dirty="0">
                <a:solidFill>
                  <a:prstClr val="black"/>
                </a:solidFill>
              </a:rPr>
              <a:t>업데이트</a:t>
            </a:r>
            <a:r>
              <a:rPr lang="en-US" altLang="ko-KR" sz="900" dirty="0">
                <a:solidFill>
                  <a:prstClr val="black"/>
                </a:solidFill>
              </a:rPr>
              <a:t> (</a:t>
            </a:r>
            <a:r>
              <a:rPr lang="ko-KR" altLang="en-US" sz="900" dirty="0">
                <a:solidFill>
                  <a:srgbClr val="FF0000"/>
                </a:solidFill>
              </a:rPr>
              <a:t>계약번호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전화번호</a:t>
            </a:r>
            <a:r>
              <a:rPr lang="en-US" altLang="ko-KR" sz="900" dirty="0">
                <a:solidFill>
                  <a:prstClr val="black"/>
                </a:solidFill>
              </a:rPr>
              <a:t>)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9142574-BFB2-4FE0-B976-1901442038EE}"/>
              </a:ext>
            </a:extLst>
          </p:cNvPr>
          <p:cNvSpPr/>
          <p:nvPr/>
        </p:nvSpPr>
        <p:spPr bwMode="auto">
          <a:xfrm>
            <a:off x="7095758" y="6563972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계약번호 업데이트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783A8D1-C3CD-4407-AD42-4954634B5EA3}"/>
              </a:ext>
            </a:extLst>
          </p:cNvPr>
          <p:cNvSpPr/>
          <p:nvPr/>
        </p:nvSpPr>
        <p:spPr bwMode="auto">
          <a:xfrm>
            <a:off x="1885461" y="3060033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계약정보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E3A50D-8E3D-4E26-B91F-891D703F81DA}"/>
              </a:ext>
            </a:extLst>
          </p:cNvPr>
          <p:cNvSpPr/>
          <p:nvPr/>
        </p:nvSpPr>
        <p:spPr>
          <a:xfrm>
            <a:off x="3049441" y="3060033"/>
            <a:ext cx="10005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(SAP</a:t>
            </a:r>
            <a:r>
              <a:rPr lang="ko-KR" altLang="en-US" sz="900" dirty="0">
                <a:solidFill>
                  <a:srgbClr val="FF0000"/>
                </a:solidFill>
              </a:rPr>
              <a:t> 계약번호</a:t>
            </a:r>
            <a:r>
              <a:rPr lang="en-US" altLang="ko-KR" sz="900" dirty="0">
                <a:solidFill>
                  <a:srgbClr val="FF0000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9A7F5A0C-7F50-4E40-AE0E-A6BDB4DEA0D5}"/>
              </a:ext>
            </a:extLst>
          </p:cNvPr>
          <p:cNvSpPr/>
          <p:nvPr/>
        </p:nvSpPr>
        <p:spPr bwMode="auto">
          <a:xfrm>
            <a:off x="7129313" y="3473103"/>
            <a:ext cx="1152867" cy="354561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b="1" dirty="0">
                <a:latin typeface="Tahoma" pitchFamily="34" charset="0"/>
                <a:ea typeface="맑은 고딕" pitchFamily="50" charset="-127"/>
              </a:rPr>
              <a:t>SAP </a:t>
            </a:r>
            <a:r>
              <a:rPr kumimoji="1" lang="ko-KR" altLang="en-US" sz="900" b="1" dirty="0">
                <a:latin typeface="Tahoma" pitchFamily="34" charset="0"/>
                <a:ea typeface="맑은 고딕" pitchFamily="50" charset="-127"/>
              </a:rPr>
              <a:t>계약회원</a:t>
            </a:r>
            <a:r>
              <a:rPr kumimoji="1" lang="en-US" altLang="ko-KR" sz="900" b="1" dirty="0">
                <a:latin typeface="Tahoma" pitchFamily="34" charset="0"/>
                <a:ea typeface="맑은 고딕" pitchFamily="50" charset="-127"/>
              </a:rPr>
              <a:t>?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DD9B89-DD0A-4C1F-A21E-7C259458E01E}"/>
              </a:ext>
            </a:extLst>
          </p:cNvPr>
          <p:cNvSpPr/>
          <p:nvPr/>
        </p:nvSpPr>
        <p:spPr>
          <a:xfrm>
            <a:off x="8240425" y="3395532"/>
            <a:ext cx="9845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/>
              <a:t>n (</a:t>
            </a:r>
            <a:r>
              <a:rPr lang="ko-KR" altLang="en-US" sz="1100" b="1" dirty="0"/>
              <a:t>일반회원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F7A3456-95E2-4F1E-A180-114AF9A68A6A}"/>
              </a:ext>
            </a:extLst>
          </p:cNvPr>
          <p:cNvSpPr/>
          <p:nvPr/>
        </p:nvSpPr>
        <p:spPr>
          <a:xfrm>
            <a:off x="7773359" y="3673633"/>
            <a:ext cx="2600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/>
              <a:t>y</a:t>
            </a:r>
            <a:endParaRPr lang="ko-KR" altLang="en-US" sz="11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D41D98E-B39D-48EF-BA37-F9A18130F375}"/>
              </a:ext>
            </a:extLst>
          </p:cNvPr>
          <p:cNvSpPr/>
          <p:nvPr/>
        </p:nvSpPr>
        <p:spPr bwMode="auto">
          <a:xfrm>
            <a:off x="7005511" y="4058786"/>
            <a:ext cx="1400470" cy="61444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30386A4-2369-455E-8682-44C5AD054E4F}"/>
              </a:ext>
            </a:extLst>
          </p:cNvPr>
          <p:cNvSpPr/>
          <p:nvPr/>
        </p:nvSpPr>
        <p:spPr bwMode="auto">
          <a:xfrm>
            <a:off x="7095758" y="4111946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900" b="1" dirty="0">
                <a:latin typeface="Tahoma" pitchFamily="34" charset="0"/>
                <a:ea typeface="맑은 고딕" pitchFamily="50" charset="-127"/>
              </a:rPr>
              <a:t>SAP </a:t>
            </a:r>
            <a:r>
              <a: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계약정보 매칭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D626DA2-5A69-48CA-B979-EA455FEBBEA5}"/>
              </a:ext>
            </a:extLst>
          </p:cNvPr>
          <p:cNvSpPr/>
          <p:nvPr/>
        </p:nvSpPr>
        <p:spPr bwMode="auto">
          <a:xfrm>
            <a:off x="7095758" y="4377795"/>
            <a:ext cx="1219976" cy="230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</a:rPr>
              <a:t>임시</a:t>
            </a:r>
            <a:r>
              <a:rPr kumimoji="1" lang="en-US" altLang="ko-KR" sz="900" b="1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</a:rPr>
              <a:t> </a:t>
            </a: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맑은 고딕" pitchFamily="50" charset="-127"/>
              </a:rPr>
              <a:t>계약정보 생성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12F0A6A-1837-4FA2-9B7E-BC0501F517C4}"/>
              </a:ext>
            </a:extLst>
          </p:cNvPr>
          <p:cNvCxnSpPr>
            <a:cxnSpLocks/>
            <a:stCxn id="82" idx="3"/>
            <a:endCxn id="85" idx="3"/>
          </p:cNvCxnSpPr>
          <p:nvPr/>
        </p:nvCxnSpPr>
        <p:spPr>
          <a:xfrm>
            <a:off x="8282180" y="3650384"/>
            <a:ext cx="33554" cy="842823"/>
          </a:xfrm>
          <a:prstGeom prst="bentConnector3">
            <a:avLst>
              <a:gd name="adj1" fmla="val 781290"/>
            </a:avLst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7123492-3F50-4967-ADC7-FB2F2E64B153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7705746" y="3827664"/>
            <a:ext cx="1" cy="17264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61" name="제목 1">
            <a:extLst>
              <a:ext uri="{FF2B5EF4-FFF2-40B4-BE49-F238E27FC236}">
                <a16:creationId xmlns:a16="http://schemas.microsoft.com/office/drawing/2014/main" id="{5772283E-BB2B-48E6-8C1D-C286688AA158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프로세스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68AE4B-D379-4FB4-8D09-DFBC65B3A666}"/>
              </a:ext>
            </a:extLst>
          </p:cNvPr>
          <p:cNvSpPr/>
          <p:nvPr/>
        </p:nvSpPr>
        <p:spPr>
          <a:xfrm>
            <a:off x="7229010" y="6852012"/>
            <a:ext cx="1407758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ko-KR" altLang="en-US" sz="900" dirty="0">
                <a:solidFill>
                  <a:srgbClr val="FF0000"/>
                </a:solidFill>
              </a:rPr>
              <a:t>임시계약 </a:t>
            </a:r>
            <a:r>
              <a:rPr lang="en-US" altLang="ko-KR" sz="9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olidFill>
                  <a:srgbClr val="FF0000"/>
                </a:solidFill>
                <a:sym typeface="Wingdings" panose="05000000000000000000" pitchFamily="2" charset="2"/>
              </a:rPr>
              <a:t>실제계약</a:t>
            </a:r>
            <a:r>
              <a:rPr lang="en-US" altLang="ko-KR" sz="9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C78611-78CF-46B0-8030-B4E17670786F}"/>
              </a:ext>
            </a:extLst>
          </p:cNvPr>
          <p:cNvSpPr/>
          <p:nvPr/>
        </p:nvSpPr>
        <p:spPr>
          <a:xfrm>
            <a:off x="2404245" y="6500614"/>
            <a:ext cx="3573829" cy="443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OCS </a:t>
            </a:r>
            <a:r>
              <a:rPr lang="ko-KR" altLang="en-US" sz="1200" dirty="0">
                <a:solidFill>
                  <a:schemeClr val="bg1"/>
                </a:solidFill>
              </a:rPr>
              <a:t>서버에 전화번호 추가하는 것으로 협의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가상번호 </a:t>
            </a:r>
            <a:r>
              <a:rPr lang="en-US" altLang="ko-KR" sz="1200" dirty="0">
                <a:solidFill>
                  <a:schemeClr val="bg1"/>
                </a:solidFill>
              </a:rPr>
              <a:t>– SAP </a:t>
            </a:r>
            <a:r>
              <a:rPr lang="ko-KR" altLang="en-US" sz="1200" dirty="0">
                <a:solidFill>
                  <a:schemeClr val="bg1"/>
                </a:solidFill>
              </a:rPr>
              <a:t>계약번호 업데이트 처리함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CFD903D-9015-4650-87EE-9DE0ADB826B0}"/>
              </a:ext>
            </a:extLst>
          </p:cNvPr>
          <p:cNvSpPr/>
          <p:nvPr/>
        </p:nvSpPr>
        <p:spPr bwMode="auto">
          <a:xfrm>
            <a:off x="0" y="3333020"/>
            <a:ext cx="4597701" cy="1137886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8A8D93A-8457-452F-9F1C-41163B5A339E}"/>
              </a:ext>
            </a:extLst>
          </p:cNvPr>
          <p:cNvSpPr/>
          <p:nvPr/>
        </p:nvSpPr>
        <p:spPr bwMode="auto">
          <a:xfrm>
            <a:off x="4594814" y="2219951"/>
            <a:ext cx="6201976" cy="2839241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57354-837D-40BE-961D-C832F8D29C9F}"/>
              </a:ext>
            </a:extLst>
          </p:cNvPr>
          <p:cNvSpPr txBox="1"/>
          <p:nvPr/>
        </p:nvSpPr>
        <p:spPr>
          <a:xfrm>
            <a:off x="3049441" y="5033274"/>
            <a:ext cx="1740370" cy="9694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Self </a:t>
            </a:r>
            <a:r>
              <a:rPr lang="ko-KR" altLang="en-US" dirty="0">
                <a:solidFill>
                  <a:srgbClr val="0070C0"/>
                </a:solidFill>
              </a:rPr>
              <a:t>회원가입개발 필요함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DE18C5-F9CE-493B-8D66-1625CCE7AA4E}"/>
              </a:ext>
            </a:extLst>
          </p:cNvPr>
          <p:cNvCxnSpPr/>
          <p:nvPr/>
        </p:nvCxnSpPr>
        <p:spPr>
          <a:xfrm flipV="1">
            <a:off x="4597701" y="4493207"/>
            <a:ext cx="582311" cy="540067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7788AE6-66B3-4819-A8F3-7572EC9A81D8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864872" y="4318508"/>
            <a:ext cx="54754" cy="714766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22" name="말풍선: 타원형 21">
            <a:extLst>
              <a:ext uri="{FF2B5EF4-FFF2-40B4-BE49-F238E27FC236}">
                <a16:creationId xmlns:a16="http://schemas.microsoft.com/office/drawing/2014/main" id="{5BA0CF53-C386-4459-B098-07A1E72E0548}"/>
              </a:ext>
            </a:extLst>
          </p:cNvPr>
          <p:cNvSpPr/>
          <p:nvPr/>
        </p:nvSpPr>
        <p:spPr bwMode="auto">
          <a:xfrm>
            <a:off x="-1574783" y="1736175"/>
            <a:ext cx="1972128" cy="1522287"/>
          </a:xfrm>
          <a:prstGeom prst="wedgeEllipseCallou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A86041-68D8-49A5-8EF3-977C6914EDA1}"/>
              </a:ext>
            </a:extLst>
          </p:cNvPr>
          <p:cNvSpPr txBox="1"/>
          <p:nvPr/>
        </p:nvSpPr>
        <p:spPr>
          <a:xfrm>
            <a:off x="-1259827" y="2088061"/>
            <a:ext cx="1548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SAP </a:t>
            </a:r>
            <a:r>
              <a:rPr lang="ko-KR" altLang="en-US" sz="800" dirty="0"/>
              <a:t>에서 </a:t>
            </a:r>
            <a:r>
              <a:rPr lang="ko-KR" altLang="en-US" sz="800" dirty="0" err="1"/>
              <a:t>뷰가드로</a:t>
            </a:r>
            <a:r>
              <a:rPr lang="ko-KR" altLang="en-US" sz="800" dirty="0"/>
              <a:t> 어떻게 계약생성시 </a:t>
            </a:r>
            <a:r>
              <a:rPr lang="ko-KR" altLang="en-US" sz="800" dirty="0" err="1"/>
              <a:t>알려줄것인가</a:t>
            </a:r>
            <a:r>
              <a:rPr lang="en-US" altLang="ko-KR" sz="800" dirty="0"/>
              <a:t>? API call?</a:t>
            </a:r>
          </a:p>
          <a:p>
            <a:r>
              <a:rPr lang="ko-KR" altLang="en-US" sz="800" dirty="0"/>
              <a:t>고객 전화번호가 </a:t>
            </a:r>
            <a:r>
              <a:rPr lang="ko-KR" altLang="en-US" sz="800" dirty="0" err="1"/>
              <a:t>뷰가드에</a:t>
            </a:r>
            <a:r>
              <a:rPr lang="ko-KR" altLang="en-US" sz="800" dirty="0"/>
              <a:t> </a:t>
            </a:r>
            <a:r>
              <a:rPr lang="ko-KR" altLang="en-US" sz="800" dirty="0" err="1"/>
              <a:t>전달되어야됨</a:t>
            </a:r>
            <a:r>
              <a:rPr lang="en-US" altLang="ko-KR" sz="800" dirty="0"/>
              <a:t>. </a:t>
            </a:r>
            <a:r>
              <a:rPr lang="ko-KR" altLang="en-US" sz="800" dirty="0"/>
              <a:t>현재 </a:t>
            </a:r>
            <a:r>
              <a:rPr lang="en-US" altLang="ko-KR" sz="800" dirty="0"/>
              <a:t>OCS</a:t>
            </a:r>
            <a:r>
              <a:rPr lang="ko-KR" altLang="en-US" sz="800" dirty="0"/>
              <a:t>테이블에는 고객 전화번호가 없음</a:t>
            </a:r>
            <a:r>
              <a:rPr lang="en-US" altLang="ko-KR" sz="800" dirty="0"/>
              <a:t>.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r>
              <a:rPr lang="ko-KR" altLang="en-US" sz="800" dirty="0"/>
              <a:t> </a:t>
            </a:r>
            <a:r>
              <a:rPr lang="en-US" altLang="ko-KR" sz="800" dirty="0"/>
              <a:t>-</a:t>
            </a:r>
            <a:r>
              <a:rPr lang="ko-KR" altLang="en-US" sz="800" dirty="0"/>
              <a:t> </a:t>
            </a:r>
            <a:r>
              <a:rPr lang="ko-KR" altLang="en-US" sz="800" dirty="0" err="1"/>
              <a:t>뷰가드</a:t>
            </a:r>
            <a:r>
              <a:rPr lang="ko-KR" altLang="en-US" sz="800" dirty="0"/>
              <a:t> 서버 개발 필요</a:t>
            </a:r>
            <a:endParaRPr lang="en-US" altLang="ko-KR" sz="8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B5D9E9-39A0-433B-B593-D00FD8A771BD}"/>
              </a:ext>
            </a:extLst>
          </p:cNvPr>
          <p:cNvCxnSpPr>
            <a:cxnSpLocks/>
            <a:stCxn id="22" idx="8"/>
            <a:endCxn id="43" idx="1"/>
          </p:cNvCxnSpPr>
          <p:nvPr/>
        </p:nvCxnSpPr>
        <p:spPr>
          <a:xfrm flipV="1">
            <a:off x="-999572" y="2747913"/>
            <a:ext cx="3434446" cy="700835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74" name="말풍선: 타원형 73">
            <a:extLst>
              <a:ext uri="{FF2B5EF4-FFF2-40B4-BE49-F238E27FC236}">
                <a16:creationId xmlns:a16="http://schemas.microsoft.com/office/drawing/2014/main" id="{A0BD9455-284E-4515-977B-197CB63B4A12}"/>
              </a:ext>
            </a:extLst>
          </p:cNvPr>
          <p:cNvSpPr/>
          <p:nvPr/>
        </p:nvSpPr>
        <p:spPr bwMode="auto">
          <a:xfrm>
            <a:off x="10471717" y="1332241"/>
            <a:ext cx="1780379" cy="1137886"/>
          </a:xfrm>
          <a:prstGeom prst="wedgeEllipseCallou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BEB069-7EEB-430E-8FDB-D56B0C9A6A13}"/>
              </a:ext>
            </a:extLst>
          </p:cNvPr>
          <p:cNvSpPr txBox="1"/>
          <p:nvPr/>
        </p:nvSpPr>
        <p:spPr>
          <a:xfrm>
            <a:off x="10682143" y="1555156"/>
            <a:ext cx="1548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어떤 정보로 </a:t>
            </a:r>
            <a:r>
              <a:rPr lang="en-US" altLang="ko-KR" sz="800" dirty="0"/>
              <a:t>SAP</a:t>
            </a:r>
            <a:r>
              <a:rPr lang="ko-KR" altLang="en-US" sz="800" dirty="0"/>
              <a:t>에 계약여부를 확인 할 수 있는가</a:t>
            </a:r>
            <a:r>
              <a:rPr lang="en-US" altLang="ko-KR" sz="800" dirty="0"/>
              <a:t>?</a:t>
            </a:r>
          </a:p>
          <a:p>
            <a:r>
              <a:rPr lang="en-US" altLang="ko-KR" sz="800" dirty="0"/>
              <a:t>SAP</a:t>
            </a:r>
            <a:r>
              <a:rPr lang="ko-KR" altLang="en-US" sz="800" dirty="0"/>
              <a:t>에 </a:t>
            </a:r>
            <a:r>
              <a:rPr lang="en-US" altLang="ko-KR" sz="800" dirty="0"/>
              <a:t>API </a:t>
            </a:r>
            <a:r>
              <a:rPr lang="ko-KR" altLang="en-US" sz="800" dirty="0"/>
              <a:t>지원이 가능한 것인가</a:t>
            </a:r>
            <a:r>
              <a:rPr lang="en-US" altLang="ko-KR" sz="800" dirty="0"/>
              <a:t>?</a:t>
            </a:r>
          </a:p>
          <a:p>
            <a:r>
              <a:rPr lang="ko-KR" altLang="en-US" sz="800" dirty="0" err="1"/>
              <a:t>뷰가드서버</a:t>
            </a:r>
            <a:r>
              <a:rPr lang="ko-KR" altLang="en-US" sz="800" dirty="0"/>
              <a:t> 개발 필요함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AF39659-F6DC-4EC1-8CD8-9B3DA5483E24}"/>
              </a:ext>
            </a:extLst>
          </p:cNvPr>
          <p:cNvCxnSpPr>
            <a:stCxn id="74" idx="8"/>
          </p:cNvCxnSpPr>
          <p:nvPr/>
        </p:nvCxnSpPr>
        <p:spPr>
          <a:xfrm flipH="1">
            <a:off x="9362687" y="2612363"/>
            <a:ext cx="1628313" cy="251210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87" name="말풍선: 타원형 86">
            <a:extLst>
              <a:ext uri="{FF2B5EF4-FFF2-40B4-BE49-F238E27FC236}">
                <a16:creationId xmlns:a16="http://schemas.microsoft.com/office/drawing/2014/main" id="{52A99135-569B-472C-8E1E-BE007BAED24B}"/>
              </a:ext>
            </a:extLst>
          </p:cNvPr>
          <p:cNvSpPr/>
          <p:nvPr/>
        </p:nvSpPr>
        <p:spPr bwMode="auto">
          <a:xfrm>
            <a:off x="10752645" y="3929040"/>
            <a:ext cx="1677524" cy="873410"/>
          </a:xfrm>
          <a:prstGeom prst="wedgeEllipseCallou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DC61E1-0569-478E-B8C1-61CBE34AB39B}"/>
              </a:ext>
            </a:extLst>
          </p:cNvPr>
          <p:cNvSpPr txBox="1"/>
          <p:nvPr/>
        </p:nvSpPr>
        <p:spPr>
          <a:xfrm>
            <a:off x="10904601" y="4143958"/>
            <a:ext cx="154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임시 계약번호는 무엇으로 생성하는가</a:t>
            </a:r>
            <a:r>
              <a:rPr lang="en-US" altLang="ko-KR" sz="800" dirty="0"/>
              <a:t>? </a:t>
            </a:r>
            <a:r>
              <a:rPr lang="ko-KR" altLang="en-US" sz="800" dirty="0"/>
              <a:t>전화번호</a:t>
            </a:r>
            <a:r>
              <a:rPr lang="en-US" altLang="ko-KR" sz="800" dirty="0"/>
              <a:t>?</a:t>
            </a:r>
          </a:p>
          <a:p>
            <a:r>
              <a:rPr lang="ko-KR" altLang="en-US" sz="800" dirty="0" err="1"/>
              <a:t>뷰가드서버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개발필요함</a:t>
            </a:r>
            <a:endParaRPr lang="ko-KR" altLang="en-US" sz="8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1E1A3C5-BBC5-4D59-84F5-D38BCC69FDA7}"/>
              </a:ext>
            </a:extLst>
          </p:cNvPr>
          <p:cNvCxnSpPr>
            <a:cxnSpLocks/>
          </p:cNvCxnSpPr>
          <p:nvPr/>
        </p:nvCxnSpPr>
        <p:spPr>
          <a:xfrm flipH="1" flipV="1">
            <a:off x="8338599" y="4570616"/>
            <a:ext cx="2947275" cy="322324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91" name="말풍선: 타원형 90">
            <a:extLst>
              <a:ext uri="{FF2B5EF4-FFF2-40B4-BE49-F238E27FC236}">
                <a16:creationId xmlns:a16="http://schemas.microsoft.com/office/drawing/2014/main" id="{88C25B33-547F-4D70-9B38-0ED9DE34E705}"/>
              </a:ext>
            </a:extLst>
          </p:cNvPr>
          <p:cNvSpPr/>
          <p:nvPr/>
        </p:nvSpPr>
        <p:spPr bwMode="auto">
          <a:xfrm>
            <a:off x="10682143" y="5501093"/>
            <a:ext cx="1677524" cy="873410"/>
          </a:xfrm>
          <a:prstGeom prst="wedgeEllipseCallou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4E0C4-EB12-42CE-B4CC-F01FADCF2F72}"/>
              </a:ext>
            </a:extLst>
          </p:cNvPr>
          <p:cNvSpPr txBox="1"/>
          <p:nvPr/>
        </p:nvSpPr>
        <p:spPr>
          <a:xfrm>
            <a:off x="10881675" y="5715924"/>
            <a:ext cx="154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임시계약번호와 실제 계약번호를 무엇으로 매칭할 것인가</a:t>
            </a:r>
            <a:r>
              <a:rPr lang="en-US" altLang="ko-KR" sz="800" dirty="0"/>
              <a:t>? </a:t>
            </a:r>
            <a:r>
              <a:rPr lang="ko-KR" altLang="en-US" sz="800" dirty="0"/>
              <a:t>전화번호</a:t>
            </a:r>
            <a:r>
              <a:rPr lang="en-US" altLang="ko-KR" sz="800" dirty="0"/>
              <a:t>?</a:t>
            </a:r>
          </a:p>
          <a:p>
            <a:r>
              <a:rPr lang="ko-KR" altLang="en-US" sz="800" dirty="0" err="1"/>
              <a:t>뷰가드서버</a:t>
            </a:r>
            <a:r>
              <a:rPr lang="ko-KR" altLang="en-US" sz="800" dirty="0"/>
              <a:t> 개발 필요함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8044B88-AC60-446E-AF1B-8B99CB57B227}"/>
              </a:ext>
            </a:extLst>
          </p:cNvPr>
          <p:cNvCxnSpPr>
            <a:cxnSpLocks/>
            <a:stCxn id="91" idx="8"/>
          </p:cNvCxnSpPr>
          <p:nvPr/>
        </p:nvCxnSpPr>
        <p:spPr>
          <a:xfrm flipH="1">
            <a:off x="8405982" y="6483679"/>
            <a:ext cx="2765444" cy="378420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0622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ystem Bar Container">
            <a:extLst>
              <a:ext uri="{FF2B5EF4-FFF2-40B4-BE49-F238E27FC236}">
                <a16:creationId xmlns:a16="http://schemas.microsoft.com/office/drawing/2014/main" id="{BDAA844C-7355-4C28-A849-ECD94BFD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911" y="1630507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ime">
            <a:extLst>
              <a:ext uri="{FF2B5EF4-FFF2-40B4-BE49-F238E27FC236}">
                <a16:creationId xmlns:a16="http://schemas.microsoft.com/office/drawing/2014/main" id="{92BCB5A4-16CE-404A-AA19-DC5E8C41B0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90647" y="1682178"/>
            <a:ext cx="219279" cy="69047"/>
          </a:xfrm>
          <a:custGeom>
            <a:avLst/>
            <a:gdLst>
              <a:gd name="T0" fmla="*/ 10 w 122"/>
              <a:gd name="T1" fmla="*/ 6 h 38"/>
              <a:gd name="T2" fmla="*/ 14 w 122"/>
              <a:gd name="T3" fmla="*/ 0 h 38"/>
              <a:gd name="T4" fmla="*/ 52 w 122"/>
              <a:gd name="T5" fmla="*/ 37 h 38"/>
              <a:gd name="T6" fmla="*/ 40 w 122"/>
              <a:gd name="T7" fmla="*/ 20 h 38"/>
              <a:gd name="T8" fmla="*/ 46 w 122"/>
              <a:gd name="T9" fmla="*/ 12 h 38"/>
              <a:gd name="T10" fmla="*/ 44 w 122"/>
              <a:gd name="T11" fmla="*/ 5 h 38"/>
              <a:gd name="T12" fmla="*/ 36 w 122"/>
              <a:gd name="T13" fmla="*/ 4 h 38"/>
              <a:gd name="T14" fmla="*/ 32 w 122"/>
              <a:gd name="T15" fmla="*/ 11 h 38"/>
              <a:gd name="T16" fmla="*/ 30 w 122"/>
              <a:gd name="T17" fmla="*/ 3 h 38"/>
              <a:gd name="T18" fmla="*/ 44 w 122"/>
              <a:gd name="T19" fmla="*/ 0 h 38"/>
              <a:gd name="T20" fmla="*/ 51 w 122"/>
              <a:gd name="T21" fmla="*/ 9 h 38"/>
              <a:gd name="T22" fmla="*/ 46 w 122"/>
              <a:gd name="T23" fmla="*/ 19 h 38"/>
              <a:gd name="T24" fmla="*/ 52 w 122"/>
              <a:gd name="T25" fmla="*/ 33 h 38"/>
              <a:gd name="T26" fmla="*/ 58 w 122"/>
              <a:gd name="T27" fmla="*/ 33 h 38"/>
              <a:gd name="T28" fmla="*/ 63 w 122"/>
              <a:gd name="T29" fmla="*/ 35 h 38"/>
              <a:gd name="T30" fmla="*/ 58 w 122"/>
              <a:gd name="T31" fmla="*/ 36 h 38"/>
              <a:gd name="T32" fmla="*/ 58 w 122"/>
              <a:gd name="T33" fmla="*/ 10 h 38"/>
              <a:gd name="T34" fmla="*/ 63 w 122"/>
              <a:gd name="T35" fmla="*/ 12 h 38"/>
              <a:gd name="T36" fmla="*/ 58 w 122"/>
              <a:gd name="T37" fmla="*/ 14 h 38"/>
              <a:gd name="T38" fmla="*/ 80 w 122"/>
              <a:gd name="T39" fmla="*/ 16 h 38"/>
              <a:gd name="T40" fmla="*/ 87 w 122"/>
              <a:gd name="T41" fmla="*/ 12 h 38"/>
              <a:gd name="T42" fmla="*/ 81 w 122"/>
              <a:gd name="T43" fmla="*/ 3 h 38"/>
              <a:gd name="T44" fmla="*/ 75 w 122"/>
              <a:gd name="T45" fmla="*/ 7 h 38"/>
              <a:gd name="T46" fmla="*/ 70 w 122"/>
              <a:gd name="T47" fmla="*/ 6 h 38"/>
              <a:gd name="T48" fmla="*/ 81 w 122"/>
              <a:gd name="T49" fmla="*/ 0 h 38"/>
              <a:gd name="T50" fmla="*/ 91 w 122"/>
              <a:gd name="T51" fmla="*/ 5 h 38"/>
              <a:gd name="T52" fmla="*/ 91 w 122"/>
              <a:gd name="T53" fmla="*/ 14 h 38"/>
              <a:gd name="T54" fmla="*/ 89 w 122"/>
              <a:gd name="T55" fmla="*/ 20 h 38"/>
              <a:gd name="T56" fmla="*/ 93 w 122"/>
              <a:gd name="T57" fmla="*/ 27 h 38"/>
              <a:gd name="T58" fmla="*/ 85 w 122"/>
              <a:gd name="T59" fmla="*/ 37 h 38"/>
              <a:gd name="T60" fmla="*/ 73 w 122"/>
              <a:gd name="T61" fmla="*/ 35 h 38"/>
              <a:gd name="T62" fmla="*/ 74 w 122"/>
              <a:gd name="T63" fmla="*/ 27 h 38"/>
              <a:gd name="T64" fmla="*/ 78 w 122"/>
              <a:gd name="T65" fmla="*/ 33 h 38"/>
              <a:gd name="T66" fmla="*/ 86 w 122"/>
              <a:gd name="T67" fmla="*/ 32 h 38"/>
              <a:gd name="T68" fmla="*/ 87 w 122"/>
              <a:gd name="T69" fmla="*/ 24 h 38"/>
              <a:gd name="T70" fmla="*/ 80 w 122"/>
              <a:gd name="T71" fmla="*/ 20 h 38"/>
              <a:gd name="T72" fmla="*/ 122 w 122"/>
              <a:gd name="T73" fmla="*/ 21 h 38"/>
              <a:gd name="T74" fmla="*/ 115 w 122"/>
              <a:gd name="T75" fmla="*/ 37 h 38"/>
              <a:gd name="T76" fmla="*/ 102 w 122"/>
              <a:gd name="T77" fmla="*/ 34 h 38"/>
              <a:gd name="T78" fmla="*/ 99 w 122"/>
              <a:gd name="T79" fmla="*/ 16 h 38"/>
              <a:gd name="T80" fmla="*/ 106 w 122"/>
              <a:gd name="T81" fmla="*/ 0 h 38"/>
              <a:gd name="T82" fmla="*/ 119 w 122"/>
              <a:gd name="T83" fmla="*/ 3 h 38"/>
              <a:gd name="T84" fmla="*/ 122 w 122"/>
              <a:gd name="T85" fmla="*/ 21 h 38"/>
              <a:gd name="T86" fmla="*/ 116 w 122"/>
              <a:gd name="T87" fmla="*/ 6 h 38"/>
              <a:gd name="T88" fmla="*/ 108 w 122"/>
              <a:gd name="T89" fmla="*/ 4 h 38"/>
              <a:gd name="T90" fmla="*/ 104 w 122"/>
              <a:gd name="T91" fmla="*/ 15 h 38"/>
              <a:gd name="T92" fmla="*/ 105 w 122"/>
              <a:gd name="T93" fmla="*/ 31 h 38"/>
              <a:gd name="T94" fmla="*/ 114 w 122"/>
              <a:gd name="T95" fmla="*/ 33 h 38"/>
              <a:gd name="T96" fmla="*/ 117 w 122"/>
              <a:gd name="T97" fmla="*/ 2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38">
                <a:moveTo>
                  <a:pt x="14" y="37"/>
                </a:moveTo>
                <a:cubicBezTo>
                  <a:pt x="10" y="37"/>
                  <a:pt x="10" y="37"/>
                  <a:pt x="10" y="37"/>
                </a:cubicBezTo>
                <a:cubicBezTo>
                  <a:pt x="10" y="6"/>
                  <a:pt x="10" y="6"/>
                  <a:pt x="10" y="6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37"/>
                </a:lnTo>
                <a:close/>
                <a:moveTo>
                  <a:pt x="52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19"/>
                  <a:pt x="42" y="18"/>
                  <a:pt x="43" y="17"/>
                </a:cubicBezTo>
                <a:cubicBezTo>
                  <a:pt x="44" y="16"/>
                  <a:pt x="44" y="15"/>
                  <a:pt x="45" y="14"/>
                </a:cubicBezTo>
                <a:cubicBezTo>
                  <a:pt x="45" y="14"/>
                  <a:pt x="45" y="13"/>
                  <a:pt x="46" y="12"/>
                </a:cubicBezTo>
                <a:cubicBezTo>
                  <a:pt x="46" y="11"/>
                  <a:pt x="46" y="11"/>
                  <a:pt x="46" y="10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5" y="6"/>
                  <a:pt x="44" y="5"/>
                </a:cubicBezTo>
                <a:cubicBezTo>
                  <a:pt x="44" y="5"/>
                  <a:pt x="43" y="4"/>
                  <a:pt x="42" y="4"/>
                </a:cubicBezTo>
                <a:cubicBezTo>
                  <a:pt x="41" y="4"/>
                  <a:pt x="40" y="3"/>
                  <a:pt x="39" y="3"/>
                </a:cubicBezTo>
                <a:cubicBezTo>
                  <a:pt x="38" y="3"/>
                  <a:pt x="37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3" y="6"/>
                  <a:pt x="33" y="7"/>
                  <a:pt x="32" y="8"/>
                </a:cubicBezTo>
                <a:cubicBezTo>
                  <a:pt x="32" y="9"/>
                  <a:pt x="32" y="10"/>
                  <a:pt x="32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9"/>
                  <a:pt x="28" y="8"/>
                  <a:pt x="28" y="7"/>
                </a:cubicBezTo>
                <a:cubicBezTo>
                  <a:pt x="29" y="5"/>
                  <a:pt x="29" y="4"/>
                  <a:pt x="30" y="3"/>
                </a:cubicBezTo>
                <a:cubicBezTo>
                  <a:pt x="31" y="2"/>
                  <a:pt x="33" y="1"/>
                  <a:pt x="34" y="0"/>
                </a:cubicBezTo>
                <a:cubicBezTo>
                  <a:pt x="36" y="0"/>
                  <a:pt x="37" y="0"/>
                  <a:pt x="39" y="0"/>
                </a:cubicBezTo>
                <a:cubicBezTo>
                  <a:pt x="41" y="0"/>
                  <a:pt x="43" y="0"/>
                  <a:pt x="44" y="0"/>
                </a:cubicBezTo>
                <a:cubicBezTo>
                  <a:pt x="45" y="1"/>
                  <a:pt x="47" y="1"/>
                  <a:pt x="48" y="2"/>
                </a:cubicBezTo>
                <a:cubicBezTo>
                  <a:pt x="49" y="3"/>
                  <a:pt x="49" y="4"/>
                  <a:pt x="50" y="5"/>
                </a:cubicBezTo>
                <a:cubicBezTo>
                  <a:pt x="50" y="7"/>
                  <a:pt x="51" y="8"/>
                  <a:pt x="51" y="9"/>
                </a:cubicBezTo>
                <a:cubicBezTo>
                  <a:pt x="51" y="11"/>
                  <a:pt x="50" y="12"/>
                  <a:pt x="50" y="13"/>
                </a:cubicBezTo>
                <a:cubicBezTo>
                  <a:pt x="50" y="14"/>
                  <a:pt x="49" y="15"/>
                  <a:pt x="48" y="16"/>
                </a:cubicBezTo>
                <a:cubicBezTo>
                  <a:pt x="48" y="17"/>
                  <a:pt x="47" y="18"/>
                  <a:pt x="46" y="19"/>
                </a:cubicBezTo>
                <a:cubicBezTo>
                  <a:pt x="45" y="20"/>
                  <a:pt x="45" y="21"/>
                  <a:pt x="44" y="22"/>
                </a:cubicBezTo>
                <a:cubicBezTo>
                  <a:pt x="34" y="33"/>
                  <a:pt x="34" y="33"/>
                  <a:pt x="34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37"/>
                </a:lnTo>
                <a:close/>
                <a:moveTo>
                  <a:pt x="58" y="35"/>
                </a:moveTo>
                <a:cubicBezTo>
                  <a:pt x="58" y="34"/>
                  <a:pt x="58" y="33"/>
                  <a:pt x="58" y="33"/>
                </a:cubicBezTo>
                <a:cubicBezTo>
                  <a:pt x="59" y="32"/>
                  <a:pt x="59" y="32"/>
                  <a:pt x="60" y="32"/>
                </a:cubicBezTo>
                <a:cubicBezTo>
                  <a:pt x="61" y="32"/>
                  <a:pt x="62" y="32"/>
                  <a:pt x="63" y="33"/>
                </a:cubicBezTo>
                <a:cubicBezTo>
                  <a:pt x="63" y="33"/>
                  <a:pt x="63" y="34"/>
                  <a:pt x="63" y="35"/>
                </a:cubicBezTo>
                <a:cubicBezTo>
                  <a:pt x="63" y="35"/>
                  <a:pt x="63" y="36"/>
                  <a:pt x="63" y="36"/>
                </a:cubicBezTo>
                <a:cubicBezTo>
                  <a:pt x="62" y="37"/>
                  <a:pt x="61" y="37"/>
                  <a:pt x="60" y="37"/>
                </a:cubicBezTo>
                <a:cubicBezTo>
                  <a:pt x="59" y="37"/>
                  <a:pt x="59" y="37"/>
                  <a:pt x="58" y="36"/>
                </a:cubicBezTo>
                <a:cubicBezTo>
                  <a:pt x="58" y="36"/>
                  <a:pt x="58" y="35"/>
                  <a:pt x="58" y="35"/>
                </a:cubicBezTo>
                <a:close/>
                <a:moveTo>
                  <a:pt x="58" y="12"/>
                </a:moveTo>
                <a:cubicBezTo>
                  <a:pt x="58" y="11"/>
                  <a:pt x="58" y="11"/>
                  <a:pt x="58" y="10"/>
                </a:cubicBezTo>
                <a:cubicBezTo>
                  <a:pt x="59" y="10"/>
                  <a:pt x="59" y="9"/>
                  <a:pt x="60" y="9"/>
                </a:cubicBezTo>
                <a:cubicBezTo>
                  <a:pt x="61" y="9"/>
                  <a:pt x="62" y="10"/>
                  <a:pt x="63" y="10"/>
                </a:cubicBezTo>
                <a:cubicBezTo>
                  <a:pt x="63" y="11"/>
                  <a:pt x="63" y="11"/>
                  <a:pt x="63" y="12"/>
                </a:cubicBezTo>
                <a:cubicBezTo>
                  <a:pt x="63" y="13"/>
                  <a:pt x="63" y="14"/>
                  <a:pt x="63" y="14"/>
                </a:cubicBezTo>
                <a:cubicBezTo>
                  <a:pt x="62" y="15"/>
                  <a:pt x="61" y="15"/>
                  <a:pt x="60" y="15"/>
                </a:cubicBezTo>
                <a:cubicBezTo>
                  <a:pt x="59" y="15"/>
                  <a:pt x="59" y="15"/>
                  <a:pt x="58" y="14"/>
                </a:cubicBezTo>
                <a:cubicBezTo>
                  <a:pt x="58" y="14"/>
                  <a:pt x="58" y="13"/>
                  <a:pt x="58" y="12"/>
                </a:cubicBezTo>
                <a:close/>
                <a:moveTo>
                  <a:pt x="77" y="16"/>
                </a:moveTo>
                <a:cubicBezTo>
                  <a:pt x="80" y="16"/>
                  <a:pt x="80" y="16"/>
                  <a:pt x="80" y="16"/>
                </a:cubicBezTo>
                <a:cubicBezTo>
                  <a:pt x="81" y="16"/>
                  <a:pt x="82" y="16"/>
                  <a:pt x="83" y="16"/>
                </a:cubicBezTo>
                <a:cubicBezTo>
                  <a:pt x="84" y="15"/>
                  <a:pt x="85" y="15"/>
                  <a:pt x="85" y="14"/>
                </a:cubicBezTo>
                <a:cubicBezTo>
                  <a:pt x="86" y="14"/>
                  <a:pt x="87" y="13"/>
                  <a:pt x="87" y="12"/>
                </a:cubicBezTo>
                <a:cubicBezTo>
                  <a:pt x="87" y="12"/>
                  <a:pt x="87" y="11"/>
                  <a:pt x="87" y="10"/>
                </a:cubicBezTo>
                <a:cubicBezTo>
                  <a:pt x="87" y="8"/>
                  <a:pt x="87" y="6"/>
                  <a:pt x="86" y="5"/>
                </a:cubicBezTo>
                <a:cubicBezTo>
                  <a:pt x="85" y="4"/>
                  <a:pt x="83" y="3"/>
                  <a:pt x="81" y="3"/>
                </a:cubicBezTo>
                <a:cubicBezTo>
                  <a:pt x="80" y="3"/>
                  <a:pt x="79" y="4"/>
                  <a:pt x="78" y="4"/>
                </a:cubicBezTo>
                <a:cubicBezTo>
                  <a:pt x="77" y="4"/>
                  <a:pt x="77" y="5"/>
                  <a:pt x="76" y="5"/>
                </a:cubicBezTo>
                <a:cubicBezTo>
                  <a:pt x="75" y="6"/>
                  <a:pt x="75" y="6"/>
                  <a:pt x="75" y="7"/>
                </a:cubicBezTo>
                <a:cubicBezTo>
                  <a:pt x="74" y="8"/>
                  <a:pt x="74" y="9"/>
                  <a:pt x="74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9" y="8"/>
                  <a:pt x="70" y="7"/>
                  <a:pt x="70" y="6"/>
                </a:cubicBezTo>
                <a:cubicBezTo>
                  <a:pt x="71" y="5"/>
                  <a:pt x="72" y="3"/>
                  <a:pt x="73" y="3"/>
                </a:cubicBezTo>
                <a:cubicBezTo>
                  <a:pt x="74" y="2"/>
                  <a:pt x="75" y="1"/>
                  <a:pt x="76" y="0"/>
                </a:cubicBezTo>
                <a:cubicBezTo>
                  <a:pt x="78" y="0"/>
                  <a:pt x="79" y="0"/>
                  <a:pt x="81" y="0"/>
                </a:cubicBezTo>
                <a:cubicBezTo>
                  <a:pt x="82" y="0"/>
                  <a:pt x="84" y="0"/>
                  <a:pt x="85" y="0"/>
                </a:cubicBezTo>
                <a:cubicBezTo>
                  <a:pt x="87" y="1"/>
                  <a:pt x="88" y="1"/>
                  <a:pt x="89" y="2"/>
                </a:cubicBezTo>
                <a:cubicBezTo>
                  <a:pt x="90" y="3"/>
                  <a:pt x="91" y="4"/>
                  <a:pt x="91" y="5"/>
                </a:cubicBezTo>
                <a:cubicBezTo>
                  <a:pt x="92" y="7"/>
                  <a:pt x="92" y="8"/>
                  <a:pt x="92" y="10"/>
                </a:cubicBezTo>
                <a:cubicBezTo>
                  <a:pt x="92" y="11"/>
                  <a:pt x="92" y="11"/>
                  <a:pt x="92" y="12"/>
                </a:cubicBezTo>
                <a:cubicBezTo>
                  <a:pt x="91" y="13"/>
                  <a:pt x="91" y="14"/>
                  <a:pt x="91" y="14"/>
                </a:cubicBezTo>
                <a:cubicBezTo>
                  <a:pt x="90" y="15"/>
                  <a:pt x="90" y="16"/>
                  <a:pt x="89" y="16"/>
                </a:cubicBezTo>
                <a:cubicBezTo>
                  <a:pt x="88" y="17"/>
                  <a:pt x="87" y="18"/>
                  <a:pt x="86" y="18"/>
                </a:cubicBezTo>
                <a:cubicBezTo>
                  <a:pt x="87" y="18"/>
                  <a:pt x="88" y="19"/>
                  <a:pt x="89" y="20"/>
                </a:cubicBezTo>
                <a:cubicBezTo>
                  <a:pt x="90" y="20"/>
                  <a:pt x="91" y="21"/>
                  <a:pt x="91" y="22"/>
                </a:cubicBezTo>
                <a:cubicBezTo>
                  <a:pt x="92" y="22"/>
                  <a:pt x="92" y="23"/>
                  <a:pt x="92" y="24"/>
                </a:cubicBezTo>
                <a:cubicBezTo>
                  <a:pt x="92" y="25"/>
                  <a:pt x="93" y="26"/>
                  <a:pt x="93" y="27"/>
                </a:cubicBezTo>
                <a:cubicBezTo>
                  <a:pt x="93" y="28"/>
                  <a:pt x="92" y="30"/>
                  <a:pt x="92" y="31"/>
                </a:cubicBezTo>
                <a:cubicBezTo>
                  <a:pt x="91" y="33"/>
                  <a:pt x="90" y="34"/>
                  <a:pt x="89" y="35"/>
                </a:cubicBezTo>
                <a:cubicBezTo>
                  <a:pt x="88" y="36"/>
                  <a:pt x="87" y="36"/>
                  <a:pt x="85" y="37"/>
                </a:cubicBezTo>
                <a:cubicBezTo>
                  <a:pt x="84" y="37"/>
                  <a:pt x="83" y="38"/>
                  <a:pt x="81" y="38"/>
                </a:cubicBezTo>
                <a:cubicBezTo>
                  <a:pt x="79" y="38"/>
                  <a:pt x="78" y="37"/>
                  <a:pt x="76" y="37"/>
                </a:cubicBezTo>
                <a:cubicBezTo>
                  <a:pt x="75" y="36"/>
                  <a:pt x="74" y="36"/>
                  <a:pt x="73" y="35"/>
                </a:cubicBezTo>
                <a:cubicBezTo>
                  <a:pt x="71" y="34"/>
                  <a:pt x="71" y="33"/>
                  <a:pt x="70" y="32"/>
                </a:cubicBezTo>
                <a:cubicBezTo>
                  <a:pt x="69" y="30"/>
                  <a:pt x="69" y="29"/>
                  <a:pt x="69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8"/>
                  <a:pt x="74" y="29"/>
                  <a:pt x="74" y="30"/>
                </a:cubicBezTo>
                <a:cubicBezTo>
                  <a:pt x="75" y="31"/>
                  <a:pt x="75" y="31"/>
                  <a:pt x="76" y="32"/>
                </a:cubicBezTo>
                <a:cubicBezTo>
                  <a:pt x="76" y="32"/>
                  <a:pt x="77" y="33"/>
                  <a:pt x="78" y="33"/>
                </a:cubicBezTo>
                <a:cubicBezTo>
                  <a:pt x="79" y="34"/>
                  <a:pt x="80" y="34"/>
                  <a:pt x="81" y="34"/>
                </a:cubicBezTo>
                <a:cubicBezTo>
                  <a:pt x="82" y="34"/>
                  <a:pt x="83" y="34"/>
                  <a:pt x="84" y="33"/>
                </a:cubicBezTo>
                <a:cubicBezTo>
                  <a:pt x="85" y="33"/>
                  <a:pt x="85" y="33"/>
                  <a:pt x="86" y="32"/>
                </a:cubicBezTo>
                <a:cubicBezTo>
                  <a:pt x="87" y="31"/>
                  <a:pt x="87" y="31"/>
                  <a:pt x="87" y="30"/>
                </a:cubicBezTo>
                <a:cubicBezTo>
                  <a:pt x="88" y="29"/>
                  <a:pt x="88" y="28"/>
                  <a:pt x="88" y="27"/>
                </a:cubicBezTo>
                <a:cubicBezTo>
                  <a:pt x="88" y="26"/>
                  <a:pt x="88" y="25"/>
                  <a:pt x="87" y="24"/>
                </a:cubicBezTo>
                <a:cubicBezTo>
                  <a:pt x="87" y="23"/>
                  <a:pt x="86" y="22"/>
                  <a:pt x="86" y="22"/>
                </a:cubicBezTo>
                <a:cubicBezTo>
                  <a:pt x="85" y="21"/>
                  <a:pt x="84" y="21"/>
                  <a:pt x="83" y="20"/>
                </a:cubicBezTo>
                <a:cubicBezTo>
                  <a:pt x="82" y="20"/>
                  <a:pt x="81" y="20"/>
                  <a:pt x="80" y="20"/>
                </a:cubicBezTo>
                <a:cubicBezTo>
                  <a:pt x="77" y="20"/>
                  <a:pt x="77" y="20"/>
                  <a:pt x="77" y="20"/>
                </a:cubicBezTo>
                <a:lnTo>
                  <a:pt x="77" y="16"/>
                </a:lnTo>
                <a:close/>
                <a:moveTo>
                  <a:pt x="122" y="21"/>
                </a:moveTo>
                <a:cubicBezTo>
                  <a:pt x="122" y="24"/>
                  <a:pt x="122" y="27"/>
                  <a:pt x="121" y="29"/>
                </a:cubicBezTo>
                <a:cubicBezTo>
                  <a:pt x="121" y="31"/>
                  <a:pt x="120" y="33"/>
                  <a:pt x="119" y="34"/>
                </a:cubicBezTo>
                <a:cubicBezTo>
                  <a:pt x="118" y="35"/>
                  <a:pt x="117" y="36"/>
                  <a:pt x="115" y="37"/>
                </a:cubicBezTo>
                <a:cubicBezTo>
                  <a:pt x="114" y="37"/>
                  <a:pt x="112" y="38"/>
                  <a:pt x="111" y="38"/>
                </a:cubicBezTo>
                <a:cubicBezTo>
                  <a:pt x="109" y="38"/>
                  <a:pt x="107" y="37"/>
                  <a:pt x="106" y="37"/>
                </a:cubicBezTo>
                <a:cubicBezTo>
                  <a:pt x="104" y="36"/>
                  <a:pt x="103" y="35"/>
                  <a:pt x="102" y="34"/>
                </a:cubicBezTo>
                <a:cubicBezTo>
                  <a:pt x="101" y="33"/>
                  <a:pt x="100" y="31"/>
                  <a:pt x="100" y="29"/>
                </a:cubicBezTo>
                <a:cubicBezTo>
                  <a:pt x="99" y="27"/>
                  <a:pt x="99" y="24"/>
                  <a:pt x="99" y="21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3"/>
                  <a:pt x="99" y="10"/>
                  <a:pt x="100" y="8"/>
                </a:cubicBezTo>
                <a:cubicBezTo>
                  <a:pt x="100" y="6"/>
                  <a:pt x="101" y="4"/>
                  <a:pt x="102" y="3"/>
                </a:cubicBezTo>
                <a:cubicBezTo>
                  <a:pt x="103" y="2"/>
                  <a:pt x="104" y="1"/>
                  <a:pt x="106" y="0"/>
                </a:cubicBezTo>
                <a:cubicBezTo>
                  <a:pt x="107" y="0"/>
                  <a:pt x="109" y="0"/>
                  <a:pt x="110" y="0"/>
                </a:cubicBezTo>
                <a:cubicBezTo>
                  <a:pt x="112" y="0"/>
                  <a:pt x="114" y="0"/>
                  <a:pt x="115" y="0"/>
                </a:cubicBezTo>
                <a:cubicBezTo>
                  <a:pt x="117" y="1"/>
                  <a:pt x="118" y="2"/>
                  <a:pt x="119" y="3"/>
                </a:cubicBezTo>
                <a:cubicBezTo>
                  <a:pt x="120" y="4"/>
                  <a:pt x="121" y="6"/>
                  <a:pt x="121" y="8"/>
                </a:cubicBezTo>
                <a:cubicBezTo>
                  <a:pt x="122" y="10"/>
                  <a:pt x="122" y="13"/>
                  <a:pt x="122" y="16"/>
                </a:cubicBezTo>
                <a:lnTo>
                  <a:pt x="122" y="21"/>
                </a:lnTo>
                <a:close/>
                <a:moveTo>
                  <a:pt x="117" y="15"/>
                </a:moveTo>
                <a:cubicBezTo>
                  <a:pt x="117" y="13"/>
                  <a:pt x="117" y="11"/>
                  <a:pt x="117" y="10"/>
                </a:cubicBezTo>
                <a:cubicBezTo>
                  <a:pt x="117" y="8"/>
                  <a:pt x="116" y="7"/>
                  <a:pt x="116" y="6"/>
                </a:cubicBezTo>
                <a:cubicBezTo>
                  <a:pt x="115" y="5"/>
                  <a:pt x="114" y="4"/>
                  <a:pt x="114" y="4"/>
                </a:cubicBezTo>
                <a:cubicBezTo>
                  <a:pt x="113" y="4"/>
                  <a:pt x="112" y="3"/>
                  <a:pt x="110" y="3"/>
                </a:cubicBezTo>
                <a:cubicBezTo>
                  <a:pt x="109" y="3"/>
                  <a:pt x="108" y="4"/>
                  <a:pt x="108" y="4"/>
                </a:cubicBezTo>
                <a:cubicBezTo>
                  <a:pt x="107" y="4"/>
                  <a:pt x="106" y="5"/>
                  <a:pt x="105" y="6"/>
                </a:cubicBezTo>
                <a:cubicBezTo>
                  <a:pt x="105" y="7"/>
                  <a:pt x="104" y="8"/>
                  <a:pt x="104" y="10"/>
                </a:cubicBezTo>
                <a:cubicBezTo>
                  <a:pt x="104" y="11"/>
                  <a:pt x="104" y="13"/>
                  <a:pt x="104" y="15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4" y="24"/>
                  <a:pt x="104" y="26"/>
                  <a:pt x="104" y="27"/>
                </a:cubicBezTo>
                <a:cubicBezTo>
                  <a:pt x="104" y="29"/>
                  <a:pt x="105" y="30"/>
                  <a:pt x="105" y="31"/>
                </a:cubicBezTo>
                <a:cubicBezTo>
                  <a:pt x="106" y="32"/>
                  <a:pt x="107" y="33"/>
                  <a:pt x="108" y="33"/>
                </a:cubicBezTo>
                <a:cubicBezTo>
                  <a:pt x="108" y="33"/>
                  <a:pt x="109" y="34"/>
                  <a:pt x="111" y="34"/>
                </a:cubicBezTo>
                <a:cubicBezTo>
                  <a:pt x="112" y="34"/>
                  <a:pt x="113" y="33"/>
                  <a:pt x="114" y="33"/>
                </a:cubicBezTo>
                <a:cubicBezTo>
                  <a:pt x="114" y="33"/>
                  <a:pt x="115" y="32"/>
                  <a:pt x="116" y="31"/>
                </a:cubicBezTo>
                <a:cubicBezTo>
                  <a:pt x="116" y="30"/>
                  <a:pt x="117" y="29"/>
                  <a:pt x="117" y="27"/>
                </a:cubicBezTo>
                <a:cubicBezTo>
                  <a:pt x="117" y="26"/>
                  <a:pt x="117" y="24"/>
                  <a:pt x="117" y="22"/>
                </a:cubicBezTo>
                <a:lnTo>
                  <a:pt x="117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3" name="Battery">
            <a:extLst>
              <a:ext uri="{FF2B5EF4-FFF2-40B4-BE49-F238E27FC236}">
                <a16:creationId xmlns:a16="http://schemas.microsoft.com/office/drawing/2014/main" id="{6D878097-24C4-4AD5-8C24-C30B698C7935}"/>
              </a:ext>
            </a:extLst>
          </p:cNvPr>
          <p:cNvGrpSpPr>
            <a:grpSpLocks noChangeAspect="1"/>
          </p:cNvGrpSpPr>
          <p:nvPr/>
        </p:nvGrpSpPr>
        <p:grpSpPr>
          <a:xfrm>
            <a:off x="8963559" y="1669613"/>
            <a:ext cx="57403" cy="94177"/>
            <a:chOff x="5721732" y="4486242"/>
            <a:chExt cx="50747" cy="83257"/>
          </a:xfrm>
        </p:grpSpPr>
        <p:sp>
          <p:nvSpPr>
            <p:cNvPr id="94" name="Battery Part 1">
              <a:extLst>
                <a:ext uri="{FF2B5EF4-FFF2-40B4-BE49-F238E27FC236}">
                  <a16:creationId xmlns:a16="http://schemas.microsoft.com/office/drawing/2014/main" id="{A035D506-4792-4DBD-9AA0-1339CCFD8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486242"/>
              <a:ext cx="50747" cy="45990"/>
            </a:xfrm>
            <a:custGeom>
              <a:avLst/>
              <a:gdLst>
                <a:gd name="T0" fmla="*/ 282 w 282"/>
                <a:gd name="T1" fmla="*/ 76 h 252"/>
                <a:gd name="T2" fmla="*/ 245 w 282"/>
                <a:gd name="T3" fmla="*/ 46 h 252"/>
                <a:gd name="T4" fmla="*/ 197 w 282"/>
                <a:gd name="T5" fmla="*/ 46 h 252"/>
                <a:gd name="T6" fmla="*/ 197 w 282"/>
                <a:gd name="T7" fmla="*/ 0 h 252"/>
                <a:gd name="T8" fmla="*/ 85 w 282"/>
                <a:gd name="T9" fmla="*/ 0 h 252"/>
                <a:gd name="T10" fmla="*/ 85 w 282"/>
                <a:gd name="T11" fmla="*/ 46 h 252"/>
                <a:gd name="T12" fmla="*/ 37 w 282"/>
                <a:gd name="T13" fmla="*/ 46 h 252"/>
                <a:gd name="T14" fmla="*/ 0 w 282"/>
                <a:gd name="T15" fmla="*/ 76 h 252"/>
                <a:gd name="T16" fmla="*/ 0 w 282"/>
                <a:gd name="T17" fmla="*/ 252 h 252"/>
                <a:gd name="T18" fmla="*/ 282 w 282"/>
                <a:gd name="T19" fmla="*/ 252 h 252"/>
                <a:gd name="T20" fmla="*/ 282 w 282"/>
                <a:gd name="T21" fmla="*/ 7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252">
                  <a:moveTo>
                    <a:pt x="282" y="76"/>
                  </a:moveTo>
                  <a:cubicBezTo>
                    <a:pt x="282" y="59"/>
                    <a:pt x="265" y="46"/>
                    <a:pt x="245" y="46"/>
                  </a:cubicBezTo>
                  <a:lnTo>
                    <a:pt x="197" y="46"/>
                  </a:lnTo>
                  <a:lnTo>
                    <a:pt x="197" y="0"/>
                  </a:lnTo>
                  <a:lnTo>
                    <a:pt x="85" y="0"/>
                  </a:lnTo>
                  <a:lnTo>
                    <a:pt x="85" y="46"/>
                  </a:lnTo>
                  <a:lnTo>
                    <a:pt x="37" y="46"/>
                  </a:lnTo>
                  <a:cubicBezTo>
                    <a:pt x="17" y="46"/>
                    <a:pt x="0" y="59"/>
                    <a:pt x="0" y="76"/>
                  </a:cubicBezTo>
                  <a:lnTo>
                    <a:pt x="0" y="252"/>
                  </a:lnTo>
                  <a:lnTo>
                    <a:pt x="282" y="252"/>
                  </a:lnTo>
                  <a:lnTo>
                    <a:pt x="282" y="76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Battery Part 2">
              <a:extLst>
                <a:ext uri="{FF2B5EF4-FFF2-40B4-BE49-F238E27FC236}">
                  <a16:creationId xmlns:a16="http://schemas.microsoft.com/office/drawing/2014/main" id="{6BC7D541-183C-40B2-9FDB-BC3E16227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532231"/>
              <a:ext cx="50747" cy="37268"/>
            </a:xfrm>
            <a:custGeom>
              <a:avLst/>
              <a:gdLst>
                <a:gd name="T0" fmla="*/ 0 w 282"/>
                <a:gd name="T1" fmla="*/ 0 h 206"/>
                <a:gd name="T2" fmla="*/ 0 w 282"/>
                <a:gd name="T3" fmla="*/ 176 h 206"/>
                <a:gd name="T4" fmla="*/ 37 w 282"/>
                <a:gd name="T5" fmla="*/ 206 h 206"/>
                <a:gd name="T6" fmla="*/ 244 w 282"/>
                <a:gd name="T7" fmla="*/ 206 h 206"/>
                <a:gd name="T8" fmla="*/ 282 w 282"/>
                <a:gd name="T9" fmla="*/ 176 h 206"/>
                <a:gd name="T10" fmla="*/ 282 w 282"/>
                <a:gd name="T11" fmla="*/ 0 h 206"/>
                <a:gd name="T12" fmla="*/ 0 w 282"/>
                <a:gd name="T1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06">
                  <a:moveTo>
                    <a:pt x="0" y="0"/>
                  </a:moveTo>
                  <a:lnTo>
                    <a:pt x="0" y="176"/>
                  </a:lnTo>
                  <a:cubicBezTo>
                    <a:pt x="0" y="193"/>
                    <a:pt x="17" y="206"/>
                    <a:pt x="37" y="206"/>
                  </a:cubicBezTo>
                  <a:lnTo>
                    <a:pt x="244" y="206"/>
                  </a:lnTo>
                  <a:cubicBezTo>
                    <a:pt x="265" y="206"/>
                    <a:pt x="282" y="193"/>
                    <a:pt x="282" y="176"/>
                  </a:cubicBezTo>
                  <a:lnTo>
                    <a:pt x="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Signal Strength">
            <a:extLst>
              <a:ext uri="{FF2B5EF4-FFF2-40B4-BE49-F238E27FC236}">
                <a16:creationId xmlns:a16="http://schemas.microsoft.com/office/drawing/2014/main" id="{8AEC22BB-6189-44EF-9751-F6D0397177F2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0" y="1673200"/>
            <a:ext cx="86105" cy="87003"/>
            <a:chOff x="5556804" y="4492585"/>
            <a:chExt cx="76121" cy="76915"/>
          </a:xfrm>
        </p:grpSpPr>
        <p:sp>
          <p:nvSpPr>
            <p:cNvPr id="97" name="Signal Strength Part 1">
              <a:extLst>
                <a:ext uri="{FF2B5EF4-FFF2-40B4-BE49-F238E27FC236}">
                  <a16:creationId xmlns:a16="http://schemas.microsoft.com/office/drawing/2014/main" id="{8DA72011-EC61-42E3-B1F8-9670ADAE5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001" y="4492585"/>
              <a:ext cx="30924" cy="76914"/>
            </a:xfrm>
            <a:custGeom>
              <a:avLst/>
              <a:gdLst>
                <a:gd name="T0" fmla="*/ 39 w 39"/>
                <a:gd name="T1" fmla="*/ 0 h 97"/>
                <a:gd name="T2" fmla="*/ 0 w 39"/>
                <a:gd name="T3" fmla="*/ 39 h 97"/>
                <a:gd name="T4" fmla="*/ 0 w 39"/>
                <a:gd name="T5" fmla="*/ 97 h 97"/>
                <a:gd name="T6" fmla="*/ 39 w 39"/>
                <a:gd name="T7" fmla="*/ 97 h 97"/>
                <a:gd name="T8" fmla="*/ 39 w 3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7">
                  <a:moveTo>
                    <a:pt x="39" y="0"/>
                  </a:moveTo>
                  <a:lnTo>
                    <a:pt x="0" y="39"/>
                  </a:lnTo>
                  <a:lnTo>
                    <a:pt x="0" y="97"/>
                  </a:lnTo>
                  <a:lnTo>
                    <a:pt x="39" y="9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Signal Strength Part 2">
              <a:extLst>
                <a:ext uri="{FF2B5EF4-FFF2-40B4-BE49-F238E27FC236}">
                  <a16:creationId xmlns:a16="http://schemas.microsoft.com/office/drawing/2014/main" id="{FE2912A7-1684-4B1A-AAC0-E493AC20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804" y="4523510"/>
              <a:ext cx="45197" cy="45990"/>
            </a:xfrm>
            <a:custGeom>
              <a:avLst/>
              <a:gdLst>
                <a:gd name="T0" fmla="*/ 0 w 254"/>
                <a:gd name="T1" fmla="*/ 254 h 254"/>
                <a:gd name="T2" fmla="*/ 254 w 254"/>
                <a:gd name="T3" fmla="*/ 254 h 254"/>
                <a:gd name="T4" fmla="*/ 254 w 254"/>
                <a:gd name="T5" fmla="*/ 0 h 254"/>
                <a:gd name="T6" fmla="*/ 0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0" y="254"/>
                  </a:moveTo>
                  <a:lnTo>
                    <a:pt x="254" y="254"/>
                  </a:lnTo>
                  <a:lnTo>
                    <a:pt x="254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WiFi">
            <a:extLst>
              <a:ext uri="{FF2B5EF4-FFF2-40B4-BE49-F238E27FC236}">
                <a16:creationId xmlns:a16="http://schemas.microsoft.com/office/drawing/2014/main" id="{8371FBC9-CFCC-4461-89BE-353AA19A3AED}"/>
              </a:ext>
            </a:extLst>
          </p:cNvPr>
          <p:cNvGrpSpPr>
            <a:grpSpLocks noChangeAspect="1"/>
          </p:cNvGrpSpPr>
          <p:nvPr/>
        </p:nvGrpSpPr>
        <p:grpSpPr>
          <a:xfrm>
            <a:off x="8596719" y="1676340"/>
            <a:ext cx="101353" cy="80723"/>
            <a:chOff x="5397426" y="4495757"/>
            <a:chExt cx="89601" cy="71363"/>
          </a:xfrm>
        </p:grpSpPr>
        <p:sp>
          <p:nvSpPr>
            <p:cNvPr id="100" name="WiFi Part 1">
              <a:extLst>
                <a:ext uri="{FF2B5EF4-FFF2-40B4-BE49-F238E27FC236}">
                  <a16:creationId xmlns:a16="http://schemas.microsoft.com/office/drawing/2014/main" id="{359C61D2-03DC-45DE-B275-7F79943D6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426" y="4495757"/>
              <a:ext cx="89601" cy="31717"/>
            </a:xfrm>
            <a:custGeom>
              <a:avLst/>
              <a:gdLst>
                <a:gd name="T0" fmla="*/ 248 w 496"/>
                <a:gd name="T1" fmla="*/ 0 h 175"/>
                <a:gd name="T2" fmla="*/ 0 w 496"/>
                <a:gd name="T3" fmla="*/ 86 h 175"/>
                <a:gd name="T4" fmla="*/ 71 w 496"/>
                <a:gd name="T5" fmla="*/ 175 h 175"/>
                <a:gd name="T6" fmla="*/ 248 w 496"/>
                <a:gd name="T7" fmla="*/ 113 h 175"/>
                <a:gd name="T8" fmla="*/ 425 w 496"/>
                <a:gd name="T9" fmla="*/ 175 h 175"/>
                <a:gd name="T10" fmla="*/ 496 w 496"/>
                <a:gd name="T11" fmla="*/ 86 h 175"/>
                <a:gd name="T12" fmla="*/ 248 w 496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75">
                  <a:moveTo>
                    <a:pt x="248" y="0"/>
                  </a:moveTo>
                  <a:cubicBezTo>
                    <a:pt x="104" y="0"/>
                    <a:pt x="10" y="79"/>
                    <a:pt x="0" y="86"/>
                  </a:cubicBezTo>
                  <a:lnTo>
                    <a:pt x="71" y="175"/>
                  </a:lnTo>
                  <a:cubicBezTo>
                    <a:pt x="80" y="168"/>
                    <a:pt x="147" y="113"/>
                    <a:pt x="248" y="113"/>
                  </a:cubicBezTo>
                  <a:cubicBezTo>
                    <a:pt x="348" y="113"/>
                    <a:pt x="416" y="168"/>
                    <a:pt x="425" y="175"/>
                  </a:cubicBezTo>
                  <a:lnTo>
                    <a:pt x="496" y="86"/>
                  </a:lnTo>
                  <a:cubicBezTo>
                    <a:pt x="487" y="79"/>
                    <a:pt x="391" y="0"/>
                    <a:pt x="24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WiFi Part 2">
              <a:extLst>
                <a:ext uri="{FF2B5EF4-FFF2-40B4-BE49-F238E27FC236}">
                  <a16:creationId xmlns:a16="http://schemas.microsoft.com/office/drawing/2014/main" id="{5AE12943-06A3-4D46-98F1-3EF5048EE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113" y="4516373"/>
              <a:ext cx="64227" cy="50747"/>
            </a:xfrm>
            <a:custGeom>
              <a:avLst/>
              <a:gdLst>
                <a:gd name="T0" fmla="*/ 0 w 354"/>
                <a:gd name="T1" fmla="*/ 62 h 282"/>
                <a:gd name="T2" fmla="*/ 177 w 354"/>
                <a:gd name="T3" fmla="*/ 282 h 282"/>
                <a:gd name="T4" fmla="*/ 177 w 354"/>
                <a:gd name="T5" fmla="*/ 282 h 282"/>
                <a:gd name="T6" fmla="*/ 177 w 354"/>
                <a:gd name="T7" fmla="*/ 282 h 282"/>
                <a:gd name="T8" fmla="*/ 354 w 354"/>
                <a:gd name="T9" fmla="*/ 62 h 282"/>
                <a:gd name="T10" fmla="*/ 177 w 354"/>
                <a:gd name="T11" fmla="*/ 0 h 282"/>
                <a:gd name="T12" fmla="*/ 0 w 354"/>
                <a:gd name="T13" fmla="*/ 6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282">
                  <a:moveTo>
                    <a:pt x="0" y="62"/>
                  </a:moveTo>
                  <a:lnTo>
                    <a:pt x="177" y="282"/>
                  </a:lnTo>
                  <a:lnTo>
                    <a:pt x="177" y="282"/>
                  </a:lnTo>
                  <a:lnTo>
                    <a:pt x="177" y="282"/>
                  </a:lnTo>
                  <a:lnTo>
                    <a:pt x="354" y="62"/>
                  </a:lnTo>
                  <a:cubicBezTo>
                    <a:pt x="345" y="55"/>
                    <a:pt x="278" y="0"/>
                    <a:pt x="177" y="0"/>
                  </a:cubicBezTo>
                  <a:cubicBezTo>
                    <a:pt x="77" y="0"/>
                    <a:pt x="9" y="55"/>
                    <a:pt x="0" y="62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B010C5B-4E76-43D0-90C4-328466DCFC4B}"/>
              </a:ext>
            </a:extLst>
          </p:cNvPr>
          <p:cNvSpPr/>
          <p:nvPr/>
        </p:nvSpPr>
        <p:spPr>
          <a:xfrm>
            <a:off x="6793911" y="1633285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화살표: 갈매기형 수장 102">
            <a:extLst>
              <a:ext uri="{FF2B5EF4-FFF2-40B4-BE49-F238E27FC236}">
                <a16:creationId xmlns:a16="http://schemas.microsoft.com/office/drawing/2014/main" id="{95F553FF-E0B7-4B4C-827F-03E91B4A7178}"/>
              </a:ext>
            </a:extLst>
          </p:cNvPr>
          <p:cNvSpPr/>
          <p:nvPr/>
        </p:nvSpPr>
        <p:spPr bwMode="auto">
          <a:xfrm rot="10800000">
            <a:off x="6860507" y="1842236"/>
            <a:ext cx="144021" cy="226920"/>
          </a:xfrm>
          <a:prstGeom prst="chevron">
            <a:avLst>
              <a:gd name="adj" fmla="val 7298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3367792-A0FD-4CAA-B70A-0742FCD9F2CE}"/>
              </a:ext>
            </a:extLst>
          </p:cNvPr>
          <p:cNvSpPr/>
          <p:nvPr/>
        </p:nvSpPr>
        <p:spPr>
          <a:xfrm>
            <a:off x="9049803" y="1767663"/>
            <a:ext cx="3305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A3FD5DB-EE41-4964-B7C6-F6066FC1C04F}"/>
              </a:ext>
            </a:extLst>
          </p:cNvPr>
          <p:cNvSpPr/>
          <p:nvPr/>
        </p:nvSpPr>
        <p:spPr bwMode="auto">
          <a:xfrm>
            <a:off x="6778218" y="6064454"/>
            <a:ext cx="2604348" cy="31073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ECC831E6-2776-49FE-9580-58E296A6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ko-KR" altLang="en-US" sz="2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뷰가드미니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설치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50B3699-FD86-49B7-8688-4972ACF5B4F2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DIY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개통 프로세스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9C6DC0-B02F-4CF4-A262-674D38FF3F44}"/>
              </a:ext>
            </a:extLst>
          </p:cNvPr>
          <p:cNvGrpSpPr/>
          <p:nvPr/>
        </p:nvGrpSpPr>
        <p:grpSpPr>
          <a:xfrm>
            <a:off x="611880" y="1631034"/>
            <a:ext cx="2585819" cy="4744682"/>
            <a:chOff x="172757" y="882831"/>
            <a:chExt cx="2803894" cy="5144824"/>
          </a:xfrm>
        </p:grpSpPr>
        <p:grpSp>
          <p:nvGrpSpPr>
            <p:cNvPr id="40" name="Status Bar">
              <a:extLst>
                <a:ext uri="{FF2B5EF4-FFF2-40B4-BE49-F238E27FC236}">
                  <a16:creationId xmlns:a16="http://schemas.microsoft.com/office/drawing/2014/main" id="{86991AE6-B514-49EE-B1B4-AF80CA059D4B}"/>
                </a:ext>
              </a:extLst>
            </p:cNvPr>
            <p:cNvGrpSpPr/>
            <p:nvPr/>
          </p:nvGrpSpPr>
          <p:grpSpPr>
            <a:xfrm>
              <a:off x="172757" y="882831"/>
              <a:ext cx="2803894" cy="186926"/>
              <a:chOff x="595686" y="1268402"/>
              <a:chExt cx="2286000" cy="152400"/>
            </a:xfrm>
          </p:grpSpPr>
          <p:sp>
            <p:nvSpPr>
              <p:cNvPr id="42" name="System Bar Container">
                <a:extLst>
                  <a:ext uri="{FF2B5EF4-FFF2-40B4-BE49-F238E27FC236}">
                    <a16:creationId xmlns:a16="http://schemas.microsoft.com/office/drawing/2014/main" id="{D9CDAD83-C529-44F2-B5BA-BB891C4AA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ime">
                <a:extLst>
                  <a:ext uri="{FF2B5EF4-FFF2-40B4-BE49-F238E27FC236}">
                    <a16:creationId xmlns:a16="http://schemas.microsoft.com/office/drawing/2014/main" id="{D5FE493B-1A2A-441E-B660-527AC6BE36C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Battery">
                <a:extLst>
                  <a:ext uri="{FF2B5EF4-FFF2-40B4-BE49-F238E27FC236}">
                    <a16:creationId xmlns:a16="http://schemas.microsoft.com/office/drawing/2014/main" id="{63EC328B-85AA-4658-817D-8F875F5145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52" name="Battery Part 1">
                  <a:extLst>
                    <a:ext uri="{FF2B5EF4-FFF2-40B4-BE49-F238E27FC236}">
                      <a16:creationId xmlns:a16="http://schemas.microsoft.com/office/drawing/2014/main" id="{1CE07651-52FC-46A3-B21E-E7706C6E6C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 Part 2">
                  <a:extLst>
                    <a:ext uri="{FF2B5EF4-FFF2-40B4-BE49-F238E27FC236}">
                      <a16:creationId xmlns:a16="http://schemas.microsoft.com/office/drawing/2014/main" id="{FFC87788-7C5F-42CC-89F8-58C40CEE5F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6" name="Signal Strength">
                <a:extLst>
                  <a:ext uri="{FF2B5EF4-FFF2-40B4-BE49-F238E27FC236}">
                    <a16:creationId xmlns:a16="http://schemas.microsoft.com/office/drawing/2014/main" id="{E2715D9E-520F-4419-8E5A-CB49AC4E28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50" name="Signal Strength Part 1">
                  <a:extLst>
                    <a:ext uri="{FF2B5EF4-FFF2-40B4-BE49-F238E27FC236}">
                      <a16:creationId xmlns:a16="http://schemas.microsoft.com/office/drawing/2014/main" id="{88539AE8-A5EC-4E94-A1F3-6AAB72BCBE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" name="Signal Strength Part 2">
                  <a:extLst>
                    <a:ext uri="{FF2B5EF4-FFF2-40B4-BE49-F238E27FC236}">
                      <a16:creationId xmlns:a16="http://schemas.microsoft.com/office/drawing/2014/main" id="{BE7701B3-BF15-4BB4-AA49-0B45418AF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7" name="WiFi">
                <a:extLst>
                  <a:ext uri="{FF2B5EF4-FFF2-40B4-BE49-F238E27FC236}">
                    <a16:creationId xmlns:a16="http://schemas.microsoft.com/office/drawing/2014/main" id="{392F86A0-CDC6-4318-BE35-4683F7F70A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48" name="WiFi Part 1">
                  <a:extLst>
                    <a:ext uri="{FF2B5EF4-FFF2-40B4-BE49-F238E27FC236}">
                      <a16:creationId xmlns:a16="http://schemas.microsoft.com/office/drawing/2014/main" id="{B8437B86-FE4B-4343-97DA-9A7F45C2B8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WiFi Part 2">
                  <a:extLst>
                    <a:ext uri="{FF2B5EF4-FFF2-40B4-BE49-F238E27FC236}">
                      <a16:creationId xmlns:a16="http://schemas.microsoft.com/office/drawing/2014/main" id="{1FC79AF0-AEDA-4912-8DE5-56AD7B2C74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131AC6B-1CF0-42E0-AF71-20D881C47044}"/>
                </a:ext>
              </a:extLst>
            </p:cNvPr>
            <p:cNvSpPr/>
            <p:nvPr/>
          </p:nvSpPr>
          <p:spPr>
            <a:xfrm>
              <a:off x="172757" y="885843"/>
              <a:ext cx="2803894" cy="5141812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C6E984DD-849B-4BF9-891B-A9420F84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7" y="1812158"/>
            <a:ext cx="2548590" cy="4270922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5260349D-1AD7-4FBD-8CAB-912D5BD0465F}"/>
              </a:ext>
            </a:extLst>
          </p:cNvPr>
          <p:cNvGrpSpPr/>
          <p:nvPr/>
        </p:nvGrpSpPr>
        <p:grpSpPr>
          <a:xfrm>
            <a:off x="596753" y="2700595"/>
            <a:ext cx="2581822" cy="602417"/>
            <a:chOff x="2972516" y="2890919"/>
            <a:chExt cx="1599483" cy="41544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A73C14D-F00C-4C8F-A267-4DEBB7E27D25}"/>
                </a:ext>
              </a:extLst>
            </p:cNvPr>
            <p:cNvSpPr/>
            <p:nvPr/>
          </p:nvSpPr>
          <p:spPr>
            <a:xfrm>
              <a:off x="2972516" y="2890919"/>
              <a:ext cx="1599483" cy="4154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8ADE4FC-85E7-4D79-A8FB-D92A52AF882E}"/>
                </a:ext>
              </a:extLst>
            </p:cNvPr>
            <p:cNvSpPr/>
            <p:nvPr/>
          </p:nvSpPr>
          <p:spPr>
            <a:xfrm>
              <a:off x="3069076" y="2890919"/>
              <a:ext cx="853756" cy="274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고객명 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xxx</a:t>
              </a:r>
            </a:p>
            <a:p>
              <a:r>
                <a:rPr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계약번호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01234567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D61B78A-279D-4C44-AA9A-3B3F2D8DFCD9}"/>
              </a:ext>
            </a:extLst>
          </p:cNvPr>
          <p:cNvGrpSpPr/>
          <p:nvPr/>
        </p:nvGrpSpPr>
        <p:grpSpPr>
          <a:xfrm>
            <a:off x="579611" y="3303012"/>
            <a:ext cx="2598964" cy="3072710"/>
            <a:chOff x="2951606" y="2859826"/>
            <a:chExt cx="1610104" cy="5754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AC9A646-0B88-40F8-A1CE-336C6EEC4ACE}"/>
                </a:ext>
              </a:extLst>
            </p:cNvPr>
            <p:cNvSpPr/>
            <p:nvPr/>
          </p:nvSpPr>
          <p:spPr>
            <a:xfrm>
              <a:off x="2997832" y="2859826"/>
              <a:ext cx="1563878" cy="575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2921E35-9E66-4A72-A6E4-12D937A0F9AA}"/>
                </a:ext>
              </a:extLst>
            </p:cNvPr>
            <p:cNvSpPr/>
            <p:nvPr/>
          </p:nvSpPr>
          <p:spPr>
            <a:xfrm>
              <a:off x="2951606" y="2912757"/>
              <a:ext cx="1035094" cy="47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기기등록을 시작합니다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B13902B-541E-4EB5-A301-073679153AFC}"/>
              </a:ext>
            </a:extLst>
          </p:cNvPr>
          <p:cNvSpPr/>
          <p:nvPr/>
        </p:nvSpPr>
        <p:spPr>
          <a:xfrm>
            <a:off x="613364" y="4202682"/>
            <a:ext cx="2581826" cy="62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설치하려는 기기를 선택하세요</a:t>
            </a:r>
            <a:r>
              <a:rPr lang="en-US" altLang="ko-KR" sz="105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712A6E0B-804F-4D63-A6BC-45BCCA8CB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35" r="25811"/>
          <a:stretch/>
        </p:blipFill>
        <p:spPr>
          <a:xfrm>
            <a:off x="642477" y="5447422"/>
            <a:ext cx="577004" cy="470014"/>
          </a:xfrm>
          <a:prstGeom prst="rect">
            <a:avLst/>
          </a:prstGeom>
        </p:spPr>
      </p:pic>
      <p:pic>
        <p:nvPicPr>
          <p:cNvPr id="60" name="그림 59" descr="플레이트이(가) 표시된 사진&#10;&#10;자동 생성된 설명">
            <a:extLst>
              <a:ext uri="{FF2B5EF4-FFF2-40B4-BE49-F238E27FC236}">
                <a16:creationId xmlns:a16="http://schemas.microsoft.com/office/drawing/2014/main" id="{728ED343-D4CB-41DE-8966-E5A53FE8BAC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52" y="5497230"/>
            <a:ext cx="438989" cy="29908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3F174A9-75A8-4764-A88E-3C4E3EA2F36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0" t="51331"/>
          <a:stretch/>
        </p:blipFill>
        <p:spPr>
          <a:xfrm>
            <a:off x="1879545" y="5422659"/>
            <a:ext cx="465722" cy="492688"/>
          </a:xfrm>
          <a:prstGeom prst="ellipse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E8A14C-2050-43C9-A262-303C9A5C4954}"/>
              </a:ext>
            </a:extLst>
          </p:cNvPr>
          <p:cNvSpPr/>
          <p:nvPr/>
        </p:nvSpPr>
        <p:spPr>
          <a:xfrm>
            <a:off x="630932" y="5911575"/>
            <a:ext cx="939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대 설치됨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6C599F8-0CCD-49D9-94D5-919CD72EBF5E}"/>
              </a:ext>
            </a:extLst>
          </p:cNvPr>
          <p:cNvSpPr/>
          <p:nvPr/>
        </p:nvSpPr>
        <p:spPr>
          <a:xfrm>
            <a:off x="517797" y="4989004"/>
            <a:ext cx="182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도어가드 등록 완료 시 비활성화 처리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95E0DC-8C53-41BB-AFAA-DCDCA7C353E4}"/>
              </a:ext>
            </a:extLst>
          </p:cNvPr>
          <p:cNvSpPr/>
          <p:nvPr/>
        </p:nvSpPr>
        <p:spPr bwMode="auto">
          <a:xfrm>
            <a:off x="596753" y="5443698"/>
            <a:ext cx="635134" cy="466488"/>
          </a:xfrm>
          <a:prstGeom prst="rect">
            <a:avLst/>
          </a:prstGeom>
          <a:solidFill>
            <a:srgbClr val="D9D9D9">
              <a:alpha val="60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B756BCA-6515-40E3-8C4C-69248BDF04AA}"/>
              </a:ext>
            </a:extLst>
          </p:cNvPr>
          <p:cNvSpPr/>
          <p:nvPr/>
        </p:nvSpPr>
        <p:spPr>
          <a:xfrm>
            <a:off x="1594957" y="5908602"/>
            <a:ext cx="939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대 설치됨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C7D392B-BA75-47B4-B551-142CAA1D0031}"/>
              </a:ext>
            </a:extLst>
          </p:cNvPr>
          <p:cNvSpPr/>
          <p:nvPr/>
        </p:nvSpPr>
        <p:spPr bwMode="auto">
          <a:xfrm>
            <a:off x="3644060" y="1831858"/>
            <a:ext cx="2555609" cy="4514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AutoNum type="arabicPeriod"/>
              <a:tabLst/>
            </a:pPr>
            <a:endParaRPr kumimoji="1" lang="ko-KR" altLang="en-US" sz="20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2" name="System Bar Container">
            <a:extLst>
              <a:ext uri="{FF2B5EF4-FFF2-40B4-BE49-F238E27FC236}">
                <a16:creationId xmlns:a16="http://schemas.microsoft.com/office/drawing/2014/main" id="{4E23B613-D887-4A53-AA6B-0E57A234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549" y="1644931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ime">
            <a:extLst>
              <a:ext uri="{FF2B5EF4-FFF2-40B4-BE49-F238E27FC236}">
                <a16:creationId xmlns:a16="http://schemas.microsoft.com/office/drawing/2014/main" id="{7B29C8C8-04EA-4A01-A276-E0A5F96E2E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45285" y="1696602"/>
            <a:ext cx="219279" cy="69047"/>
          </a:xfrm>
          <a:custGeom>
            <a:avLst/>
            <a:gdLst>
              <a:gd name="T0" fmla="*/ 10 w 122"/>
              <a:gd name="T1" fmla="*/ 6 h 38"/>
              <a:gd name="T2" fmla="*/ 14 w 122"/>
              <a:gd name="T3" fmla="*/ 0 h 38"/>
              <a:gd name="T4" fmla="*/ 52 w 122"/>
              <a:gd name="T5" fmla="*/ 37 h 38"/>
              <a:gd name="T6" fmla="*/ 40 w 122"/>
              <a:gd name="T7" fmla="*/ 20 h 38"/>
              <a:gd name="T8" fmla="*/ 46 w 122"/>
              <a:gd name="T9" fmla="*/ 12 h 38"/>
              <a:gd name="T10" fmla="*/ 44 w 122"/>
              <a:gd name="T11" fmla="*/ 5 h 38"/>
              <a:gd name="T12" fmla="*/ 36 w 122"/>
              <a:gd name="T13" fmla="*/ 4 h 38"/>
              <a:gd name="T14" fmla="*/ 32 w 122"/>
              <a:gd name="T15" fmla="*/ 11 h 38"/>
              <a:gd name="T16" fmla="*/ 30 w 122"/>
              <a:gd name="T17" fmla="*/ 3 h 38"/>
              <a:gd name="T18" fmla="*/ 44 w 122"/>
              <a:gd name="T19" fmla="*/ 0 h 38"/>
              <a:gd name="T20" fmla="*/ 51 w 122"/>
              <a:gd name="T21" fmla="*/ 9 h 38"/>
              <a:gd name="T22" fmla="*/ 46 w 122"/>
              <a:gd name="T23" fmla="*/ 19 h 38"/>
              <a:gd name="T24" fmla="*/ 52 w 122"/>
              <a:gd name="T25" fmla="*/ 33 h 38"/>
              <a:gd name="T26" fmla="*/ 58 w 122"/>
              <a:gd name="T27" fmla="*/ 33 h 38"/>
              <a:gd name="T28" fmla="*/ 63 w 122"/>
              <a:gd name="T29" fmla="*/ 35 h 38"/>
              <a:gd name="T30" fmla="*/ 58 w 122"/>
              <a:gd name="T31" fmla="*/ 36 h 38"/>
              <a:gd name="T32" fmla="*/ 58 w 122"/>
              <a:gd name="T33" fmla="*/ 10 h 38"/>
              <a:gd name="T34" fmla="*/ 63 w 122"/>
              <a:gd name="T35" fmla="*/ 12 h 38"/>
              <a:gd name="T36" fmla="*/ 58 w 122"/>
              <a:gd name="T37" fmla="*/ 14 h 38"/>
              <a:gd name="T38" fmla="*/ 80 w 122"/>
              <a:gd name="T39" fmla="*/ 16 h 38"/>
              <a:gd name="T40" fmla="*/ 87 w 122"/>
              <a:gd name="T41" fmla="*/ 12 h 38"/>
              <a:gd name="T42" fmla="*/ 81 w 122"/>
              <a:gd name="T43" fmla="*/ 3 h 38"/>
              <a:gd name="T44" fmla="*/ 75 w 122"/>
              <a:gd name="T45" fmla="*/ 7 h 38"/>
              <a:gd name="T46" fmla="*/ 70 w 122"/>
              <a:gd name="T47" fmla="*/ 6 h 38"/>
              <a:gd name="T48" fmla="*/ 81 w 122"/>
              <a:gd name="T49" fmla="*/ 0 h 38"/>
              <a:gd name="T50" fmla="*/ 91 w 122"/>
              <a:gd name="T51" fmla="*/ 5 h 38"/>
              <a:gd name="T52" fmla="*/ 91 w 122"/>
              <a:gd name="T53" fmla="*/ 14 h 38"/>
              <a:gd name="T54" fmla="*/ 89 w 122"/>
              <a:gd name="T55" fmla="*/ 20 h 38"/>
              <a:gd name="T56" fmla="*/ 93 w 122"/>
              <a:gd name="T57" fmla="*/ 27 h 38"/>
              <a:gd name="T58" fmla="*/ 85 w 122"/>
              <a:gd name="T59" fmla="*/ 37 h 38"/>
              <a:gd name="T60" fmla="*/ 73 w 122"/>
              <a:gd name="T61" fmla="*/ 35 h 38"/>
              <a:gd name="T62" fmla="*/ 74 w 122"/>
              <a:gd name="T63" fmla="*/ 27 h 38"/>
              <a:gd name="T64" fmla="*/ 78 w 122"/>
              <a:gd name="T65" fmla="*/ 33 h 38"/>
              <a:gd name="T66" fmla="*/ 86 w 122"/>
              <a:gd name="T67" fmla="*/ 32 h 38"/>
              <a:gd name="T68" fmla="*/ 87 w 122"/>
              <a:gd name="T69" fmla="*/ 24 h 38"/>
              <a:gd name="T70" fmla="*/ 80 w 122"/>
              <a:gd name="T71" fmla="*/ 20 h 38"/>
              <a:gd name="T72" fmla="*/ 122 w 122"/>
              <a:gd name="T73" fmla="*/ 21 h 38"/>
              <a:gd name="T74" fmla="*/ 115 w 122"/>
              <a:gd name="T75" fmla="*/ 37 h 38"/>
              <a:gd name="T76" fmla="*/ 102 w 122"/>
              <a:gd name="T77" fmla="*/ 34 h 38"/>
              <a:gd name="T78" fmla="*/ 99 w 122"/>
              <a:gd name="T79" fmla="*/ 16 h 38"/>
              <a:gd name="T80" fmla="*/ 106 w 122"/>
              <a:gd name="T81" fmla="*/ 0 h 38"/>
              <a:gd name="T82" fmla="*/ 119 w 122"/>
              <a:gd name="T83" fmla="*/ 3 h 38"/>
              <a:gd name="T84" fmla="*/ 122 w 122"/>
              <a:gd name="T85" fmla="*/ 21 h 38"/>
              <a:gd name="T86" fmla="*/ 116 w 122"/>
              <a:gd name="T87" fmla="*/ 6 h 38"/>
              <a:gd name="T88" fmla="*/ 108 w 122"/>
              <a:gd name="T89" fmla="*/ 4 h 38"/>
              <a:gd name="T90" fmla="*/ 104 w 122"/>
              <a:gd name="T91" fmla="*/ 15 h 38"/>
              <a:gd name="T92" fmla="*/ 105 w 122"/>
              <a:gd name="T93" fmla="*/ 31 h 38"/>
              <a:gd name="T94" fmla="*/ 114 w 122"/>
              <a:gd name="T95" fmla="*/ 33 h 38"/>
              <a:gd name="T96" fmla="*/ 117 w 122"/>
              <a:gd name="T97" fmla="*/ 2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38">
                <a:moveTo>
                  <a:pt x="14" y="37"/>
                </a:moveTo>
                <a:cubicBezTo>
                  <a:pt x="10" y="37"/>
                  <a:pt x="10" y="37"/>
                  <a:pt x="10" y="37"/>
                </a:cubicBezTo>
                <a:cubicBezTo>
                  <a:pt x="10" y="6"/>
                  <a:pt x="10" y="6"/>
                  <a:pt x="10" y="6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37"/>
                </a:lnTo>
                <a:close/>
                <a:moveTo>
                  <a:pt x="52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19"/>
                  <a:pt x="42" y="18"/>
                  <a:pt x="43" y="17"/>
                </a:cubicBezTo>
                <a:cubicBezTo>
                  <a:pt x="44" y="16"/>
                  <a:pt x="44" y="15"/>
                  <a:pt x="45" y="14"/>
                </a:cubicBezTo>
                <a:cubicBezTo>
                  <a:pt x="45" y="14"/>
                  <a:pt x="45" y="13"/>
                  <a:pt x="46" y="12"/>
                </a:cubicBezTo>
                <a:cubicBezTo>
                  <a:pt x="46" y="11"/>
                  <a:pt x="46" y="11"/>
                  <a:pt x="46" y="10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5" y="6"/>
                  <a:pt x="44" y="5"/>
                </a:cubicBezTo>
                <a:cubicBezTo>
                  <a:pt x="44" y="5"/>
                  <a:pt x="43" y="4"/>
                  <a:pt x="42" y="4"/>
                </a:cubicBezTo>
                <a:cubicBezTo>
                  <a:pt x="41" y="4"/>
                  <a:pt x="40" y="3"/>
                  <a:pt x="39" y="3"/>
                </a:cubicBezTo>
                <a:cubicBezTo>
                  <a:pt x="38" y="3"/>
                  <a:pt x="37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3" y="6"/>
                  <a:pt x="33" y="7"/>
                  <a:pt x="32" y="8"/>
                </a:cubicBezTo>
                <a:cubicBezTo>
                  <a:pt x="32" y="9"/>
                  <a:pt x="32" y="10"/>
                  <a:pt x="32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9"/>
                  <a:pt x="28" y="8"/>
                  <a:pt x="28" y="7"/>
                </a:cubicBezTo>
                <a:cubicBezTo>
                  <a:pt x="29" y="5"/>
                  <a:pt x="29" y="4"/>
                  <a:pt x="30" y="3"/>
                </a:cubicBezTo>
                <a:cubicBezTo>
                  <a:pt x="31" y="2"/>
                  <a:pt x="33" y="1"/>
                  <a:pt x="34" y="0"/>
                </a:cubicBezTo>
                <a:cubicBezTo>
                  <a:pt x="36" y="0"/>
                  <a:pt x="37" y="0"/>
                  <a:pt x="39" y="0"/>
                </a:cubicBezTo>
                <a:cubicBezTo>
                  <a:pt x="41" y="0"/>
                  <a:pt x="43" y="0"/>
                  <a:pt x="44" y="0"/>
                </a:cubicBezTo>
                <a:cubicBezTo>
                  <a:pt x="45" y="1"/>
                  <a:pt x="47" y="1"/>
                  <a:pt x="48" y="2"/>
                </a:cubicBezTo>
                <a:cubicBezTo>
                  <a:pt x="49" y="3"/>
                  <a:pt x="49" y="4"/>
                  <a:pt x="50" y="5"/>
                </a:cubicBezTo>
                <a:cubicBezTo>
                  <a:pt x="50" y="7"/>
                  <a:pt x="51" y="8"/>
                  <a:pt x="51" y="9"/>
                </a:cubicBezTo>
                <a:cubicBezTo>
                  <a:pt x="51" y="11"/>
                  <a:pt x="50" y="12"/>
                  <a:pt x="50" y="13"/>
                </a:cubicBezTo>
                <a:cubicBezTo>
                  <a:pt x="50" y="14"/>
                  <a:pt x="49" y="15"/>
                  <a:pt x="48" y="16"/>
                </a:cubicBezTo>
                <a:cubicBezTo>
                  <a:pt x="48" y="17"/>
                  <a:pt x="47" y="18"/>
                  <a:pt x="46" y="19"/>
                </a:cubicBezTo>
                <a:cubicBezTo>
                  <a:pt x="45" y="20"/>
                  <a:pt x="45" y="21"/>
                  <a:pt x="44" y="22"/>
                </a:cubicBezTo>
                <a:cubicBezTo>
                  <a:pt x="34" y="33"/>
                  <a:pt x="34" y="33"/>
                  <a:pt x="34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37"/>
                </a:lnTo>
                <a:close/>
                <a:moveTo>
                  <a:pt x="58" y="35"/>
                </a:moveTo>
                <a:cubicBezTo>
                  <a:pt x="58" y="34"/>
                  <a:pt x="58" y="33"/>
                  <a:pt x="58" y="33"/>
                </a:cubicBezTo>
                <a:cubicBezTo>
                  <a:pt x="59" y="32"/>
                  <a:pt x="59" y="32"/>
                  <a:pt x="60" y="32"/>
                </a:cubicBezTo>
                <a:cubicBezTo>
                  <a:pt x="61" y="32"/>
                  <a:pt x="62" y="32"/>
                  <a:pt x="63" y="33"/>
                </a:cubicBezTo>
                <a:cubicBezTo>
                  <a:pt x="63" y="33"/>
                  <a:pt x="63" y="34"/>
                  <a:pt x="63" y="35"/>
                </a:cubicBezTo>
                <a:cubicBezTo>
                  <a:pt x="63" y="35"/>
                  <a:pt x="63" y="36"/>
                  <a:pt x="63" y="36"/>
                </a:cubicBezTo>
                <a:cubicBezTo>
                  <a:pt x="62" y="37"/>
                  <a:pt x="61" y="37"/>
                  <a:pt x="60" y="37"/>
                </a:cubicBezTo>
                <a:cubicBezTo>
                  <a:pt x="59" y="37"/>
                  <a:pt x="59" y="37"/>
                  <a:pt x="58" y="36"/>
                </a:cubicBezTo>
                <a:cubicBezTo>
                  <a:pt x="58" y="36"/>
                  <a:pt x="58" y="35"/>
                  <a:pt x="58" y="35"/>
                </a:cubicBezTo>
                <a:close/>
                <a:moveTo>
                  <a:pt x="58" y="12"/>
                </a:moveTo>
                <a:cubicBezTo>
                  <a:pt x="58" y="11"/>
                  <a:pt x="58" y="11"/>
                  <a:pt x="58" y="10"/>
                </a:cubicBezTo>
                <a:cubicBezTo>
                  <a:pt x="59" y="10"/>
                  <a:pt x="59" y="9"/>
                  <a:pt x="60" y="9"/>
                </a:cubicBezTo>
                <a:cubicBezTo>
                  <a:pt x="61" y="9"/>
                  <a:pt x="62" y="10"/>
                  <a:pt x="63" y="10"/>
                </a:cubicBezTo>
                <a:cubicBezTo>
                  <a:pt x="63" y="11"/>
                  <a:pt x="63" y="11"/>
                  <a:pt x="63" y="12"/>
                </a:cubicBezTo>
                <a:cubicBezTo>
                  <a:pt x="63" y="13"/>
                  <a:pt x="63" y="14"/>
                  <a:pt x="63" y="14"/>
                </a:cubicBezTo>
                <a:cubicBezTo>
                  <a:pt x="62" y="15"/>
                  <a:pt x="61" y="15"/>
                  <a:pt x="60" y="15"/>
                </a:cubicBezTo>
                <a:cubicBezTo>
                  <a:pt x="59" y="15"/>
                  <a:pt x="59" y="15"/>
                  <a:pt x="58" y="14"/>
                </a:cubicBezTo>
                <a:cubicBezTo>
                  <a:pt x="58" y="14"/>
                  <a:pt x="58" y="13"/>
                  <a:pt x="58" y="12"/>
                </a:cubicBezTo>
                <a:close/>
                <a:moveTo>
                  <a:pt x="77" y="16"/>
                </a:moveTo>
                <a:cubicBezTo>
                  <a:pt x="80" y="16"/>
                  <a:pt x="80" y="16"/>
                  <a:pt x="80" y="16"/>
                </a:cubicBezTo>
                <a:cubicBezTo>
                  <a:pt x="81" y="16"/>
                  <a:pt x="82" y="16"/>
                  <a:pt x="83" y="16"/>
                </a:cubicBezTo>
                <a:cubicBezTo>
                  <a:pt x="84" y="15"/>
                  <a:pt x="85" y="15"/>
                  <a:pt x="85" y="14"/>
                </a:cubicBezTo>
                <a:cubicBezTo>
                  <a:pt x="86" y="14"/>
                  <a:pt x="87" y="13"/>
                  <a:pt x="87" y="12"/>
                </a:cubicBezTo>
                <a:cubicBezTo>
                  <a:pt x="87" y="12"/>
                  <a:pt x="87" y="11"/>
                  <a:pt x="87" y="10"/>
                </a:cubicBezTo>
                <a:cubicBezTo>
                  <a:pt x="87" y="8"/>
                  <a:pt x="87" y="6"/>
                  <a:pt x="86" y="5"/>
                </a:cubicBezTo>
                <a:cubicBezTo>
                  <a:pt x="85" y="4"/>
                  <a:pt x="83" y="3"/>
                  <a:pt x="81" y="3"/>
                </a:cubicBezTo>
                <a:cubicBezTo>
                  <a:pt x="80" y="3"/>
                  <a:pt x="79" y="4"/>
                  <a:pt x="78" y="4"/>
                </a:cubicBezTo>
                <a:cubicBezTo>
                  <a:pt x="77" y="4"/>
                  <a:pt x="77" y="5"/>
                  <a:pt x="76" y="5"/>
                </a:cubicBezTo>
                <a:cubicBezTo>
                  <a:pt x="75" y="6"/>
                  <a:pt x="75" y="6"/>
                  <a:pt x="75" y="7"/>
                </a:cubicBezTo>
                <a:cubicBezTo>
                  <a:pt x="74" y="8"/>
                  <a:pt x="74" y="9"/>
                  <a:pt x="74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9" y="8"/>
                  <a:pt x="70" y="7"/>
                  <a:pt x="70" y="6"/>
                </a:cubicBezTo>
                <a:cubicBezTo>
                  <a:pt x="71" y="5"/>
                  <a:pt x="72" y="3"/>
                  <a:pt x="73" y="3"/>
                </a:cubicBezTo>
                <a:cubicBezTo>
                  <a:pt x="74" y="2"/>
                  <a:pt x="75" y="1"/>
                  <a:pt x="76" y="0"/>
                </a:cubicBezTo>
                <a:cubicBezTo>
                  <a:pt x="78" y="0"/>
                  <a:pt x="79" y="0"/>
                  <a:pt x="81" y="0"/>
                </a:cubicBezTo>
                <a:cubicBezTo>
                  <a:pt x="82" y="0"/>
                  <a:pt x="84" y="0"/>
                  <a:pt x="85" y="0"/>
                </a:cubicBezTo>
                <a:cubicBezTo>
                  <a:pt x="87" y="1"/>
                  <a:pt x="88" y="1"/>
                  <a:pt x="89" y="2"/>
                </a:cubicBezTo>
                <a:cubicBezTo>
                  <a:pt x="90" y="3"/>
                  <a:pt x="91" y="4"/>
                  <a:pt x="91" y="5"/>
                </a:cubicBezTo>
                <a:cubicBezTo>
                  <a:pt x="92" y="7"/>
                  <a:pt x="92" y="8"/>
                  <a:pt x="92" y="10"/>
                </a:cubicBezTo>
                <a:cubicBezTo>
                  <a:pt x="92" y="11"/>
                  <a:pt x="92" y="11"/>
                  <a:pt x="92" y="12"/>
                </a:cubicBezTo>
                <a:cubicBezTo>
                  <a:pt x="91" y="13"/>
                  <a:pt x="91" y="14"/>
                  <a:pt x="91" y="14"/>
                </a:cubicBezTo>
                <a:cubicBezTo>
                  <a:pt x="90" y="15"/>
                  <a:pt x="90" y="16"/>
                  <a:pt x="89" y="16"/>
                </a:cubicBezTo>
                <a:cubicBezTo>
                  <a:pt x="88" y="17"/>
                  <a:pt x="87" y="18"/>
                  <a:pt x="86" y="18"/>
                </a:cubicBezTo>
                <a:cubicBezTo>
                  <a:pt x="87" y="18"/>
                  <a:pt x="88" y="19"/>
                  <a:pt x="89" y="20"/>
                </a:cubicBezTo>
                <a:cubicBezTo>
                  <a:pt x="90" y="20"/>
                  <a:pt x="91" y="21"/>
                  <a:pt x="91" y="22"/>
                </a:cubicBezTo>
                <a:cubicBezTo>
                  <a:pt x="92" y="22"/>
                  <a:pt x="92" y="23"/>
                  <a:pt x="92" y="24"/>
                </a:cubicBezTo>
                <a:cubicBezTo>
                  <a:pt x="92" y="25"/>
                  <a:pt x="93" y="26"/>
                  <a:pt x="93" y="27"/>
                </a:cubicBezTo>
                <a:cubicBezTo>
                  <a:pt x="93" y="28"/>
                  <a:pt x="92" y="30"/>
                  <a:pt x="92" y="31"/>
                </a:cubicBezTo>
                <a:cubicBezTo>
                  <a:pt x="91" y="33"/>
                  <a:pt x="90" y="34"/>
                  <a:pt x="89" y="35"/>
                </a:cubicBezTo>
                <a:cubicBezTo>
                  <a:pt x="88" y="36"/>
                  <a:pt x="87" y="36"/>
                  <a:pt x="85" y="37"/>
                </a:cubicBezTo>
                <a:cubicBezTo>
                  <a:pt x="84" y="37"/>
                  <a:pt x="83" y="38"/>
                  <a:pt x="81" y="38"/>
                </a:cubicBezTo>
                <a:cubicBezTo>
                  <a:pt x="79" y="38"/>
                  <a:pt x="78" y="37"/>
                  <a:pt x="76" y="37"/>
                </a:cubicBezTo>
                <a:cubicBezTo>
                  <a:pt x="75" y="36"/>
                  <a:pt x="74" y="36"/>
                  <a:pt x="73" y="35"/>
                </a:cubicBezTo>
                <a:cubicBezTo>
                  <a:pt x="71" y="34"/>
                  <a:pt x="71" y="33"/>
                  <a:pt x="70" y="32"/>
                </a:cubicBezTo>
                <a:cubicBezTo>
                  <a:pt x="69" y="30"/>
                  <a:pt x="69" y="29"/>
                  <a:pt x="69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8"/>
                  <a:pt x="74" y="29"/>
                  <a:pt x="74" y="30"/>
                </a:cubicBezTo>
                <a:cubicBezTo>
                  <a:pt x="75" y="31"/>
                  <a:pt x="75" y="31"/>
                  <a:pt x="76" y="32"/>
                </a:cubicBezTo>
                <a:cubicBezTo>
                  <a:pt x="76" y="32"/>
                  <a:pt x="77" y="33"/>
                  <a:pt x="78" y="33"/>
                </a:cubicBezTo>
                <a:cubicBezTo>
                  <a:pt x="79" y="34"/>
                  <a:pt x="80" y="34"/>
                  <a:pt x="81" y="34"/>
                </a:cubicBezTo>
                <a:cubicBezTo>
                  <a:pt x="82" y="34"/>
                  <a:pt x="83" y="34"/>
                  <a:pt x="84" y="33"/>
                </a:cubicBezTo>
                <a:cubicBezTo>
                  <a:pt x="85" y="33"/>
                  <a:pt x="85" y="33"/>
                  <a:pt x="86" y="32"/>
                </a:cubicBezTo>
                <a:cubicBezTo>
                  <a:pt x="87" y="31"/>
                  <a:pt x="87" y="31"/>
                  <a:pt x="87" y="30"/>
                </a:cubicBezTo>
                <a:cubicBezTo>
                  <a:pt x="88" y="29"/>
                  <a:pt x="88" y="28"/>
                  <a:pt x="88" y="27"/>
                </a:cubicBezTo>
                <a:cubicBezTo>
                  <a:pt x="88" y="26"/>
                  <a:pt x="88" y="25"/>
                  <a:pt x="87" y="24"/>
                </a:cubicBezTo>
                <a:cubicBezTo>
                  <a:pt x="87" y="23"/>
                  <a:pt x="86" y="22"/>
                  <a:pt x="86" y="22"/>
                </a:cubicBezTo>
                <a:cubicBezTo>
                  <a:pt x="85" y="21"/>
                  <a:pt x="84" y="21"/>
                  <a:pt x="83" y="20"/>
                </a:cubicBezTo>
                <a:cubicBezTo>
                  <a:pt x="82" y="20"/>
                  <a:pt x="81" y="20"/>
                  <a:pt x="80" y="20"/>
                </a:cubicBezTo>
                <a:cubicBezTo>
                  <a:pt x="77" y="20"/>
                  <a:pt x="77" y="20"/>
                  <a:pt x="77" y="20"/>
                </a:cubicBezTo>
                <a:lnTo>
                  <a:pt x="77" y="16"/>
                </a:lnTo>
                <a:close/>
                <a:moveTo>
                  <a:pt x="122" y="21"/>
                </a:moveTo>
                <a:cubicBezTo>
                  <a:pt x="122" y="24"/>
                  <a:pt x="122" y="27"/>
                  <a:pt x="121" y="29"/>
                </a:cubicBezTo>
                <a:cubicBezTo>
                  <a:pt x="121" y="31"/>
                  <a:pt x="120" y="33"/>
                  <a:pt x="119" y="34"/>
                </a:cubicBezTo>
                <a:cubicBezTo>
                  <a:pt x="118" y="35"/>
                  <a:pt x="117" y="36"/>
                  <a:pt x="115" y="37"/>
                </a:cubicBezTo>
                <a:cubicBezTo>
                  <a:pt x="114" y="37"/>
                  <a:pt x="112" y="38"/>
                  <a:pt x="111" y="38"/>
                </a:cubicBezTo>
                <a:cubicBezTo>
                  <a:pt x="109" y="38"/>
                  <a:pt x="107" y="37"/>
                  <a:pt x="106" y="37"/>
                </a:cubicBezTo>
                <a:cubicBezTo>
                  <a:pt x="104" y="36"/>
                  <a:pt x="103" y="35"/>
                  <a:pt x="102" y="34"/>
                </a:cubicBezTo>
                <a:cubicBezTo>
                  <a:pt x="101" y="33"/>
                  <a:pt x="100" y="31"/>
                  <a:pt x="100" y="29"/>
                </a:cubicBezTo>
                <a:cubicBezTo>
                  <a:pt x="99" y="27"/>
                  <a:pt x="99" y="24"/>
                  <a:pt x="99" y="21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3"/>
                  <a:pt x="99" y="10"/>
                  <a:pt x="100" y="8"/>
                </a:cubicBezTo>
                <a:cubicBezTo>
                  <a:pt x="100" y="6"/>
                  <a:pt x="101" y="4"/>
                  <a:pt x="102" y="3"/>
                </a:cubicBezTo>
                <a:cubicBezTo>
                  <a:pt x="103" y="2"/>
                  <a:pt x="104" y="1"/>
                  <a:pt x="106" y="0"/>
                </a:cubicBezTo>
                <a:cubicBezTo>
                  <a:pt x="107" y="0"/>
                  <a:pt x="109" y="0"/>
                  <a:pt x="110" y="0"/>
                </a:cubicBezTo>
                <a:cubicBezTo>
                  <a:pt x="112" y="0"/>
                  <a:pt x="114" y="0"/>
                  <a:pt x="115" y="0"/>
                </a:cubicBezTo>
                <a:cubicBezTo>
                  <a:pt x="117" y="1"/>
                  <a:pt x="118" y="2"/>
                  <a:pt x="119" y="3"/>
                </a:cubicBezTo>
                <a:cubicBezTo>
                  <a:pt x="120" y="4"/>
                  <a:pt x="121" y="6"/>
                  <a:pt x="121" y="8"/>
                </a:cubicBezTo>
                <a:cubicBezTo>
                  <a:pt x="122" y="10"/>
                  <a:pt x="122" y="13"/>
                  <a:pt x="122" y="16"/>
                </a:cubicBezTo>
                <a:lnTo>
                  <a:pt x="122" y="21"/>
                </a:lnTo>
                <a:close/>
                <a:moveTo>
                  <a:pt x="117" y="15"/>
                </a:moveTo>
                <a:cubicBezTo>
                  <a:pt x="117" y="13"/>
                  <a:pt x="117" y="11"/>
                  <a:pt x="117" y="10"/>
                </a:cubicBezTo>
                <a:cubicBezTo>
                  <a:pt x="117" y="8"/>
                  <a:pt x="116" y="7"/>
                  <a:pt x="116" y="6"/>
                </a:cubicBezTo>
                <a:cubicBezTo>
                  <a:pt x="115" y="5"/>
                  <a:pt x="114" y="4"/>
                  <a:pt x="114" y="4"/>
                </a:cubicBezTo>
                <a:cubicBezTo>
                  <a:pt x="113" y="4"/>
                  <a:pt x="112" y="3"/>
                  <a:pt x="110" y="3"/>
                </a:cubicBezTo>
                <a:cubicBezTo>
                  <a:pt x="109" y="3"/>
                  <a:pt x="108" y="4"/>
                  <a:pt x="108" y="4"/>
                </a:cubicBezTo>
                <a:cubicBezTo>
                  <a:pt x="107" y="4"/>
                  <a:pt x="106" y="5"/>
                  <a:pt x="105" y="6"/>
                </a:cubicBezTo>
                <a:cubicBezTo>
                  <a:pt x="105" y="7"/>
                  <a:pt x="104" y="8"/>
                  <a:pt x="104" y="10"/>
                </a:cubicBezTo>
                <a:cubicBezTo>
                  <a:pt x="104" y="11"/>
                  <a:pt x="104" y="13"/>
                  <a:pt x="104" y="15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4" y="24"/>
                  <a:pt x="104" y="26"/>
                  <a:pt x="104" y="27"/>
                </a:cubicBezTo>
                <a:cubicBezTo>
                  <a:pt x="104" y="29"/>
                  <a:pt x="105" y="30"/>
                  <a:pt x="105" y="31"/>
                </a:cubicBezTo>
                <a:cubicBezTo>
                  <a:pt x="106" y="32"/>
                  <a:pt x="107" y="33"/>
                  <a:pt x="108" y="33"/>
                </a:cubicBezTo>
                <a:cubicBezTo>
                  <a:pt x="108" y="33"/>
                  <a:pt x="109" y="34"/>
                  <a:pt x="111" y="34"/>
                </a:cubicBezTo>
                <a:cubicBezTo>
                  <a:pt x="112" y="34"/>
                  <a:pt x="113" y="33"/>
                  <a:pt x="114" y="33"/>
                </a:cubicBezTo>
                <a:cubicBezTo>
                  <a:pt x="114" y="33"/>
                  <a:pt x="115" y="32"/>
                  <a:pt x="116" y="31"/>
                </a:cubicBezTo>
                <a:cubicBezTo>
                  <a:pt x="116" y="30"/>
                  <a:pt x="117" y="29"/>
                  <a:pt x="117" y="27"/>
                </a:cubicBezTo>
                <a:cubicBezTo>
                  <a:pt x="117" y="26"/>
                  <a:pt x="117" y="24"/>
                  <a:pt x="117" y="22"/>
                </a:cubicBezTo>
                <a:lnTo>
                  <a:pt x="117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Battery">
            <a:extLst>
              <a:ext uri="{FF2B5EF4-FFF2-40B4-BE49-F238E27FC236}">
                <a16:creationId xmlns:a16="http://schemas.microsoft.com/office/drawing/2014/main" id="{EBB1E696-6BCC-4733-AB5B-E73556C6C8C7}"/>
              </a:ext>
            </a:extLst>
          </p:cNvPr>
          <p:cNvGrpSpPr>
            <a:grpSpLocks noChangeAspect="1"/>
          </p:cNvGrpSpPr>
          <p:nvPr/>
        </p:nvGrpSpPr>
        <p:grpSpPr>
          <a:xfrm>
            <a:off x="5818197" y="1684037"/>
            <a:ext cx="57403" cy="94177"/>
            <a:chOff x="5721732" y="4486242"/>
            <a:chExt cx="50747" cy="83257"/>
          </a:xfrm>
        </p:grpSpPr>
        <p:sp>
          <p:nvSpPr>
            <p:cNvPr id="75" name="Battery Part 1">
              <a:extLst>
                <a:ext uri="{FF2B5EF4-FFF2-40B4-BE49-F238E27FC236}">
                  <a16:creationId xmlns:a16="http://schemas.microsoft.com/office/drawing/2014/main" id="{C349FC4F-0A86-4A66-B319-E09AC6FE0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486242"/>
              <a:ext cx="50747" cy="45990"/>
            </a:xfrm>
            <a:custGeom>
              <a:avLst/>
              <a:gdLst>
                <a:gd name="T0" fmla="*/ 282 w 282"/>
                <a:gd name="T1" fmla="*/ 76 h 252"/>
                <a:gd name="T2" fmla="*/ 245 w 282"/>
                <a:gd name="T3" fmla="*/ 46 h 252"/>
                <a:gd name="T4" fmla="*/ 197 w 282"/>
                <a:gd name="T5" fmla="*/ 46 h 252"/>
                <a:gd name="T6" fmla="*/ 197 w 282"/>
                <a:gd name="T7" fmla="*/ 0 h 252"/>
                <a:gd name="T8" fmla="*/ 85 w 282"/>
                <a:gd name="T9" fmla="*/ 0 h 252"/>
                <a:gd name="T10" fmla="*/ 85 w 282"/>
                <a:gd name="T11" fmla="*/ 46 h 252"/>
                <a:gd name="T12" fmla="*/ 37 w 282"/>
                <a:gd name="T13" fmla="*/ 46 h 252"/>
                <a:gd name="T14" fmla="*/ 0 w 282"/>
                <a:gd name="T15" fmla="*/ 76 h 252"/>
                <a:gd name="T16" fmla="*/ 0 w 282"/>
                <a:gd name="T17" fmla="*/ 252 h 252"/>
                <a:gd name="T18" fmla="*/ 282 w 282"/>
                <a:gd name="T19" fmla="*/ 252 h 252"/>
                <a:gd name="T20" fmla="*/ 282 w 282"/>
                <a:gd name="T21" fmla="*/ 7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252">
                  <a:moveTo>
                    <a:pt x="282" y="76"/>
                  </a:moveTo>
                  <a:cubicBezTo>
                    <a:pt x="282" y="59"/>
                    <a:pt x="265" y="46"/>
                    <a:pt x="245" y="46"/>
                  </a:cubicBezTo>
                  <a:lnTo>
                    <a:pt x="197" y="46"/>
                  </a:lnTo>
                  <a:lnTo>
                    <a:pt x="197" y="0"/>
                  </a:lnTo>
                  <a:lnTo>
                    <a:pt x="85" y="0"/>
                  </a:lnTo>
                  <a:lnTo>
                    <a:pt x="85" y="46"/>
                  </a:lnTo>
                  <a:lnTo>
                    <a:pt x="37" y="46"/>
                  </a:lnTo>
                  <a:cubicBezTo>
                    <a:pt x="17" y="46"/>
                    <a:pt x="0" y="59"/>
                    <a:pt x="0" y="76"/>
                  </a:cubicBezTo>
                  <a:lnTo>
                    <a:pt x="0" y="252"/>
                  </a:lnTo>
                  <a:lnTo>
                    <a:pt x="282" y="252"/>
                  </a:lnTo>
                  <a:lnTo>
                    <a:pt x="282" y="76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Battery Part 2">
              <a:extLst>
                <a:ext uri="{FF2B5EF4-FFF2-40B4-BE49-F238E27FC236}">
                  <a16:creationId xmlns:a16="http://schemas.microsoft.com/office/drawing/2014/main" id="{E29F1499-7228-4952-B411-AEEFF3434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532231"/>
              <a:ext cx="50747" cy="37268"/>
            </a:xfrm>
            <a:custGeom>
              <a:avLst/>
              <a:gdLst>
                <a:gd name="T0" fmla="*/ 0 w 282"/>
                <a:gd name="T1" fmla="*/ 0 h 206"/>
                <a:gd name="T2" fmla="*/ 0 w 282"/>
                <a:gd name="T3" fmla="*/ 176 h 206"/>
                <a:gd name="T4" fmla="*/ 37 w 282"/>
                <a:gd name="T5" fmla="*/ 206 h 206"/>
                <a:gd name="T6" fmla="*/ 244 w 282"/>
                <a:gd name="T7" fmla="*/ 206 h 206"/>
                <a:gd name="T8" fmla="*/ 282 w 282"/>
                <a:gd name="T9" fmla="*/ 176 h 206"/>
                <a:gd name="T10" fmla="*/ 282 w 282"/>
                <a:gd name="T11" fmla="*/ 0 h 206"/>
                <a:gd name="T12" fmla="*/ 0 w 282"/>
                <a:gd name="T1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06">
                  <a:moveTo>
                    <a:pt x="0" y="0"/>
                  </a:moveTo>
                  <a:lnTo>
                    <a:pt x="0" y="176"/>
                  </a:lnTo>
                  <a:cubicBezTo>
                    <a:pt x="0" y="193"/>
                    <a:pt x="17" y="206"/>
                    <a:pt x="37" y="206"/>
                  </a:cubicBezTo>
                  <a:lnTo>
                    <a:pt x="244" y="206"/>
                  </a:lnTo>
                  <a:cubicBezTo>
                    <a:pt x="265" y="206"/>
                    <a:pt x="282" y="193"/>
                    <a:pt x="282" y="176"/>
                  </a:cubicBezTo>
                  <a:lnTo>
                    <a:pt x="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7" name="Signal Strength">
            <a:extLst>
              <a:ext uri="{FF2B5EF4-FFF2-40B4-BE49-F238E27FC236}">
                <a16:creationId xmlns:a16="http://schemas.microsoft.com/office/drawing/2014/main" id="{E7E69759-4BA8-43B4-96FC-A090B40A958E}"/>
              </a:ext>
            </a:extLst>
          </p:cNvPr>
          <p:cNvGrpSpPr>
            <a:grpSpLocks noChangeAspect="1"/>
          </p:cNvGrpSpPr>
          <p:nvPr/>
        </p:nvGrpSpPr>
        <p:grpSpPr>
          <a:xfrm>
            <a:off x="5631638" y="1687624"/>
            <a:ext cx="86105" cy="87003"/>
            <a:chOff x="5556804" y="4492585"/>
            <a:chExt cx="76121" cy="76915"/>
          </a:xfrm>
        </p:grpSpPr>
        <p:sp>
          <p:nvSpPr>
            <p:cNvPr id="78" name="Signal Strength Part 1">
              <a:extLst>
                <a:ext uri="{FF2B5EF4-FFF2-40B4-BE49-F238E27FC236}">
                  <a16:creationId xmlns:a16="http://schemas.microsoft.com/office/drawing/2014/main" id="{E9A7C69E-3AD6-46E8-9016-9D37DFABA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001" y="4492585"/>
              <a:ext cx="30924" cy="76914"/>
            </a:xfrm>
            <a:custGeom>
              <a:avLst/>
              <a:gdLst>
                <a:gd name="T0" fmla="*/ 39 w 39"/>
                <a:gd name="T1" fmla="*/ 0 h 97"/>
                <a:gd name="T2" fmla="*/ 0 w 39"/>
                <a:gd name="T3" fmla="*/ 39 h 97"/>
                <a:gd name="T4" fmla="*/ 0 w 39"/>
                <a:gd name="T5" fmla="*/ 97 h 97"/>
                <a:gd name="T6" fmla="*/ 39 w 39"/>
                <a:gd name="T7" fmla="*/ 97 h 97"/>
                <a:gd name="T8" fmla="*/ 39 w 3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7">
                  <a:moveTo>
                    <a:pt x="39" y="0"/>
                  </a:moveTo>
                  <a:lnTo>
                    <a:pt x="0" y="39"/>
                  </a:lnTo>
                  <a:lnTo>
                    <a:pt x="0" y="97"/>
                  </a:lnTo>
                  <a:lnTo>
                    <a:pt x="39" y="9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Signal Strength Part 2">
              <a:extLst>
                <a:ext uri="{FF2B5EF4-FFF2-40B4-BE49-F238E27FC236}">
                  <a16:creationId xmlns:a16="http://schemas.microsoft.com/office/drawing/2014/main" id="{6D1C8BF3-D4BE-4C66-AD18-AEE8BD018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804" y="4523510"/>
              <a:ext cx="45197" cy="45990"/>
            </a:xfrm>
            <a:custGeom>
              <a:avLst/>
              <a:gdLst>
                <a:gd name="T0" fmla="*/ 0 w 254"/>
                <a:gd name="T1" fmla="*/ 254 h 254"/>
                <a:gd name="T2" fmla="*/ 254 w 254"/>
                <a:gd name="T3" fmla="*/ 254 h 254"/>
                <a:gd name="T4" fmla="*/ 254 w 254"/>
                <a:gd name="T5" fmla="*/ 0 h 254"/>
                <a:gd name="T6" fmla="*/ 0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0" y="254"/>
                  </a:moveTo>
                  <a:lnTo>
                    <a:pt x="254" y="254"/>
                  </a:lnTo>
                  <a:lnTo>
                    <a:pt x="254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WiFi">
            <a:extLst>
              <a:ext uri="{FF2B5EF4-FFF2-40B4-BE49-F238E27FC236}">
                <a16:creationId xmlns:a16="http://schemas.microsoft.com/office/drawing/2014/main" id="{800D5C7B-26CC-4118-BEFE-CE4B645D1D6C}"/>
              </a:ext>
            </a:extLst>
          </p:cNvPr>
          <p:cNvGrpSpPr>
            <a:grpSpLocks noChangeAspect="1"/>
          </p:cNvGrpSpPr>
          <p:nvPr/>
        </p:nvGrpSpPr>
        <p:grpSpPr>
          <a:xfrm>
            <a:off x="5451357" y="1690764"/>
            <a:ext cx="101353" cy="80723"/>
            <a:chOff x="5397426" y="4495757"/>
            <a:chExt cx="89601" cy="71363"/>
          </a:xfrm>
        </p:grpSpPr>
        <p:sp>
          <p:nvSpPr>
            <p:cNvPr id="81" name="WiFi Part 1">
              <a:extLst>
                <a:ext uri="{FF2B5EF4-FFF2-40B4-BE49-F238E27FC236}">
                  <a16:creationId xmlns:a16="http://schemas.microsoft.com/office/drawing/2014/main" id="{38748A65-1606-46A7-B329-9D19CBD5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426" y="4495757"/>
              <a:ext cx="89601" cy="31717"/>
            </a:xfrm>
            <a:custGeom>
              <a:avLst/>
              <a:gdLst>
                <a:gd name="T0" fmla="*/ 248 w 496"/>
                <a:gd name="T1" fmla="*/ 0 h 175"/>
                <a:gd name="T2" fmla="*/ 0 w 496"/>
                <a:gd name="T3" fmla="*/ 86 h 175"/>
                <a:gd name="T4" fmla="*/ 71 w 496"/>
                <a:gd name="T5" fmla="*/ 175 h 175"/>
                <a:gd name="T6" fmla="*/ 248 w 496"/>
                <a:gd name="T7" fmla="*/ 113 h 175"/>
                <a:gd name="T8" fmla="*/ 425 w 496"/>
                <a:gd name="T9" fmla="*/ 175 h 175"/>
                <a:gd name="T10" fmla="*/ 496 w 496"/>
                <a:gd name="T11" fmla="*/ 86 h 175"/>
                <a:gd name="T12" fmla="*/ 248 w 496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75">
                  <a:moveTo>
                    <a:pt x="248" y="0"/>
                  </a:moveTo>
                  <a:cubicBezTo>
                    <a:pt x="104" y="0"/>
                    <a:pt x="10" y="79"/>
                    <a:pt x="0" y="86"/>
                  </a:cubicBezTo>
                  <a:lnTo>
                    <a:pt x="71" y="175"/>
                  </a:lnTo>
                  <a:cubicBezTo>
                    <a:pt x="80" y="168"/>
                    <a:pt x="147" y="113"/>
                    <a:pt x="248" y="113"/>
                  </a:cubicBezTo>
                  <a:cubicBezTo>
                    <a:pt x="348" y="113"/>
                    <a:pt x="416" y="168"/>
                    <a:pt x="425" y="175"/>
                  </a:cubicBezTo>
                  <a:lnTo>
                    <a:pt x="496" y="86"/>
                  </a:lnTo>
                  <a:cubicBezTo>
                    <a:pt x="487" y="79"/>
                    <a:pt x="391" y="0"/>
                    <a:pt x="24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WiFi Part 2">
              <a:extLst>
                <a:ext uri="{FF2B5EF4-FFF2-40B4-BE49-F238E27FC236}">
                  <a16:creationId xmlns:a16="http://schemas.microsoft.com/office/drawing/2014/main" id="{ECB0DFAB-79BA-42D1-A4AA-B9049AE00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113" y="4516373"/>
              <a:ext cx="64227" cy="50747"/>
            </a:xfrm>
            <a:custGeom>
              <a:avLst/>
              <a:gdLst>
                <a:gd name="T0" fmla="*/ 0 w 354"/>
                <a:gd name="T1" fmla="*/ 62 h 282"/>
                <a:gd name="T2" fmla="*/ 177 w 354"/>
                <a:gd name="T3" fmla="*/ 282 h 282"/>
                <a:gd name="T4" fmla="*/ 177 w 354"/>
                <a:gd name="T5" fmla="*/ 282 h 282"/>
                <a:gd name="T6" fmla="*/ 177 w 354"/>
                <a:gd name="T7" fmla="*/ 282 h 282"/>
                <a:gd name="T8" fmla="*/ 354 w 354"/>
                <a:gd name="T9" fmla="*/ 62 h 282"/>
                <a:gd name="T10" fmla="*/ 177 w 354"/>
                <a:gd name="T11" fmla="*/ 0 h 282"/>
                <a:gd name="T12" fmla="*/ 0 w 354"/>
                <a:gd name="T13" fmla="*/ 6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282">
                  <a:moveTo>
                    <a:pt x="0" y="62"/>
                  </a:moveTo>
                  <a:lnTo>
                    <a:pt x="177" y="282"/>
                  </a:lnTo>
                  <a:lnTo>
                    <a:pt x="177" y="282"/>
                  </a:lnTo>
                  <a:lnTo>
                    <a:pt x="177" y="282"/>
                  </a:lnTo>
                  <a:lnTo>
                    <a:pt x="354" y="62"/>
                  </a:lnTo>
                  <a:cubicBezTo>
                    <a:pt x="345" y="55"/>
                    <a:pt x="278" y="0"/>
                    <a:pt x="177" y="0"/>
                  </a:cubicBezTo>
                  <a:cubicBezTo>
                    <a:pt x="77" y="0"/>
                    <a:pt x="9" y="55"/>
                    <a:pt x="0" y="62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BFC076C-28F2-4DB3-944F-31864BCA1B9A}"/>
              </a:ext>
            </a:extLst>
          </p:cNvPr>
          <p:cNvSpPr/>
          <p:nvPr/>
        </p:nvSpPr>
        <p:spPr>
          <a:xfrm>
            <a:off x="3648549" y="1647709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화살표: 갈매기형 수장 83">
            <a:extLst>
              <a:ext uri="{FF2B5EF4-FFF2-40B4-BE49-F238E27FC236}">
                <a16:creationId xmlns:a16="http://schemas.microsoft.com/office/drawing/2014/main" id="{DE2E6BCB-279A-45C4-8845-F1F396E027CE}"/>
              </a:ext>
            </a:extLst>
          </p:cNvPr>
          <p:cNvSpPr/>
          <p:nvPr/>
        </p:nvSpPr>
        <p:spPr bwMode="auto">
          <a:xfrm rot="10800000">
            <a:off x="3715145" y="1856660"/>
            <a:ext cx="144021" cy="226920"/>
          </a:xfrm>
          <a:prstGeom prst="chevron">
            <a:avLst>
              <a:gd name="adj" fmla="val 7298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E6CB29-F006-4D45-BE15-84F6652A203C}"/>
              </a:ext>
            </a:extLst>
          </p:cNvPr>
          <p:cNvSpPr/>
          <p:nvPr/>
        </p:nvSpPr>
        <p:spPr>
          <a:xfrm>
            <a:off x="5904441" y="1782087"/>
            <a:ext cx="3305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CC2508F-1007-4E11-B0FD-4DD09D21395F}"/>
              </a:ext>
            </a:extLst>
          </p:cNvPr>
          <p:cNvSpPr/>
          <p:nvPr/>
        </p:nvSpPr>
        <p:spPr>
          <a:xfrm>
            <a:off x="3607244" y="4431759"/>
            <a:ext cx="2663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</a:rPr>
              <a:t>뷰가드미니는</a:t>
            </a:r>
            <a:r>
              <a:rPr lang="ko-KR" altLang="en-US" sz="1200" dirty="0">
                <a:latin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뷰가드미니</a:t>
            </a:r>
            <a:r>
              <a:rPr lang="en-US" altLang="ko-KR" sz="1200" dirty="0">
                <a:latin typeface="맑은 고딕" panose="020B0503020000020004" pitchFamily="50" charset="-127"/>
              </a:rPr>
              <a:t>App</a:t>
            </a:r>
            <a:r>
              <a:rPr lang="ko-KR" altLang="en-US" sz="1200" dirty="0">
                <a:latin typeface="맑은 고딕" panose="020B0503020000020004" pitchFamily="50" charset="-127"/>
              </a:rPr>
              <a:t>에서 등록이 진행됩니다</a:t>
            </a:r>
            <a:r>
              <a:rPr lang="en-US" altLang="ko-KR" sz="1200" dirty="0">
                <a:latin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200" dirty="0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</a:rPr>
              <a:t>아래 확인버튼을 눌러 </a:t>
            </a:r>
            <a:r>
              <a:rPr lang="en-US" altLang="ko-KR" sz="1200" dirty="0">
                <a:latin typeface="맑은 고딕" panose="020B0503020000020004" pitchFamily="50" charset="-127"/>
              </a:rPr>
              <a:t>App </a:t>
            </a:r>
            <a:r>
              <a:rPr lang="ko-KR" altLang="en-US" sz="1200" dirty="0">
                <a:latin typeface="맑은 고딕" panose="020B0503020000020004" pitchFamily="50" charset="-127"/>
              </a:rPr>
              <a:t>다운로드 후 회원가입을 진행해주세요</a:t>
            </a:r>
            <a:r>
              <a:rPr lang="en-US" altLang="ko-KR" sz="1200" dirty="0">
                <a:latin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21786F6-F364-475E-AC64-A700F8A86A24}"/>
              </a:ext>
            </a:extLst>
          </p:cNvPr>
          <p:cNvSpPr/>
          <p:nvPr/>
        </p:nvSpPr>
        <p:spPr bwMode="auto">
          <a:xfrm>
            <a:off x="3632856" y="6078878"/>
            <a:ext cx="2604348" cy="31073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확인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5FC4485E-77B9-4833-806C-7E198D8A1AC6}"/>
              </a:ext>
            </a:extLst>
          </p:cNvPr>
          <p:cNvCxnSpPr>
            <a:cxnSpLocks/>
            <a:stCxn id="2" idx="3"/>
            <a:endCxn id="83" idx="1"/>
          </p:cNvCxnSpPr>
          <p:nvPr/>
        </p:nvCxnSpPr>
        <p:spPr>
          <a:xfrm flipV="1">
            <a:off x="3150693" y="4018661"/>
            <a:ext cx="497856" cy="167248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1ADAA-6FAB-4DAC-9EF1-2C6C152FE3B0}"/>
              </a:ext>
            </a:extLst>
          </p:cNvPr>
          <p:cNvSpPr/>
          <p:nvPr/>
        </p:nvSpPr>
        <p:spPr bwMode="auto">
          <a:xfrm>
            <a:off x="2429039" y="5330323"/>
            <a:ext cx="721654" cy="7216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0C12D0D-9839-4B34-8D5D-24D87DAE85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9242" y="2551498"/>
            <a:ext cx="1251575" cy="1614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2FEE8049-7883-493E-B310-727F9899CE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6843" y="5445266"/>
            <a:ext cx="359695" cy="463336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BA363B7-BF8B-47A0-A91B-7C84C703FE71}"/>
              </a:ext>
            </a:extLst>
          </p:cNvPr>
          <p:cNvSpPr/>
          <p:nvPr/>
        </p:nvSpPr>
        <p:spPr>
          <a:xfrm>
            <a:off x="6646338" y="6494495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App </a:t>
            </a:r>
            <a:r>
              <a:rPr lang="ko-KR" altLang="en-US" sz="1200" dirty="0">
                <a:latin typeface="맑은 고딕" panose="020B0503020000020004" pitchFamily="50" charset="-127"/>
              </a:rPr>
              <a:t>다운로드 및 실행</a:t>
            </a: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01BBC03D-4A5F-486F-A985-C8AD7F70A3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8581" y="1819333"/>
            <a:ext cx="2530059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1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ystem Bar Container">
            <a:extLst>
              <a:ext uri="{FF2B5EF4-FFF2-40B4-BE49-F238E27FC236}">
                <a16:creationId xmlns:a16="http://schemas.microsoft.com/office/drawing/2014/main" id="{9377CECF-186D-40DD-8E0E-E35458ABF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599" y="1647778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ime">
            <a:extLst>
              <a:ext uri="{FF2B5EF4-FFF2-40B4-BE49-F238E27FC236}">
                <a16:creationId xmlns:a16="http://schemas.microsoft.com/office/drawing/2014/main" id="{DB012662-8E47-4AD6-8437-DF6036F790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12335" y="1699449"/>
            <a:ext cx="219279" cy="69047"/>
          </a:xfrm>
          <a:custGeom>
            <a:avLst/>
            <a:gdLst>
              <a:gd name="T0" fmla="*/ 10 w 122"/>
              <a:gd name="T1" fmla="*/ 6 h 38"/>
              <a:gd name="T2" fmla="*/ 14 w 122"/>
              <a:gd name="T3" fmla="*/ 0 h 38"/>
              <a:gd name="T4" fmla="*/ 52 w 122"/>
              <a:gd name="T5" fmla="*/ 37 h 38"/>
              <a:gd name="T6" fmla="*/ 40 w 122"/>
              <a:gd name="T7" fmla="*/ 20 h 38"/>
              <a:gd name="T8" fmla="*/ 46 w 122"/>
              <a:gd name="T9" fmla="*/ 12 h 38"/>
              <a:gd name="T10" fmla="*/ 44 w 122"/>
              <a:gd name="T11" fmla="*/ 5 h 38"/>
              <a:gd name="T12" fmla="*/ 36 w 122"/>
              <a:gd name="T13" fmla="*/ 4 h 38"/>
              <a:gd name="T14" fmla="*/ 32 w 122"/>
              <a:gd name="T15" fmla="*/ 11 h 38"/>
              <a:gd name="T16" fmla="*/ 30 w 122"/>
              <a:gd name="T17" fmla="*/ 3 h 38"/>
              <a:gd name="T18" fmla="*/ 44 w 122"/>
              <a:gd name="T19" fmla="*/ 0 h 38"/>
              <a:gd name="T20" fmla="*/ 51 w 122"/>
              <a:gd name="T21" fmla="*/ 9 h 38"/>
              <a:gd name="T22" fmla="*/ 46 w 122"/>
              <a:gd name="T23" fmla="*/ 19 h 38"/>
              <a:gd name="T24" fmla="*/ 52 w 122"/>
              <a:gd name="T25" fmla="*/ 33 h 38"/>
              <a:gd name="T26" fmla="*/ 58 w 122"/>
              <a:gd name="T27" fmla="*/ 33 h 38"/>
              <a:gd name="T28" fmla="*/ 63 w 122"/>
              <a:gd name="T29" fmla="*/ 35 h 38"/>
              <a:gd name="T30" fmla="*/ 58 w 122"/>
              <a:gd name="T31" fmla="*/ 36 h 38"/>
              <a:gd name="T32" fmla="*/ 58 w 122"/>
              <a:gd name="T33" fmla="*/ 10 h 38"/>
              <a:gd name="T34" fmla="*/ 63 w 122"/>
              <a:gd name="T35" fmla="*/ 12 h 38"/>
              <a:gd name="T36" fmla="*/ 58 w 122"/>
              <a:gd name="T37" fmla="*/ 14 h 38"/>
              <a:gd name="T38" fmla="*/ 80 w 122"/>
              <a:gd name="T39" fmla="*/ 16 h 38"/>
              <a:gd name="T40" fmla="*/ 87 w 122"/>
              <a:gd name="T41" fmla="*/ 12 h 38"/>
              <a:gd name="T42" fmla="*/ 81 w 122"/>
              <a:gd name="T43" fmla="*/ 3 h 38"/>
              <a:gd name="T44" fmla="*/ 75 w 122"/>
              <a:gd name="T45" fmla="*/ 7 h 38"/>
              <a:gd name="T46" fmla="*/ 70 w 122"/>
              <a:gd name="T47" fmla="*/ 6 h 38"/>
              <a:gd name="T48" fmla="*/ 81 w 122"/>
              <a:gd name="T49" fmla="*/ 0 h 38"/>
              <a:gd name="T50" fmla="*/ 91 w 122"/>
              <a:gd name="T51" fmla="*/ 5 h 38"/>
              <a:gd name="T52" fmla="*/ 91 w 122"/>
              <a:gd name="T53" fmla="*/ 14 h 38"/>
              <a:gd name="T54" fmla="*/ 89 w 122"/>
              <a:gd name="T55" fmla="*/ 20 h 38"/>
              <a:gd name="T56" fmla="*/ 93 w 122"/>
              <a:gd name="T57" fmla="*/ 27 h 38"/>
              <a:gd name="T58" fmla="*/ 85 w 122"/>
              <a:gd name="T59" fmla="*/ 37 h 38"/>
              <a:gd name="T60" fmla="*/ 73 w 122"/>
              <a:gd name="T61" fmla="*/ 35 h 38"/>
              <a:gd name="T62" fmla="*/ 74 w 122"/>
              <a:gd name="T63" fmla="*/ 27 h 38"/>
              <a:gd name="T64" fmla="*/ 78 w 122"/>
              <a:gd name="T65" fmla="*/ 33 h 38"/>
              <a:gd name="T66" fmla="*/ 86 w 122"/>
              <a:gd name="T67" fmla="*/ 32 h 38"/>
              <a:gd name="T68" fmla="*/ 87 w 122"/>
              <a:gd name="T69" fmla="*/ 24 h 38"/>
              <a:gd name="T70" fmla="*/ 80 w 122"/>
              <a:gd name="T71" fmla="*/ 20 h 38"/>
              <a:gd name="T72" fmla="*/ 122 w 122"/>
              <a:gd name="T73" fmla="*/ 21 h 38"/>
              <a:gd name="T74" fmla="*/ 115 w 122"/>
              <a:gd name="T75" fmla="*/ 37 h 38"/>
              <a:gd name="T76" fmla="*/ 102 w 122"/>
              <a:gd name="T77" fmla="*/ 34 h 38"/>
              <a:gd name="T78" fmla="*/ 99 w 122"/>
              <a:gd name="T79" fmla="*/ 16 h 38"/>
              <a:gd name="T80" fmla="*/ 106 w 122"/>
              <a:gd name="T81" fmla="*/ 0 h 38"/>
              <a:gd name="T82" fmla="*/ 119 w 122"/>
              <a:gd name="T83" fmla="*/ 3 h 38"/>
              <a:gd name="T84" fmla="*/ 122 w 122"/>
              <a:gd name="T85" fmla="*/ 21 h 38"/>
              <a:gd name="T86" fmla="*/ 116 w 122"/>
              <a:gd name="T87" fmla="*/ 6 h 38"/>
              <a:gd name="T88" fmla="*/ 108 w 122"/>
              <a:gd name="T89" fmla="*/ 4 h 38"/>
              <a:gd name="T90" fmla="*/ 104 w 122"/>
              <a:gd name="T91" fmla="*/ 15 h 38"/>
              <a:gd name="T92" fmla="*/ 105 w 122"/>
              <a:gd name="T93" fmla="*/ 31 h 38"/>
              <a:gd name="T94" fmla="*/ 114 w 122"/>
              <a:gd name="T95" fmla="*/ 33 h 38"/>
              <a:gd name="T96" fmla="*/ 117 w 122"/>
              <a:gd name="T97" fmla="*/ 2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38">
                <a:moveTo>
                  <a:pt x="14" y="37"/>
                </a:moveTo>
                <a:cubicBezTo>
                  <a:pt x="10" y="37"/>
                  <a:pt x="10" y="37"/>
                  <a:pt x="10" y="37"/>
                </a:cubicBezTo>
                <a:cubicBezTo>
                  <a:pt x="10" y="6"/>
                  <a:pt x="10" y="6"/>
                  <a:pt x="10" y="6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37"/>
                </a:lnTo>
                <a:close/>
                <a:moveTo>
                  <a:pt x="52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19"/>
                  <a:pt x="42" y="18"/>
                  <a:pt x="43" y="17"/>
                </a:cubicBezTo>
                <a:cubicBezTo>
                  <a:pt x="44" y="16"/>
                  <a:pt x="44" y="15"/>
                  <a:pt x="45" y="14"/>
                </a:cubicBezTo>
                <a:cubicBezTo>
                  <a:pt x="45" y="14"/>
                  <a:pt x="45" y="13"/>
                  <a:pt x="46" y="12"/>
                </a:cubicBezTo>
                <a:cubicBezTo>
                  <a:pt x="46" y="11"/>
                  <a:pt x="46" y="11"/>
                  <a:pt x="46" y="10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5" y="6"/>
                  <a:pt x="44" y="5"/>
                </a:cubicBezTo>
                <a:cubicBezTo>
                  <a:pt x="44" y="5"/>
                  <a:pt x="43" y="4"/>
                  <a:pt x="42" y="4"/>
                </a:cubicBezTo>
                <a:cubicBezTo>
                  <a:pt x="41" y="4"/>
                  <a:pt x="40" y="3"/>
                  <a:pt x="39" y="3"/>
                </a:cubicBezTo>
                <a:cubicBezTo>
                  <a:pt x="38" y="3"/>
                  <a:pt x="37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3" y="6"/>
                  <a:pt x="33" y="7"/>
                  <a:pt x="32" y="8"/>
                </a:cubicBezTo>
                <a:cubicBezTo>
                  <a:pt x="32" y="9"/>
                  <a:pt x="32" y="10"/>
                  <a:pt x="32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9"/>
                  <a:pt x="28" y="8"/>
                  <a:pt x="28" y="7"/>
                </a:cubicBezTo>
                <a:cubicBezTo>
                  <a:pt x="29" y="5"/>
                  <a:pt x="29" y="4"/>
                  <a:pt x="30" y="3"/>
                </a:cubicBezTo>
                <a:cubicBezTo>
                  <a:pt x="31" y="2"/>
                  <a:pt x="33" y="1"/>
                  <a:pt x="34" y="0"/>
                </a:cubicBezTo>
                <a:cubicBezTo>
                  <a:pt x="36" y="0"/>
                  <a:pt x="37" y="0"/>
                  <a:pt x="39" y="0"/>
                </a:cubicBezTo>
                <a:cubicBezTo>
                  <a:pt x="41" y="0"/>
                  <a:pt x="43" y="0"/>
                  <a:pt x="44" y="0"/>
                </a:cubicBezTo>
                <a:cubicBezTo>
                  <a:pt x="45" y="1"/>
                  <a:pt x="47" y="1"/>
                  <a:pt x="48" y="2"/>
                </a:cubicBezTo>
                <a:cubicBezTo>
                  <a:pt x="49" y="3"/>
                  <a:pt x="49" y="4"/>
                  <a:pt x="50" y="5"/>
                </a:cubicBezTo>
                <a:cubicBezTo>
                  <a:pt x="50" y="7"/>
                  <a:pt x="51" y="8"/>
                  <a:pt x="51" y="9"/>
                </a:cubicBezTo>
                <a:cubicBezTo>
                  <a:pt x="51" y="11"/>
                  <a:pt x="50" y="12"/>
                  <a:pt x="50" y="13"/>
                </a:cubicBezTo>
                <a:cubicBezTo>
                  <a:pt x="50" y="14"/>
                  <a:pt x="49" y="15"/>
                  <a:pt x="48" y="16"/>
                </a:cubicBezTo>
                <a:cubicBezTo>
                  <a:pt x="48" y="17"/>
                  <a:pt x="47" y="18"/>
                  <a:pt x="46" y="19"/>
                </a:cubicBezTo>
                <a:cubicBezTo>
                  <a:pt x="45" y="20"/>
                  <a:pt x="45" y="21"/>
                  <a:pt x="44" y="22"/>
                </a:cubicBezTo>
                <a:cubicBezTo>
                  <a:pt x="34" y="33"/>
                  <a:pt x="34" y="33"/>
                  <a:pt x="34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37"/>
                </a:lnTo>
                <a:close/>
                <a:moveTo>
                  <a:pt x="58" y="35"/>
                </a:moveTo>
                <a:cubicBezTo>
                  <a:pt x="58" y="34"/>
                  <a:pt x="58" y="33"/>
                  <a:pt x="58" y="33"/>
                </a:cubicBezTo>
                <a:cubicBezTo>
                  <a:pt x="59" y="32"/>
                  <a:pt x="59" y="32"/>
                  <a:pt x="60" y="32"/>
                </a:cubicBezTo>
                <a:cubicBezTo>
                  <a:pt x="61" y="32"/>
                  <a:pt x="62" y="32"/>
                  <a:pt x="63" y="33"/>
                </a:cubicBezTo>
                <a:cubicBezTo>
                  <a:pt x="63" y="33"/>
                  <a:pt x="63" y="34"/>
                  <a:pt x="63" y="35"/>
                </a:cubicBezTo>
                <a:cubicBezTo>
                  <a:pt x="63" y="35"/>
                  <a:pt x="63" y="36"/>
                  <a:pt x="63" y="36"/>
                </a:cubicBezTo>
                <a:cubicBezTo>
                  <a:pt x="62" y="37"/>
                  <a:pt x="61" y="37"/>
                  <a:pt x="60" y="37"/>
                </a:cubicBezTo>
                <a:cubicBezTo>
                  <a:pt x="59" y="37"/>
                  <a:pt x="59" y="37"/>
                  <a:pt x="58" y="36"/>
                </a:cubicBezTo>
                <a:cubicBezTo>
                  <a:pt x="58" y="36"/>
                  <a:pt x="58" y="35"/>
                  <a:pt x="58" y="35"/>
                </a:cubicBezTo>
                <a:close/>
                <a:moveTo>
                  <a:pt x="58" y="12"/>
                </a:moveTo>
                <a:cubicBezTo>
                  <a:pt x="58" y="11"/>
                  <a:pt x="58" y="11"/>
                  <a:pt x="58" y="10"/>
                </a:cubicBezTo>
                <a:cubicBezTo>
                  <a:pt x="59" y="10"/>
                  <a:pt x="59" y="9"/>
                  <a:pt x="60" y="9"/>
                </a:cubicBezTo>
                <a:cubicBezTo>
                  <a:pt x="61" y="9"/>
                  <a:pt x="62" y="10"/>
                  <a:pt x="63" y="10"/>
                </a:cubicBezTo>
                <a:cubicBezTo>
                  <a:pt x="63" y="11"/>
                  <a:pt x="63" y="11"/>
                  <a:pt x="63" y="12"/>
                </a:cubicBezTo>
                <a:cubicBezTo>
                  <a:pt x="63" y="13"/>
                  <a:pt x="63" y="14"/>
                  <a:pt x="63" y="14"/>
                </a:cubicBezTo>
                <a:cubicBezTo>
                  <a:pt x="62" y="15"/>
                  <a:pt x="61" y="15"/>
                  <a:pt x="60" y="15"/>
                </a:cubicBezTo>
                <a:cubicBezTo>
                  <a:pt x="59" y="15"/>
                  <a:pt x="59" y="15"/>
                  <a:pt x="58" y="14"/>
                </a:cubicBezTo>
                <a:cubicBezTo>
                  <a:pt x="58" y="14"/>
                  <a:pt x="58" y="13"/>
                  <a:pt x="58" y="12"/>
                </a:cubicBezTo>
                <a:close/>
                <a:moveTo>
                  <a:pt x="77" y="16"/>
                </a:moveTo>
                <a:cubicBezTo>
                  <a:pt x="80" y="16"/>
                  <a:pt x="80" y="16"/>
                  <a:pt x="80" y="16"/>
                </a:cubicBezTo>
                <a:cubicBezTo>
                  <a:pt x="81" y="16"/>
                  <a:pt x="82" y="16"/>
                  <a:pt x="83" y="16"/>
                </a:cubicBezTo>
                <a:cubicBezTo>
                  <a:pt x="84" y="15"/>
                  <a:pt x="85" y="15"/>
                  <a:pt x="85" y="14"/>
                </a:cubicBezTo>
                <a:cubicBezTo>
                  <a:pt x="86" y="14"/>
                  <a:pt x="87" y="13"/>
                  <a:pt x="87" y="12"/>
                </a:cubicBezTo>
                <a:cubicBezTo>
                  <a:pt x="87" y="12"/>
                  <a:pt x="87" y="11"/>
                  <a:pt x="87" y="10"/>
                </a:cubicBezTo>
                <a:cubicBezTo>
                  <a:pt x="87" y="8"/>
                  <a:pt x="87" y="6"/>
                  <a:pt x="86" y="5"/>
                </a:cubicBezTo>
                <a:cubicBezTo>
                  <a:pt x="85" y="4"/>
                  <a:pt x="83" y="3"/>
                  <a:pt x="81" y="3"/>
                </a:cubicBezTo>
                <a:cubicBezTo>
                  <a:pt x="80" y="3"/>
                  <a:pt x="79" y="4"/>
                  <a:pt x="78" y="4"/>
                </a:cubicBezTo>
                <a:cubicBezTo>
                  <a:pt x="77" y="4"/>
                  <a:pt x="77" y="5"/>
                  <a:pt x="76" y="5"/>
                </a:cubicBezTo>
                <a:cubicBezTo>
                  <a:pt x="75" y="6"/>
                  <a:pt x="75" y="6"/>
                  <a:pt x="75" y="7"/>
                </a:cubicBezTo>
                <a:cubicBezTo>
                  <a:pt x="74" y="8"/>
                  <a:pt x="74" y="9"/>
                  <a:pt x="74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9" y="8"/>
                  <a:pt x="70" y="7"/>
                  <a:pt x="70" y="6"/>
                </a:cubicBezTo>
                <a:cubicBezTo>
                  <a:pt x="71" y="5"/>
                  <a:pt x="72" y="3"/>
                  <a:pt x="73" y="3"/>
                </a:cubicBezTo>
                <a:cubicBezTo>
                  <a:pt x="74" y="2"/>
                  <a:pt x="75" y="1"/>
                  <a:pt x="76" y="0"/>
                </a:cubicBezTo>
                <a:cubicBezTo>
                  <a:pt x="78" y="0"/>
                  <a:pt x="79" y="0"/>
                  <a:pt x="81" y="0"/>
                </a:cubicBezTo>
                <a:cubicBezTo>
                  <a:pt x="82" y="0"/>
                  <a:pt x="84" y="0"/>
                  <a:pt x="85" y="0"/>
                </a:cubicBezTo>
                <a:cubicBezTo>
                  <a:pt x="87" y="1"/>
                  <a:pt x="88" y="1"/>
                  <a:pt x="89" y="2"/>
                </a:cubicBezTo>
                <a:cubicBezTo>
                  <a:pt x="90" y="3"/>
                  <a:pt x="91" y="4"/>
                  <a:pt x="91" y="5"/>
                </a:cubicBezTo>
                <a:cubicBezTo>
                  <a:pt x="92" y="7"/>
                  <a:pt x="92" y="8"/>
                  <a:pt x="92" y="10"/>
                </a:cubicBezTo>
                <a:cubicBezTo>
                  <a:pt x="92" y="11"/>
                  <a:pt x="92" y="11"/>
                  <a:pt x="92" y="12"/>
                </a:cubicBezTo>
                <a:cubicBezTo>
                  <a:pt x="91" y="13"/>
                  <a:pt x="91" y="14"/>
                  <a:pt x="91" y="14"/>
                </a:cubicBezTo>
                <a:cubicBezTo>
                  <a:pt x="90" y="15"/>
                  <a:pt x="90" y="16"/>
                  <a:pt x="89" y="16"/>
                </a:cubicBezTo>
                <a:cubicBezTo>
                  <a:pt x="88" y="17"/>
                  <a:pt x="87" y="18"/>
                  <a:pt x="86" y="18"/>
                </a:cubicBezTo>
                <a:cubicBezTo>
                  <a:pt x="87" y="18"/>
                  <a:pt x="88" y="19"/>
                  <a:pt x="89" y="20"/>
                </a:cubicBezTo>
                <a:cubicBezTo>
                  <a:pt x="90" y="20"/>
                  <a:pt x="91" y="21"/>
                  <a:pt x="91" y="22"/>
                </a:cubicBezTo>
                <a:cubicBezTo>
                  <a:pt x="92" y="22"/>
                  <a:pt x="92" y="23"/>
                  <a:pt x="92" y="24"/>
                </a:cubicBezTo>
                <a:cubicBezTo>
                  <a:pt x="92" y="25"/>
                  <a:pt x="93" y="26"/>
                  <a:pt x="93" y="27"/>
                </a:cubicBezTo>
                <a:cubicBezTo>
                  <a:pt x="93" y="28"/>
                  <a:pt x="92" y="30"/>
                  <a:pt x="92" y="31"/>
                </a:cubicBezTo>
                <a:cubicBezTo>
                  <a:pt x="91" y="33"/>
                  <a:pt x="90" y="34"/>
                  <a:pt x="89" y="35"/>
                </a:cubicBezTo>
                <a:cubicBezTo>
                  <a:pt x="88" y="36"/>
                  <a:pt x="87" y="36"/>
                  <a:pt x="85" y="37"/>
                </a:cubicBezTo>
                <a:cubicBezTo>
                  <a:pt x="84" y="37"/>
                  <a:pt x="83" y="38"/>
                  <a:pt x="81" y="38"/>
                </a:cubicBezTo>
                <a:cubicBezTo>
                  <a:pt x="79" y="38"/>
                  <a:pt x="78" y="37"/>
                  <a:pt x="76" y="37"/>
                </a:cubicBezTo>
                <a:cubicBezTo>
                  <a:pt x="75" y="36"/>
                  <a:pt x="74" y="36"/>
                  <a:pt x="73" y="35"/>
                </a:cubicBezTo>
                <a:cubicBezTo>
                  <a:pt x="71" y="34"/>
                  <a:pt x="71" y="33"/>
                  <a:pt x="70" y="32"/>
                </a:cubicBezTo>
                <a:cubicBezTo>
                  <a:pt x="69" y="30"/>
                  <a:pt x="69" y="29"/>
                  <a:pt x="69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8"/>
                  <a:pt x="74" y="29"/>
                  <a:pt x="74" y="30"/>
                </a:cubicBezTo>
                <a:cubicBezTo>
                  <a:pt x="75" y="31"/>
                  <a:pt x="75" y="31"/>
                  <a:pt x="76" y="32"/>
                </a:cubicBezTo>
                <a:cubicBezTo>
                  <a:pt x="76" y="32"/>
                  <a:pt x="77" y="33"/>
                  <a:pt x="78" y="33"/>
                </a:cubicBezTo>
                <a:cubicBezTo>
                  <a:pt x="79" y="34"/>
                  <a:pt x="80" y="34"/>
                  <a:pt x="81" y="34"/>
                </a:cubicBezTo>
                <a:cubicBezTo>
                  <a:pt x="82" y="34"/>
                  <a:pt x="83" y="34"/>
                  <a:pt x="84" y="33"/>
                </a:cubicBezTo>
                <a:cubicBezTo>
                  <a:pt x="85" y="33"/>
                  <a:pt x="85" y="33"/>
                  <a:pt x="86" y="32"/>
                </a:cubicBezTo>
                <a:cubicBezTo>
                  <a:pt x="87" y="31"/>
                  <a:pt x="87" y="31"/>
                  <a:pt x="87" y="30"/>
                </a:cubicBezTo>
                <a:cubicBezTo>
                  <a:pt x="88" y="29"/>
                  <a:pt x="88" y="28"/>
                  <a:pt x="88" y="27"/>
                </a:cubicBezTo>
                <a:cubicBezTo>
                  <a:pt x="88" y="26"/>
                  <a:pt x="88" y="25"/>
                  <a:pt x="87" y="24"/>
                </a:cubicBezTo>
                <a:cubicBezTo>
                  <a:pt x="87" y="23"/>
                  <a:pt x="86" y="22"/>
                  <a:pt x="86" y="22"/>
                </a:cubicBezTo>
                <a:cubicBezTo>
                  <a:pt x="85" y="21"/>
                  <a:pt x="84" y="21"/>
                  <a:pt x="83" y="20"/>
                </a:cubicBezTo>
                <a:cubicBezTo>
                  <a:pt x="82" y="20"/>
                  <a:pt x="81" y="20"/>
                  <a:pt x="80" y="20"/>
                </a:cubicBezTo>
                <a:cubicBezTo>
                  <a:pt x="77" y="20"/>
                  <a:pt x="77" y="20"/>
                  <a:pt x="77" y="20"/>
                </a:cubicBezTo>
                <a:lnTo>
                  <a:pt x="77" y="16"/>
                </a:lnTo>
                <a:close/>
                <a:moveTo>
                  <a:pt x="122" y="21"/>
                </a:moveTo>
                <a:cubicBezTo>
                  <a:pt x="122" y="24"/>
                  <a:pt x="122" y="27"/>
                  <a:pt x="121" y="29"/>
                </a:cubicBezTo>
                <a:cubicBezTo>
                  <a:pt x="121" y="31"/>
                  <a:pt x="120" y="33"/>
                  <a:pt x="119" y="34"/>
                </a:cubicBezTo>
                <a:cubicBezTo>
                  <a:pt x="118" y="35"/>
                  <a:pt x="117" y="36"/>
                  <a:pt x="115" y="37"/>
                </a:cubicBezTo>
                <a:cubicBezTo>
                  <a:pt x="114" y="37"/>
                  <a:pt x="112" y="38"/>
                  <a:pt x="111" y="38"/>
                </a:cubicBezTo>
                <a:cubicBezTo>
                  <a:pt x="109" y="38"/>
                  <a:pt x="107" y="37"/>
                  <a:pt x="106" y="37"/>
                </a:cubicBezTo>
                <a:cubicBezTo>
                  <a:pt x="104" y="36"/>
                  <a:pt x="103" y="35"/>
                  <a:pt x="102" y="34"/>
                </a:cubicBezTo>
                <a:cubicBezTo>
                  <a:pt x="101" y="33"/>
                  <a:pt x="100" y="31"/>
                  <a:pt x="100" y="29"/>
                </a:cubicBezTo>
                <a:cubicBezTo>
                  <a:pt x="99" y="27"/>
                  <a:pt x="99" y="24"/>
                  <a:pt x="99" y="21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3"/>
                  <a:pt x="99" y="10"/>
                  <a:pt x="100" y="8"/>
                </a:cubicBezTo>
                <a:cubicBezTo>
                  <a:pt x="100" y="6"/>
                  <a:pt x="101" y="4"/>
                  <a:pt x="102" y="3"/>
                </a:cubicBezTo>
                <a:cubicBezTo>
                  <a:pt x="103" y="2"/>
                  <a:pt x="104" y="1"/>
                  <a:pt x="106" y="0"/>
                </a:cubicBezTo>
                <a:cubicBezTo>
                  <a:pt x="107" y="0"/>
                  <a:pt x="109" y="0"/>
                  <a:pt x="110" y="0"/>
                </a:cubicBezTo>
                <a:cubicBezTo>
                  <a:pt x="112" y="0"/>
                  <a:pt x="114" y="0"/>
                  <a:pt x="115" y="0"/>
                </a:cubicBezTo>
                <a:cubicBezTo>
                  <a:pt x="117" y="1"/>
                  <a:pt x="118" y="2"/>
                  <a:pt x="119" y="3"/>
                </a:cubicBezTo>
                <a:cubicBezTo>
                  <a:pt x="120" y="4"/>
                  <a:pt x="121" y="6"/>
                  <a:pt x="121" y="8"/>
                </a:cubicBezTo>
                <a:cubicBezTo>
                  <a:pt x="122" y="10"/>
                  <a:pt x="122" y="13"/>
                  <a:pt x="122" y="16"/>
                </a:cubicBezTo>
                <a:lnTo>
                  <a:pt x="122" y="21"/>
                </a:lnTo>
                <a:close/>
                <a:moveTo>
                  <a:pt x="117" y="15"/>
                </a:moveTo>
                <a:cubicBezTo>
                  <a:pt x="117" y="13"/>
                  <a:pt x="117" y="11"/>
                  <a:pt x="117" y="10"/>
                </a:cubicBezTo>
                <a:cubicBezTo>
                  <a:pt x="117" y="8"/>
                  <a:pt x="116" y="7"/>
                  <a:pt x="116" y="6"/>
                </a:cubicBezTo>
                <a:cubicBezTo>
                  <a:pt x="115" y="5"/>
                  <a:pt x="114" y="4"/>
                  <a:pt x="114" y="4"/>
                </a:cubicBezTo>
                <a:cubicBezTo>
                  <a:pt x="113" y="4"/>
                  <a:pt x="112" y="3"/>
                  <a:pt x="110" y="3"/>
                </a:cubicBezTo>
                <a:cubicBezTo>
                  <a:pt x="109" y="3"/>
                  <a:pt x="108" y="4"/>
                  <a:pt x="108" y="4"/>
                </a:cubicBezTo>
                <a:cubicBezTo>
                  <a:pt x="107" y="4"/>
                  <a:pt x="106" y="5"/>
                  <a:pt x="105" y="6"/>
                </a:cubicBezTo>
                <a:cubicBezTo>
                  <a:pt x="105" y="7"/>
                  <a:pt x="104" y="8"/>
                  <a:pt x="104" y="10"/>
                </a:cubicBezTo>
                <a:cubicBezTo>
                  <a:pt x="104" y="11"/>
                  <a:pt x="104" y="13"/>
                  <a:pt x="104" y="15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4" y="24"/>
                  <a:pt x="104" y="26"/>
                  <a:pt x="104" y="27"/>
                </a:cubicBezTo>
                <a:cubicBezTo>
                  <a:pt x="104" y="29"/>
                  <a:pt x="105" y="30"/>
                  <a:pt x="105" y="31"/>
                </a:cubicBezTo>
                <a:cubicBezTo>
                  <a:pt x="106" y="32"/>
                  <a:pt x="107" y="33"/>
                  <a:pt x="108" y="33"/>
                </a:cubicBezTo>
                <a:cubicBezTo>
                  <a:pt x="108" y="33"/>
                  <a:pt x="109" y="34"/>
                  <a:pt x="111" y="34"/>
                </a:cubicBezTo>
                <a:cubicBezTo>
                  <a:pt x="112" y="34"/>
                  <a:pt x="113" y="33"/>
                  <a:pt x="114" y="33"/>
                </a:cubicBezTo>
                <a:cubicBezTo>
                  <a:pt x="114" y="33"/>
                  <a:pt x="115" y="32"/>
                  <a:pt x="116" y="31"/>
                </a:cubicBezTo>
                <a:cubicBezTo>
                  <a:pt x="116" y="30"/>
                  <a:pt x="117" y="29"/>
                  <a:pt x="117" y="27"/>
                </a:cubicBezTo>
                <a:cubicBezTo>
                  <a:pt x="117" y="26"/>
                  <a:pt x="117" y="24"/>
                  <a:pt x="117" y="22"/>
                </a:cubicBezTo>
                <a:lnTo>
                  <a:pt x="117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9" name="Battery">
            <a:extLst>
              <a:ext uri="{FF2B5EF4-FFF2-40B4-BE49-F238E27FC236}">
                <a16:creationId xmlns:a16="http://schemas.microsoft.com/office/drawing/2014/main" id="{77E49B82-8CF8-4594-BAD0-F7F1583F583E}"/>
              </a:ext>
            </a:extLst>
          </p:cNvPr>
          <p:cNvGrpSpPr>
            <a:grpSpLocks noChangeAspect="1"/>
          </p:cNvGrpSpPr>
          <p:nvPr/>
        </p:nvGrpSpPr>
        <p:grpSpPr>
          <a:xfrm>
            <a:off x="9285247" y="1686884"/>
            <a:ext cx="57403" cy="94177"/>
            <a:chOff x="5721732" y="4486242"/>
            <a:chExt cx="50747" cy="83257"/>
          </a:xfrm>
        </p:grpSpPr>
        <p:sp>
          <p:nvSpPr>
            <p:cNvPr id="80" name="Battery Part 1">
              <a:extLst>
                <a:ext uri="{FF2B5EF4-FFF2-40B4-BE49-F238E27FC236}">
                  <a16:creationId xmlns:a16="http://schemas.microsoft.com/office/drawing/2014/main" id="{688DECB7-BE85-49B9-963F-3143E41BB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486242"/>
              <a:ext cx="50747" cy="45990"/>
            </a:xfrm>
            <a:custGeom>
              <a:avLst/>
              <a:gdLst>
                <a:gd name="T0" fmla="*/ 282 w 282"/>
                <a:gd name="T1" fmla="*/ 76 h 252"/>
                <a:gd name="T2" fmla="*/ 245 w 282"/>
                <a:gd name="T3" fmla="*/ 46 h 252"/>
                <a:gd name="T4" fmla="*/ 197 w 282"/>
                <a:gd name="T5" fmla="*/ 46 h 252"/>
                <a:gd name="T6" fmla="*/ 197 w 282"/>
                <a:gd name="T7" fmla="*/ 0 h 252"/>
                <a:gd name="T8" fmla="*/ 85 w 282"/>
                <a:gd name="T9" fmla="*/ 0 h 252"/>
                <a:gd name="T10" fmla="*/ 85 w 282"/>
                <a:gd name="T11" fmla="*/ 46 h 252"/>
                <a:gd name="T12" fmla="*/ 37 w 282"/>
                <a:gd name="T13" fmla="*/ 46 h 252"/>
                <a:gd name="T14" fmla="*/ 0 w 282"/>
                <a:gd name="T15" fmla="*/ 76 h 252"/>
                <a:gd name="T16" fmla="*/ 0 w 282"/>
                <a:gd name="T17" fmla="*/ 252 h 252"/>
                <a:gd name="T18" fmla="*/ 282 w 282"/>
                <a:gd name="T19" fmla="*/ 252 h 252"/>
                <a:gd name="T20" fmla="*/ 282 w 282"/>
                <a:gd name="T21" fmla="*/ 7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252">
                  <a:moveTo>
                    <a:pt x="282" y="76"/>
                  </a:moveTo>
                  <a:cubicBezTo>
                    <a:pt x="282" y="59"/>
                    <a:pt x="265" y="46"/>
                    <a:pt x="245" y="46"/>
                  </a:cubicBezTo>
                  <a:lnTo>
                    <a:pt x="197" y="46"/>
                  </a:lnTo>
                  <a:lnTo>
                    <a:pt x="197" y="0"/>
                  </a:lnTo>
                  <a:lnTo>
                    <a:pt x="85" y="0"/>
                  </a:lnTo>
                  <a:lnTo>
                    <a:pt x="85" y="46"/>
                  </a:lnTo>
                  <a:lnTo>
                    <a:pt x="37" y="46"/>
                  </a:lnTo>
                  <a:cubicBezTo>
                    <a:pt x="17" y="46"/>
                    <a:pt x="0" y="59"/>
                    <a:pt x="0" y="76"/>
                  </a:cubicBezTo>
                  <a:lnTo>
                    <a:pt x="0" y="252"/>
                  </a:lnTo>
                  <a:lnTo>
                    <a:pt x="282" y="252"/>
                  </a:lnTo>
                  <a:lnTo>
                    <a:pt x="282" y="76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Battery Part 2">
              <a:extLst>
                <a:ext uri="{FF2B5EF4-FFF2-40B4-BE49-F238E27FC236}">
                  <a16:creationId xmlns:a16="http://schemas.microsoft.com/office/drawing/2014/main" id="{60D9316E-F276-45BF-A532-CA8452DBF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532231"/>
              <a:ext cx="50747" cy="37268"/>
            </a:xfrm>
            <a:custGeom>
              <a:avLst/>
              <a:gdLst>
                <a:gd name="T0" fmla="*/ 0 w 282"/>
                <a:gd name="T1" fmla="*/ 0 h 206"/>
                <a:gd name="T2" fmla="*/ 0 w 282"/>
                <a:gd name="T3" fmla="*/ 176 h 206"/>
                <a:gd name="T4" fmla="*/ 37 w 282"/>
                <a:gd name="T5" fmla="*/ 206 h 206"/>
                <a:gd name="T6" fmla="*/ 244 w 282"/>
                <a:gd name="T7" fmla="*/ 206 h 206"/>
                <a:gd name="T8" fmla="*/ 282 w 282"/>
                <a:gd name="T9" fmla="*/ 176 h 206"/>
                <a:gd name="T10" fmla="*/ 282 w 282"/>
                <a:gd name="T11" fmla="*/ 0 h 206"/>
                <a:gd name="T12" fmla="*/ 0 w 282"/>
                <a:gd name="T1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06">
                  <a:moveTo>
                    <a:pt x="0" y="0"/>
                  </a:moveTo>
                  <a:lnTo>
                    <a:pt x="0" y="176"/>
                  </a:lnTo>
                  <a:cubicBezTo>
                    <a:pt x="0" y="193"/>
                    <a:pt x="17" y="206"/>
                    <a:pt x="37" y="206"/>
                  </a:cubicBezTo>
                  <a:lnTo>
                    <a:pt x="244" y="206"/>
                  </a:lnTo>
                  <a:cubicBezTo>
                    <a:pt x="265" y="206"/>
                    <a:pt x="282" y="193"/>
                    <a:pt x="282" y="176"/>
                  </a:cubicBezTo>
                  <a:lnTo>
                    <a:pt x="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Signal Strength">
            <a:extLst>
              <a:ext uri="{FF2B5EF4-FFF2-40B4-BE49-F238E27FC236}">
                <a16:creationId xmlns:a16="http://schemas.microsoft.com/office/drawing/2014/main" id="{B5091DFE-97BE-4806-9D45-D62A9A6CB791}"/>
              </a:ext>
            </a:extLst>
          </p:cNvPr>
          <p:cNvGrpSpPr>
            <a:grpSpLocks noChangeAspect="1"/>
          </p:cNvGrpSpPr>
          <p:nvPr/>
        </p:nvGrpSpPr>
        <p:grpSpPr>
          <a:xfrm>
            <a:off x="9098688" y="1690471"/>
            <a:ext cx="86105" cy="87003"/>
            <a:chOff x="5556804" y="4492585"/>
            <a:chExt cx="76121" cy="76915"/>
          </a:xfrm>
        </p:grpSpPr>
        <p:sp>
          <p:nvSpPr>
            <p:cNvPr id="83" name="Signal Strength Part 1">
              <a:extLst>
                <a:ext uri="{FF2B5EF4-FFF2-40B4-BE49-F238E27FC236}">
                  <a16:creationId xmlns:a16="http://schemas.microsoft.com/office/drawing/2014/main" id="{DFB89F1C-4906-45ED-93CE-173F22E9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001" y="4492585"/>
              <a:ext cx="30924" cy="76914"/>
            </a:xfrm>
            <a:custGeom>
              <a:avLst/>
              <a:gdLst>
                <a:gd name="T0" fmla="*/ 39 w 39"/>
                <a:gd name="T1" fmla="*/ 0 h 97"/>
                <a:gd name="T2" fmla="*/ 0 w 39"/>
                <a:gd name="T3" fmla="*/ 39 h 97"/>
                <a:gd name="T4" fmla="*/ 0 w 39"/>
                <a:gd name="T5" fmla="*/ 97 h 97"/>
                <a:gd name="T6" fmla="*/ 39 w 39"/>
                <a:gd name="T7" fmla="*/ 97 h 97"/>
                <a:gd name="T8" fmla="*/ 39 w 3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7">
                  <a:moveTo>
                    <a:pt x="39" y="0"/>
                  </a:moveTo>
                  <a:lnTo>
                    <a:pt x="0" y="39"/>
                  </a:lnTo>
                  <a:lnTo>
                    <a:pt x="0" y="97"/>
                  </a:lnTo>
                  <a:lnTo>
                    <a:pt x="39" y="9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Signal Strength Part 2">
              <a:extLst>
                <a:ext uri="{FF2B5EF4-FFF2-40B4-BE49-F238E27FC236}">
                  <a16:creationId xmlns:a16="http://schemas.microsoft.com/office/drawing/2014/main" id="{2F8757FD-05B0-47AB-A2F8-A89206ACE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804" y="4523510"/>
              <a:ext cx="45197" cy="45990"/>
            </a:xfrm>
            <a:custGeom>
              <a:avLst/>
              <a:gdLst>
                <a:gd name="T0" fmla="*/ 0 w 254"/>
                <a:gd name="T1" fmla="*/ 254 h 254"/>
                <a:gd name="T2" fmla="*/ 254 w 254"/>
                <a:gd name="T3" fmla="*/ 254 h 254"/>
                <a:gd name="T4" fmla="*/ 254 w 254"/>
                <a:gd name="T5" fmla="*/ 0 h 254"/>
                <a:gd name="T6" fmla="*/ 0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0" y="254"/>
                  </a:moveTo>
                  <a:lnTo>
                    <a:pt x="254" y="254"/>
                  </a:lnTo>
                  <a:lnTo>
                    <a:pt x="254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5" name="WiFi">
            <a:extLst>
              <a:ext uri="{FF2B5EF4-FFF2-40B4-BE49-F238E27FC236}">
                <a16:creationId xmlns:a16="http://schemas.microsoft.com/office/drawing/2014/main" id="{85CE0F61-5B3C-4A11-8E02-5C00EAF8B4F7}"/>
              </a:ext>
            </a:extLst>
          </p:cNvPr>
          <p:cNvGrpSpPr>
            <a:grpSpLocks noChangeAspect="1"/>
          </p:cNvGrpSpPr>
          <p:nvPr/>
        </p:nvGrpSpPr>
        <p:grpSpPr>
          <a:xfrm>
            <a:off x="8918407" y="1693611"/>
            <a:ext cx="101353" cy="80723"/>
            <a:chOff x="5397426" y="4495757"/>
            <a:chExt cx="89601" cy="71363"/>
          </a:xfrm>
        </p:grpSpPr>
        <p:sp>
          <p:nvSpPr>
            <p:cNvPr id="86" name="WiFi Part 1">
              <a:extLst>
                <a:ext uri="{FF2B5EF4-FFF2-40B4-BE49-F238E27FC236}">
                  <a16:creationId xmlns:a16="http://schemas.microsoft.com/office/drawing/2014/main" id="{0C4E07D6-0F09-456C-99A3-81B817F6A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426" y="4495757"/>
              <a:ext cx="89601" cy="31717"/>
            </a:xfrm>
            <a:custGeom>
              <a:avLst/>
              <a:gdLst>
                <a:gd name="T0" fmla="*/ 248 w 496"/>
                <a:gd name="T1" fmla="*/ 0 h 175"/>
                <a:gd name="T2" fmla="*/ 0 w 496"/>
                <a:gd name="T3" fmla="*/ 86 h 175"/>
                <a:gd name="T4" fmla="*/ 71 w 496"/>
                <a:gd name="T5" fmla="*/ 175 h 175"/>
                <a:gd name="T6" fmla="*/ 248 w 496"/>
                <a:gd name="T7" fmla="*/ 113 h 175"/>
                <a:gd name="T8" fmla="*/ 425 w 496"/>
                <a:gd name="T9" fmla="*/ 175 h 175"/>
                <a:gd name="T10" fmla="*/ 496 w 496"/>
                <a:gd name="T11" fmla="*/ 86 h 175"/>
                <a:gd name="T12" fmla="*/ 248 w 496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75">
                  <a:moveTo>
                    <a:pt x="248" y="0"/>
                  </a:moveTo>
                  <a:cubicBezTo>
                    <a:pt x="104" y="0"/>
                    <a:pt x="10" y="79"/>
                    <a:pt x="0" y="86"/>
                  </a:cubicBezTo>
                  <a:lnTo>
                    <a:pt x="71" y="175"/>
                  </a:lnTo>
                  <a:cubicBezTo>
                    <a:pt x="80" y="168"/>
                    <a:pt x="147" y="113"/>
                    <a:pt x="248" y="113"/>
                  </a:cubicBezTo>
                  <a:cubicBezTo>
                    <a:pt x="348" y="113"/>
                    <a:pt x="416" y="168"/>
                    <a:pt x="425" y="175"/>
                  </a:cubicBezTo>
                  <a:lnTo>
                    <a:pt x="496" y="86"/>
                  </a:lnTo>
                  <a:cubicBezTo>
                    <a:pt x="487" y="79"/>
                    <a:pt x="391" y="0"/>
                    <a:pt x="24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WiFi Part 2">
              <a:extLst>
                <a:ext uri="{FF2B5EF4-FFF2-40B4-BE49-F238E27FC236}">
                  <a16:creationId xmlns:a16="http://schemas.microsoft.com/office/drawing/2014/main" id="{327B30A6-B662-44BD-8C88-070307CBF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113" y="4516373"/>
              <a:ext cx="64227" cy="50747"/>
            </a:xfrm>
            <a:custGeom>
              <a:avLst/>
              <a:gdLst>
                <a:gd name="T0" fmla="*/ 0 w 354"/>
                <a:gd name="T1" fmla="*/ 62 h 282"/>
                <a:gd name="T2" fmla="*/ 177 w 354"/>
                <a:gd name="T3" fmla="*/ 282 h 282"/>
                <a:gd name="T4" fmla="*/ 177 w 354"/>
                <a:gd name="T5" fmla="*/ 282 h 282"/>
                <a:gd name="T6" fmla="*/ 177 w 354"/>
                <a:gd name="T7" fmla="*/ 282 h 282"/>
                <a:gd name="T8" fmla="*/ 354 w 354"/>
                <a:gd name="T9" fmla="*/ 62 h 282"/>
                <a:gd name="T10" fmla="*/ 177 w 354"/>
                <a:gd name="T11" fmla="*/ 0 h 282"/>
                <a:gd name="T12" fmla="*/ 0 w 354"/>
                <a:gd name="T13" fmla="*/ 6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282">
                  <a:moveTo>
                    <a:pt x="0" y="62"/>
                  </a:moveTo>
                  <a:lnTo>
                    <a:pt x="177" y="282"/>
                  </a:lnTo>
                  <a:lnTo>
                    <a:pt x="177" y="282"/>
                  </a:lnTo>
                  <a:lnTo>
                    <a:pt x="177" y="282"/>
                  </a:lnTo>
                  <a:lnTo>
                    <a:pt x="354" y="62"/>
                  </a:lnTo>
                  <a:cubicBezTo>
                    <a:pt x="345" y="55"/>
                    <a:pt x="278" y="0"/>
                    <a:pt x="177" y="0"/>
                  </a:cubicBezTo>
                  <a:cubicBezTo>
                    <a:pt x="77" y="0"/>
                    <a:pt x="9" y="55"/>
                    <a:pt x="0" y="62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C188CB-F72F-48E5-BC70-0B2D391BE555}"/>
              </a:ext>
            </a:extLst>
          </p:cNvPr>
          <p:cNvSpPr/>
          <p:nvPr/>
        </p:nvSpPr>
        <p:spPr>
          <a:xfrm>
            <a:off x="7115599" y="1650556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화살표: 갈매기형 수장 88">
            <a:extLst>
              <a:ext uri="{FF2B5EF4-FFF2-40B4-BE49-F238E27FC236}">
                <a16:creationId xmlns:a16="http://schemas.microsoft.com/office/drawing/2014/main" id="{F8490738-57F2-4581-9CA2-74D816BECADF}"/>
              </a:ext>
            </a:extLst>
          </p:cNvPr>
          <p:cNvSpPr/>
          <p:nvPr/>
        </p:nvSpPr>
        <p:spPr bwMode="auto">
          <a:xfrm rot="10800000">
            <a:off x="7182195" y="1859507"/>
            <a:ext cx="144021" cy="226920"/>
          </a:xfrm>
          <a:prstGeom prst="chevron">
            <a:avLst>
              <a:gd name="adj" fmla="val 7298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548DAE8-C0E6-4907-A33E-D6C61E49E160}"/>
              </a:ext>
            </a:extLst>
          </p:cNvPr>
          <p:cNvSpPr/>
          <p:nvPr/>
        </p:nvSpPr>
        <p:spPr>
          <a:xfrm>
            <a:off x="9371491" y="1784934"/>
            <a:ext cx="3305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4EEAE188-6BF0-4C56-8745-B8367FF9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695" y="6175181"/>
            <a:ext cx="2554445" cy="225572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ECC831E6-2776-49FE-9580-58E296A6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ko-KR" altLang="en-US" sz="2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뷰가드미니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설치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50B3699-FD86-49B7-8688-4972ACF5B4F2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DIY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개통 프로세스</a:t>
            </a:r>
          </a:p>
        </p:txBody>
      </p:sp>
      <p:sp>
        <p:nvSpPr>
          <p:cNvPr id="90" name="System Bar Container">
            <a:extLst>
              <a:ext uri="{FF2B5EF4-FFF2-40B4-BE49-F238E27FC236}">
                <a16:creationId xmlns:a16="http://schemas.microsoft.com/office/drawing/2014/main" id="{36BF8B41-8451-45E3-B3B6-61D183E5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54" y="1630507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ime">
            <a:extLst>
              <a:ext uri="{FF2B5EF4-FFF2-40B4-BE49-F238E27FC236}">
                <a16:creationId xmlns:a16="http://schemas.microsoft.com/office/drawing/2014/main" id="{283CDBB8-040C-4800-A2B1-060CC1741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51590" y="1682178"/>
            <a:ext cx="219279" cy="69047"/>
          </a:xfrm>
          <a:custGeom>
            <a:avLst/>
            <a:gdLst>
              <a:gd name="T0" fmla="*/ 10 w 122"/>
              <a:gd name="T1" fmla="*/ 6 h 38"/>
              <a:gd name="T2" fmla="*/ 14 w 122"/>
              <a:gd name="T3" fmla="*/ 0 h 38"/>
              <a:gd name="T4" fmla="*/ 52 w 122"/>
              <a:gd name="T5" fmla="*/ 37 h 38"/>
              <a:gd name="T6" fmla="*/ 40 w 122"/>
              <a:gd name="T7" fmla="*/ 20 h 38"/>
              <a:gd name="T8" fmla="*/ 46 w 122"/>
              <a:gd name="T9" fmla="*/ 12 h 38"/>
              <a:gd name="T10" fmla="*/ 44 w 122"/>
              <a:gd name="T11" fmla="*/ 5 h 38"/>
              <a:gd name="T12" fmla="*/ 36 w 122"/>
              <a:gd name="T13" fmla="*/ 4 h 38"/>
              <a:gd name="T14" fmla="*/ 32 w 122"/>
              <a:gd name="T15" fmla="*/ 11 h 38"/>
              <a:gd name="T16" fmla="*/ 30 w 122"/>
              <a:gd name="T17" fmla="*/ 3 h 38"/>
              <a:gd name="T18" fmla="*/ 44 w 122"/>
              <a:gd name="T19" fmla="*/ 0 h 38"/>
              <a:gd name="T20" fmla="*/ 51 w 122"/>
              <a:gd name="T21" fmla="*/ 9 h 38"/>
              <a:gd name="T22" fmla="*/ 46 w 122"/>
              <a:gd name="T23" fmla="*/ 19 h 38"/>
              <a:gd name="T24" fmla="*/ 52 w 122"/>
              <a:gd name="T25" fmla="*/ 33 h 38"/>
              <a:gd name="T26" fmla="*/ 58 w 122"/>
              <a:gd name="T27" fmla="*/ 33 h 38"/>
              <a:gd name="T28" fmla="*/ 63 w 122"/>
              <a:gd name="T29" fmla="*/ 35 h 38"/>
              <a:gd name="T30" fmla="*/ 58 w 122"/>
              <a:gd name="T31" fmla="*/ 36 h 38"/>
              <a:gd name="T32" fmla="*/ 58 w 122"/>
              <a:gd name="T33" fmla="*/ 10 h 38"/>
              <a:gd name="T34" fmla="*/ 63 w 122"/>
              <a:gd name="T35" fmla="*/ 12 h 38"/>
              <a:gd name="T36" fmla="*/ 58 w 122"/>
              <a:gd name="T37" fmla="*/ 14 h 38"/>
              <a:gd name="T38" fmla="*/ 80 w 122"/>
              <a:gd name="T39" fmla="*/ 16 h 38"/>
              <a:gd name="T40" fmla="*/ 87 w 122"/>
              <a:gd name="T41" fmla="*/ 12 h 38"/>
              <a:gd name="T42" fmla="*/ 81 w 122"/>
              <a:gd name="T43" fmla="*/ 3 h 38"/>
              <a:gd name="T44" fmla="*/ 75 w 122"/>
              <a:gd name="T45" fmla="*/ 7 h 38"/>
              <a:gd name="T46" fmla="*/ 70 w 122"/>
              <a:gd name="T47" fmla="*/ 6 h 38"/>
              <a:gd name="T48" fmla="*/ 81 w 122"/>
              <a:gd name="T49" fmla="*/ 0 h 38"/>
              <a:gd name="T50" fmla="*/ 91 w 122"/>
              <a:gd name="T51" fmla="*/ 5 h 38"/>
              <a:gd name="T52" fmla="*/ 91 w 122"/>
              <a:gd name="T53" fmla="*/ 14 h 38"/>
              <a:gd name="T54" fmla="*/ 89 w 122"/>
              <a:gd name="T55" fmla="*/ 20 h 38"/>
              <a:gd name="T56" fmla="*/ 93 w 122"/>
              <a:gd name="T57" fmla="*/ 27 h 38"/>
              <a:gd name="T58" fmla="*/ 85 w 122"/>
              <a:gd name="T59" fmla="*/ 37 h 38"/>
              <a:gd name="T60" fmla="*/ 73 w 122"/>
              <a:gd name="T61" fmla="*/ 35 h 38"/>
              <a:gd name="T62" fmla="*/ 74 w 122"/>
              <a:gd name="T63" fmla="*/ 27 h 38"/>
              <a:gd name="T64" fmla="*/ 78 w 122"/>
              <a:gd name="T65" fmla="*/ 33 h 38"/>
              <a:gd name="T66" fmla="*/ 86 w 122"/>
              <a:gd name="T67" fmla="*/ 32 h 38"/>
              <a:gd name="T68" fmla="*/ 87 w 122"/>
              <a:gd name="T69" fmla="*/ 24 h 38"/>
              <a:gd name="T70" fmla="*/ 80 w 122"/>
              <a:gd name="T71" fmla="*/ 20 h 38"/>
              <a:gd name="T72" fmla="*/ 122 w 122"/>
              <a:gd name="T73" fmla="*/ 21 h 38"/>
              <a:gd name="T74" fmla="*/ 115 w 122"/>
              <a:gd name="T75" fmla="*/ 37 h 38"/>
              <a:gd name="T76" fmla="*/ 102 w 122"/>
              <a:gd name="T77" fmla="*/ 34 h 38"/>
              <a:gd name="T78" fmla="*/ 99 w 122"/>
              <a:gd name="T79" fmla="*/ 16 h 38"/>
              <a:gd name="T80" fmla="*/ 106 w 122"/>
              <a:gd name="T81" fmla="*/ 0 h 38"/>
              <a:gd name="T82" fmla="*/ 119 w 122"/>
              <a:gd name="T83" fmla="*/ 3 h 38"/>
              <a:gd name="T84" fmla="*/ 122 w 122"/>
              <a:gd name="T85" fmla="*/ 21 h 38"/>
              <a:gd name="T86" fmla="*/ 116 w 122"/>
              <a:gd name="T87" fmla="*/ 6 h 38"/>
              <a:gd name="T88" fmla="*/ 108 w 122"/>
              <a:gd name="T89" fmla="*/ 4 h 38"/>
              <a:gd name="T90" fmla="*/ 104 w 122"/>
              <a:gd name="T91" fmla="*/ 15 h 38"/>
              <a:gd name="T92" fmla="*/ 105 w 122"/>
              <a:gd name="T93" fmla="*/ 31 h 38"/>
              <a:gd name="T94" fmla="*/ 114 w 122"/>
              <a:gd name="T95" fmla="*/ 33 h 38"/>
              <a:gd name="T96" fmla="*/ 117 w 122"/>
              <a:gd name="T97" fmla="*/ 2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38">
                <a:moveTo>
                  <a:pt x="14" y="37"/>
                </a:moveTo>
                <a:cubicBezTo>
                  <a:pt x="10" y="37"/>
                  <a:pt x="10" y="37"/>
                  <a:pt x="10" y="37"/>
                </a:cubicBezTo>
                <a:cubicBezTo>
                  <a:pt x="10" y="6"/>
                  <a:pt x="10" y="6"/>
                  <a:pt x="10" y="6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37"/>
                </a:lnTo>
                <a:close/>
                <a:moveTo>
                  <a:pt x="52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19"/>
                  <a:pt x="42" y="18"/>
                  <a:pt x="43" y="17"/>
                </a:cubicBezTo>
                <a:cubicBezTo>
                  <a:pt x="44" y="16"/>
                  <a:pt x="44" y="15"/>
                  <a:pt x="45" y="14"/>
                </a:cubicBezTo>
                <a:cubicBezTo>
                  <a:pt x="45" y="14"/>
                  <a:pt x="45" y="13"/>
                  <a:pt x="46" y="12"/>
                </a:cubicBezTo>
                <a:cubicBezTo>
                  <a:pt x="46" y="11"/>
                  <a:pt x="46" y="11"/>
                  <a:pt x="46" y="10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5" y="6"/>
                  <a:pt x="44" y="5"/>
                </a:cubicBezTo>
                <a:cubicBezTo>
                  <a:pt x="44" y="5"/>
                  <a:pt x="43" y="4"/>
                  <a:pt x="42" y="4"/>
                </a:cubicBezTo>
                <a:cubicBezTo>
                  <a:pt x="41" y="4"/>
                  <a:pt x="40" y="3"/>
                  <a:pt x="39" y="3"/>
                </a:cubicBezTo>
                <a:cubicBezTo>
                  <a:pt x="38" y="3"/>
                  <a:pt x="37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3" y="6"/>
                  <a:pt x="33" y="7"/>
                  <a:pt x="32" y="8"/>
                </a:cubicBezTo>
                <a:cubicBezTo>
                  <a:pt x="32" y="9"/>
                  <a:pt x="32" y="10"/>
                  <a:pt x="32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9"/>
                  <a:pt x="28" y="8"/>
                  <a:pt x="28" y="7"/>
                </a:cubicBezTo>
                <a:cubicBezTo>
                  <a:pt x="29" y="5"/>
                  <a:pt x="29" y="4"/>
                  <a:pt x="30" y="3"/>
                </a:cubicBezTo>
                <a:cubicBezTo>
                  <a:pt x="31" y="2"/>
                  <a:pt x="33" y="1"/>
                  <a:pt x="34" y="0"/>
                </a:cubicBezTo>
                <a:cubicBezTo>
                  <a:pt x="36" y="0"/>
                  <a:pt x="37" y="0"/>
                  <a:pt x="39" y="0"/>
                </a:cubicBezTo>
                <a:cubicBezTo>
                  <a:pt x="41" y="0"/>
                  <a:pt x="43" y="0"/>
                  <a:pt x="44" y="0"/>
                </a:cubicBezTo>
                <a:cubicBezTo>
                  <a:pt x="45" y="1"/>
                  <a:pt x="47" y="1"/>
                  <a:pt x="48" y="2"/>
                </a:cubicBezTo>
                <a:cubicBezTo>
                  <a:pt x="49" y="3"/>
                  <a:pt x="49" y="4"/>
                  <a:pt x="50" y="5"/>
                </a:cubicBezTo>
                <a:cubicBezTo>
                  <a:pt x="50" y="7"/>
                  <a:pt x="51" y="8"/>
                  <a:pt x="51" y="9"/>
                </a:cubicBezTo>
                <a:cubicBezTo>
                  <a:pt x="51" y="11"/>
                  <a:pt x="50" y="12"/>
                  <a:pt x="50" y="13"/>
                </a:cubicBezTo>
                <a:cubicBezTo>
                  <a:pt x="50" y="14"/>
                  <a:pt x="49" y="15"/>
                  <a:pt x="48" y="16"/>
                </a:cubicBezTo>
                <a:cubicBezTo>
                  <a:pt x="48" y="17"/>
                  <a:pt x="47" y="18"/>
                  <a:pt x="46" y="19"/>
                </a:cubicBezTo>
                <a:cubicBezTo>
                  <a:pt x="45" y="20"/>
                  <a:pt x="45" y="21"/>
                  <a:pt x="44" y="22"/>
                </a:cubicBezTo>
                <a:cubicBezTo>
                  <a:pt x="34" y="33"/>
                  <a:pt x="34" y="33"/>
                  <a:pt x="34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37"/>
                </a:lnTo>
                <a:close/>
                <a:moveTo>
                  <a:pt x="58" y="35"/>
                </a:moveTo>
                <a:cubicBezTo>
                  <a:pt x="58" y="34"/>
                  <a:pt x="58" y="33"/>
                  <a:pt x="58" y="33"/>
                </a:cubicBezTo>
                <a:cubicBezTo>
                  <a:pt x="59" y="32"/>
                  <a:pt x="59" y="32"/>
                  <a:pt x="60" y="32"/>
                </a:cubicBezTo>
                <a:cubicBezTo>
                  <a:pt x="61" y="32"/>
                  <a:pt x="62" y="32"/>
                  <a:pt x="63" y="33"/>
                </a:cubicBezTo>
                <a:cubicBezTo>
                  <a:pt x="63" y="33"/>
                  <a:pt x="63" y="34"/>
                  <a:pt x="63" y="35"/>
                </a:cubicBezTo>
                <a:cubicBezTo>
                  <a:pt x="63" y="35"/>
                  <a:pt x="63" y="36"/>
                  <a:pt x="63" y="36"/>
                </a:cubicBezTo>
                <a:cubicBezTo>
                  <a:pt x="62" y="37"/>
                  <a:pt x="61" y="37"/>
                  <a:pt x="60" y="37"/>
                </a:cubicBezTo>
                <a:cubicBezTo>
                  <a:pt x="59" y="37"/>
                  <a:pt x="59" y="37"/>
                  <a:pt x="58" y="36"/>
                </a:cubicBezTo>
                <a:cubicBezTo>
                  <a:pt x="58" y="36"/>
                  <a:pt x="58" y="35"/>
                  <a:pt x="58" y="35"/>
                </a:cubicBezTo>
                <a:close/>
                <a:moveTo>
                  <a:pt x="58" y="12"/>
                </a:moveTo>
                <a:cubicBezTo>
                  <a:pt x="58" y="11"/>
                  <a:pt x="58" y="11"/>
                  <a:pt x="58" y="10"/>
                </a:cubicBezTo>
                <a:cubicBezTo>
                  <a:pt x="59" y="10"/>
                  <a:pt x="59" y="9"/>
                  <a:pt x="60" y="9"/>
                </a:cubicBezTo>
                <a:cubicBezTo>
                  <a:pt x="61" y="9"/>
                  <a:pt x="62" y="10"/>
                  <a:pt x="63" y="10"/>
                </a:cubicBezTo>
                <a:cubicBezTo>
                  <a:pt x="63" y="11"/>
                  <a:pt x="63" y="11"/>
                  <a:pt x="63" y="12"/>
                </a:cubicBezTo>
                <a:cubicBezTo>
                  <a:pt x="63" y="13"/>
                  <a:pt x="63" y="14"/>
                  <a:pt x="63" y="14"/>
                </a:cubicBezTo>
                <a:cubicBezTo>
                  <a:pt x="62" y="15"/>
                  <a:pt x="61" y="15"/>
                  <a:pt x="60" y="15"/>
                </a:cubicBezTo>
                <a:cubicBezTo>
                  <a:pt x="59" y="15"/>
                  <a:pt x="59" y="15"/>
                  <a:pt x="58" y="14"/>
                </a:cubicBezTo>
                <a:cubicBezTo>
                  <a:pt x="58" y="14"/>
                  <a:pt x="58" y="13"/>
                  <a:pt x="58" y="12"/>
                </a:cubicBezTo>
                <a:close/>
                <a:moveTo>
                  <a:pt x="77" y="16"/>
                </a:moveTo>
                <a:cubicBezTo>
                  <a:pt x="80" y="16"/>
                  <a:pt x="80" y="16"/>
                  <a:pt x="80" y="16"/>
                </a:cubicBezTo>
                <a:cubicBezTo>
                  <a:pt x="81" y="16"/>
                  <a:pt x="82" y="16"/>
                  <a:pt x="83" y="16"/>
                </a:cubicBezTo>
                <a:cubicBezTo>
                  <a:pt x="84" y="15"/>
                  <a:pt x="85" y="15"/>
                  <a:pt x="85" y="14"/>
                </a:cubicBezTo>
                <a:cubicBezTo>
                  <a:pt x="86" y="14"/>
                  <a:pt x="87" y="13"/>
                  <a:pt x="87" y="12"/>
                </a:cubicBezTo>
                <a:cubicBezTo>
                  <a:pt x="87" y="12"/>
                  <a:pt x="87" y="11"/>
                  <a:pt x="87" y="10"/>
                </a:cubicBezTo>
                <a:cubicBezTo>
                  <a:pt x="87" y="8"/>
                  <a:pt x="87" y="6"/>
                  <a:pt x="86" y="5"/>
                </a:cubicBezTo>
                <a:cubicBezTo>
                  <a:pt x="85" y="4"/>
                  <a:pt x="83" y="3"/>
                  <a:pt x="81" y="3"/>
                </a:cubicBezTo>
                <a:cubicBezTo>
                  <a:pt x="80" y="3"/>
                  <a:pt x="79" y="4"/>
                  <a:pt x="78" y="4"/>
                </a:cubicBezTo>
                <a:cubicBezTo>
                  <a:pt x="77" y="4"/>
                  <a:pt x="77" y="5"/>
                  <a:pt x="76" y="5"/>
                </a:cubicBezTo>
                <a:cubicBezTo>
                  <a:pt x="75" y="6"/>
                  <a:pt x="75" y="6"/>
                  <a:pt x="75" y="7"/>
                </a:cubicBezTo>
                <a:cubicBezTo>
                  <a:pt x="74" y="8"/>
                  <a:pt x="74" y="9"/>
                  <a:pt x="74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9" y="8"/>
                  <a:pt x="70" y="7"/>
                  <a:pt x="70" y="6"/>
                </a:cubicBezTo>
                <a:cubicBezTo>
                  <a:pt x="71" y="5"/>
                  <a:pt x="72" y="3"/>
                  <a:pt x="73" y="3"/>
                </a:cubicBezTo>
                <a:cubicBezTo>
                  <a:pt x="74" y="2"/>
                  <a:pt x="75" y="1"/>
                  <a:pt x="76" y="0"/>
                </a:cubicBezTo>
                <a:cubicBezTo>
                  <a:pt x="78" y="0"/>
                  <a:pt x="79" y="0"/>
                  <a:pt x="81" y="0"/>
                </a:cubicBezTo>
                <a:cubicBezTo>
                  <a:pt x="82" y="0"/>
                  <a:pt x="84" y="0"/>
                  <a:pt x="85" y="0"/>
                </a:cubicBezTo>
                <a:cubicBezTo>
                  <a:pt x="87" y="1"/>
                  <a:pt x="88" y="1"/>
                  <a:pt x="89" y="2"/>
                </a:cubicBezTo>
                <a:cubicBezTo>
                  <a:pt x="90" y="3"/>
                  <a:pt x="91" y="4"/>
                  <a:pt x="91" y="5"/>
                </a:cubicBezTo>
                <a:cubicBezTo>
                  <a:pt x="92" y="7"/>
                  <a:pt x="92" y="8"/>
                  <a:pt x="92" y="10"/>
                </a:cubicBezTo>
                <a:cubicBezTo>
                  <a:pt x="92" y="11"/>
                  <a:pt x="92" y="11"/>
                  <a:pt x="92" y="12"/>
                </a:cubicBezTo>
                <a:cubicBezTo>
                  <a:pt x="91" y="13"/>
                  <a:pt x="91" y="14"/>
                  <a:pt x="91" y="14"/>
                </a:cubicBezTo>
                <a:cubicBezTo>
                  <a:pt x="90" y="15"/>
                  <a:pt x="90" y="16"/>
                  <a:pt x="89" y="16"/>
                </a:cubicBezTo>
                <a:cubicBezTo>
                  <a:pt x="88" y="17"/>
                  <a:pt x="87" y="18"/>
                  <a:pt x="86" y="18"/>
                </a:cubicBezTo>
                <a:cubicBezTo>
                  <a:pt x="87" y="18"/>
                  <a:pt x="88" y="19"/>
                  <a:pt x="89" y="20"/>
                </a:cubicBezTo>
                <a:cubicBezTo>
                  <a:pt x="90" y="20"/>
                  <a:pt x="91" y="21"/>
                  <a:pt x="91" y="22"/>
                </a:cubicBezTo>
                <a:cubicBezTo>
                  <a:pt x="92" y="22"/>
                  <a:pt x="92" y="23"/>
                  <a:pt x="92" y="24"/>
                </a:cubicBezTo>
                <a:cubicBezTo>
                  <a:pt x="92" y="25"/>
                  <a:pt x="93" y="26"/>
                  <a:pt x="93" y="27"/>
                </a:cubicBezTo>
                <a:cubicBezTo>
                  <a:pt x="93" y="28"/>
                  <a:pt x="92" y="30"/>
                  <a:pt x="92" y="31"/>
                </a:cubicBezTo>
                <a:cubicBezTo>
                  <a:pt x="91" y="33"/>
                  <a:pt x="90" y="34"/>
                  <a:pt x="89" y="35"/>
                </a:cubicBezTo>
                <a:cubicBezTo>
                  <a:pt x="88" y="36"/>
                  <a:pt x="87" y="36"/>
                  <a:pt x="85" y="37"/>
                </a:cubicBezTo>
                <a:cubicBezTo>
                  <a:pt x="84" y="37"/>
                  <a:pt x="83" y="38"/>
                  <a:pt x="81" y="38"/>
                </a:cubicBezTo>
                <a:cubicBezTo>
                  <a:pt x="79" y="38"/>
                  <a:pt x="78" y="37"/>
                  <a:pt x="76" y="37"/>
                </a:cubicBezTo>
                <a:cubicBezTo>
                  <a:pt x="75" y="36"/>
                  <a:pt x="74" y="36"/>
                  <a:pt x="73" y="35"/>
                </a:cubicBezTo>
                <a:cubicBezTo>
                  <a:pt x="71" y="34"/>
                  <a:pt x="71" y="33"/>
                  <a:pt x="70" y="32"/>
                </a:cubicBezTo>
                <a:cubicBezTo>
                  <a:pt x="69" y="30"/>
                  <a:pt x="69" y="29"/>
                  <a:pt x="69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8"/>
                  <a:pt x="74" y="29"/>
                  <a:pt x="74" y="30"/>
                </a:cubicBezTo>
                <a:cubicBezTo>
                  <a:pt x="75" y="31"/>
                  <a:pt x="75" y="31"/>
                  <a:pt x="76" y="32"/>
                </a:cubicBezTo>
                <a:cubicBezTo>
                  <a:pt x="76" y="32"/>
                  <a:pt x="77" y="33"/>
                  <a:pt x="78" y="33"/>
                </a:cubicBezTo>
                <a:cubicBezTo>
                  <a:pt x="79" y="34"/>
                  <a:pt x="80" y="34"/>
                  <a:pt x="81" y="34"/>
                </a:cubicBezTo>
                <a:cubicBezTo>
                  <a:pt x="82" y="34"/>
                  <a:pt x="83" y="34"/>
                  <a:pt x="84" y="33"/>
                </a:cubicBezTo>
                <a:cubicBezTo>
                  <a:pt x="85" y="33"/>
                  <a:pt x="85" y="33"/>
                  <a:pt x="86" y="32"/>
                </a:cubicBezTo>
                <a:cubicBezTo>
                  <a:pt x="87" y="31"/>
                  <a:pt x="87" y="31"/>
                  <a:pt x="87" y="30"/>
                </a:cubicBezTo>
                <a:cubicBezTo>
                  <a:pt x="88" y="29"/>
                  <a:pt x="88" y="28"/>
                  <a:pt x="88" y="27"/>
                </a:cubicBezTo>
                <a:cubicBezTo>
                  <a:pt x="88" y="26"/>
                  <a:pt x="88" y="25"/>
                  <a:pt x="87" y="24"/>
                </a:cubicBezTo>
                <a:cubicBezTo>
                  <a:pt x="87" y="23"/>
                  <a:pt x="86" y="22"/>
                  <a:pt x="86" y="22"/>
                </a:cubicBezTo>
                <a:cubicBezTo>
                  <a:pt x="85" y="21"/>
                  <a:pt x="84" y="21"/>
                  <a:pt x="83" y="20"/>
                </a:cubicBezTo>
                <a:cubicBezTo>
                  <a:pt x="82" y="20"/>
                  <a:pt x="81" y="20"/>
                  <a:pt x="80" y="20"/>
                </a:cubicBezTo>
                <a:cubicBezTo>
                  <a:pt x="77" y="20"/>
                  <a:pt x="77" y="20"/>
                  <a:pt x="77" y="20"/>
                </a:cubicBezTo>
                <a:lnTo>
                  <a:pt x="77" y="16"/>
                </a:lnTo>
                <a:close/>
                <a:moveTo>
                  <a:pt x="122" y="21"/>
                </a:moveTo>
                <a:cubicBezTo>
                  <a:pt x="122" y="24"/>
                  <a:pt x="122" y="27"/>
                  <a:pt x="121" y="29"/>
                </a:cubicBezTo>
                <a:cubicBezTo>
                  <a:pt x="121" y="31"/>
                  <a:pt x="120" y="33"/>
                  <a:pt x="119" y="34"/>
                </a:cubicBezTo>
                <a:cubicBezTo>
                  <a:pt x="118" y="35"/>
                  <a:pt x="117" y="36"/>
                  <a:pt x="115" y="37"/>
                </a:cubicBezTo>
                <a:cubicBezTo>
                  <a:pt x="114" y="37"/>
                  <a:pt x="112" y="38"/>
                  <a:pt x="111" y="38"/>
                </a:cubicBezTo>
                <a:cubicBezTo>
                  <a:pt x="109" y="38"/>
                  <a:pt x="107" y="37"/>
                  <a:pt x="106" y="37"/>
                </a:cubicBezTo>
                <a:cubicBezTo>
                  <a:pt x="104" y="36"/>
                  <a:pt x="103" y="35"/>
                  <a:pt x="102" y="34"/>
                </a:cubicBezTo>
                <a:cubicBezTo>
                  <a:pt x="101" y="33"/>
                  <a:pt x="100" y="31"/>
                  <a:pt x="100" y="29"/>
                </a:cubicBezTo>
                <a:cubicBezTo>
                  <a:pt x="99" y="27"/>
                  <a:pt x="99" y="24"/>
                  <a:pt x="99" y="21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3"/>
                  <a:pt x="99" y="10"/>
                  <a:pt x="100" y="8"/>
                </a:cubicBezTo>
                <a:cubicBezTo>
                  <a:pt x="100" y="6"/>
                  <a:pt x="101" y="4"/>
                  <a:pt x="102" y="3"/>
                </a:cubicBezTo>
                <a:cubicBezTo>
                  <a:pt x="103" y="2"/>
                  <a:pt x="104" y="1"/>
                  <a:pt x="106" y="0"/>
                </a:cubicBezTo>
                <a:cubicBezTo>
                  <a:pt x="107" y="0"/>
                  <a:pt x="109" y="0"/>
                  <a:pt x="110" y="0"/>
                </a:cubicBezTo>
                <a:cubicBezTo>
                  <a:pt x="112" y="0"/>
                  <a:pt x="114" y="0"/>
                  <a:pt x="115" y="0"/>
                </a:cubicBezTo>
                <a:cubicBezTo>
                  <a:pt x="117" y="1"/>
                  <a:pt x="118" y="2"/>
                  <a:pt x="119" y="3"/>
                </a:cubicBezTo>
                <a:cubicBezTo>
                  <a:pt x="120" y="4"/>
                  <a:pt x="121" y="6"/>
                  <a:pt x="121" y="8"/>
                </a:cubicBezTo>
                <a:cubicBezTo>
                  <a:pt x="122" y="10"/>
                  <a:pt x="122" y="13"/>
                  <a:pt x="122" y="16"/>
                </a:cubicBezTo>
                <a:lnTo>
                  <a:pt x="122" y="21"/>
                </a:lnTo>
                <a:close/>
                <a:moveTo>
                  <a:pt x="117" y="15"/>
                </a:moveTo>
                <a:cubicBezTo>
                  <a:pt x="117" y="13"/>
                  <a:pt x="117" y="11"/>
                  <a:pt x="117" y="10"/>
                </a:cubicBezTo>
                <a:cubicBezTo>
                  <a:pt x="117" y="8"/>
                  <a:pt x="116" y="7"/>
                  <a:pt x="116" y="6"/>
                </a:cubicBezTo>
                <a:cubicBezTo>
                  <a:pt x="115" y="5"/>
                  <a:pt x="114" y="4"/>
                  <a:pt x="114" y="4"/>
                </a:cubicBezTo>
                <a:cubicBezTo>
                  <a:pt x="113" y="4"/>
                  <a:pt x="112" y="3"/>
                  <a:pt x="110" y="3"/>
                </a:cubicBezTo>
                <a:cubicBezTo>
                  <a:pt x="109" y="3"/>
                  <a:pt x="108" y="4"/>
                  <a:pt x="108" y="4"/>
                </a:cubicBezTo>
                <a:cubicBezTo>
                  <a:pt x="107" y="4"/>
                  <a:pt x="106" y="5"/>
                  <a:pt x="105" y="6"/>
                </a:cubicBezTo>
                <a:cubicBezTo>
                  <a:pt x="105" y="7"/>
                  <a:pt x="104" y="8"/>
                  <a:pt x="104" y="10"/>
                </a:cubicBezTo>
                <a:cubicBezTo>
                  <a:pt x="104" y="11"/>
                  <a:pt x="104" y="13"/>
                  <a:pt x="104" y="15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4" y="24"/>
                  <a:pt x="104" y="26"/>
                  <a:pt x="104" y="27"/>
                </a:cubicBezTo>
                <a:cubicBezTo>
                  <a:pt x="104" y="29"/>
                  <a:pt x="105" y="30"/>
                  <a:pt x="105" y="31"/>
                </a:cubicBezTo>
                <a:cubicBezTo>
                  <a:pt x="106" y="32"/>
                  <a:pt x="107" y="33"/>
                  <a:pt x="108" y="33"/>
                </a:cubicBezTo>
                <a:cubicBezTo>
                  <a:pt x="108" y="33"/>
                  <a:pt x="109" y="34"/>
                  <a:pt x="111" y="34"/>
                </a:cubicBezTo>
                <a:cubicBezTo>
                  <a:pt x="112" y="34"/>
                  <a:pt x="113" y="33"/>
                  <a:pt x="114" y="33"/>
                </a:cubicBezTo>
                <a:cubicBezTo>
                  <a:pt x="114" y="33"/>
                  <a:pt x="115" y="32"/>
                  <a:pt x="116" y="31"/>
                </a:cubicBezTo>
                <a:cubicBezTo>
                  <a:pt x="116" y="30"/>
                  <a:pt x="117" y="29"/>
                  <a:pt x="117" y="27"/>
                </a:cubicBezTo>
                <a:cubicBezTo>
                  <a:pt x="117" y="26"/>
                  <a:pt x="117" y="24"/>
                  <a:pt x="117" y="22"/>
                </a:cubicBezTo>
                <a:lnTo>
                  <a:pt x="117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" name="Battery">
            <a:extLst>
              <a:ext uri="{FF2B5EF4-FFF2-40B4-BE49-F238E27FC236}">
                <a16:creationId xmlns:a16="http://schemas.microsoft.com/office/drawing/2014/main" id="{8B2FCC5E-D8DC-463A-A551-60DAA347B85F}"/>
              </a:ext>
            </a:extLst>
          </p:cNvPr>
          <p:cNvGrpSpPr>
            <a:grpSpLocks noChangeAspect="1"/>
          </p:cNvGrpSpPr>
          <p:nvPr/>
        </p:nvGrpSpPr>
        <p:grpSpPr>
          <a:xfrm>
            <a:off x="2824502" y="1669613"/>
            <a:ext cx="57403" cy="94177"/>
            <a:chOff x="5721732" y="4486242"/>
            <a:chExt cx="50747" cy="83257"/>
          </a:xfrm>
        </p:grpSpPr>
        <p:sp>
          <p:nvSpPr>
            <p:cNvPr id="109" name="Battery Part 1">
              <a:extLst>
                <a:ext uri="{FF2B5EF4-FFF2-40B4-BE49-F238E27FC236}">
                  <a16:creationId xmlns:a16="http://schemas.microsoft.com/office/drawing/2014/main" id="{361C250A-1125-4EB6-95EA-B8F285DB2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486242"/>
              <a:ext cx="50747" cy="45990"/>
            </a:xfrm>
            <a:custGeom>
              <a:avLst/>
              <a:gdLst>
                <a:gd name="T0" fmla="*/ 282 w 282"/>
                <a:gd name="T1" fmla="*/ 76 h 252"/>
                <a:gd name="T2" fmla="*/ 245 w 282"/>
                <a:gd name="T3" fmla="*/ 46 h 252"/>
                <a:gd name="T4" fmla="*/ 197 w 282"/>
                <a:gd name="T5" fmla="*/ 46 h 252"/>
                <a:gd name="T6" fmla="*/ 197 w 282"/>
                <a:gd name="T7" fmla="*/ 0 h 252"/>
                <a:gd name="T8" fmla="*/ 85 w 282"/>
                <a:gd name="T9" fmla="*/ 0 h 252"/>
                <a:gd name="T10" fmla="*/ 85 w 282"/>
                <a:gd name="T11" fmla="*/ 46 h 252"/>
                <a:gd name="T12" fmla="*/ 37 w 282"/>
                <a:gd name="T13" fmla="*/ 46 h 252"/>
                <a:gd name="T14" fmla="*/ 0 w 282"/>
                <a:gd name="T15" fmla="*/ 76 h 252"/>
                <a:gd name="T16" fmla="*/ 0 w 282"/>
                <a:gd name="T17" fmla="*/ 252 h 252"/>
                <a:gd name="T18" fmla="*/ 282 w 282"/>
                <a:gd name="T19" fmla="*/ 252 h 252"/>
                <a:gd name="T20" fmla="*/ 282 w 282"/>
                <a:gd name="T21" fmla="*/ 7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252">
                  <a:moveTo>
                    <a:pt x="282" y="76"/>
                  </a:moveTo>
                  <a:cubicBezTo>
                    <a:pt x="282" y="59"/>
                    <a:pt x="265" y="46"/>
                    <a:pt x="245" y="46"/>
                  </a:cubicBezTo>
                  <a:lnTo>
                    <a:pt x="197" y="46"/>
                  </a:lnTo>
                  <a:lnTo>
                    <a:pt x="197" y="0"/>
                  </a:lnTo>
                  <a:lnTo>
                    <a:pt x="85" y="0"/>
                  </a:lnTo>
                  <a:lnTo>
                    <a:pt x="85" y="46"/>
                  </a:lnTo>
                  <a:lnTo>
                    <a:pt x="37" y="46"/>
                  </a:lnTo>
                  <a:cubicBezTo>
                    <a:pt x="17" y="46"/>
                    <a:pt x="0" y="59"/>
                    <a:pt x="0" y="76"/>
                  </a:cubicBezTo>
                  <a:lnTo>
                    <a:pt x="0" y="252"/>
                  </a:lnTo>
                  <a:lnTo>
                    <a:pt x="282" y="252"/>
                  </a:lnTo>
                  <a:lnTo>
                    <a:pt x="282" y="76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Battery Part 2">
              <a:extLst>
                <a:ext uri="{FF2B5EF4-FFF2-40B4-BE49-F238E27FC236}">
                  <a16:creationId xmlns:a16="http://schemas.microsoft.com/office/drawing/2014/main" id="{0926A42D-5749-438E-B55E-5F5ED49A9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532231"/>
              <a:ext cx="50747" cy="37268"/>
            </a:xfrm>
            <a:custGeom>
              <a:avLst/>
              <a:gdLst>
                <a:gd name="T0" fmla="*/ 0 w 282"/>
                <a:gd name="T1" fmla="*/ 0 h 206"/>
                <a:gd name="T2" fmla="*/ 0 w 282"/>
                <a:gd name="T3" fmla="*/ 176 h 206"/>
                <a:gd name="T4" fmla="*/ 37 w 282"/>
                <a:gd name="T5" fmla="*/ 206 h 206"/>
                <a:gd name="T6" fmla="*/ 244 w 282"/>
                <a:gd name="T7" fmla="*/ 206 h 206"/>
                <a:gd name="T8" fmla="*/ 282 w 282"/>
                <a:gd name="T9" fmla="*/ 176 h 206"/>
                <a:gd name="T10" fmla="*/ 282 w 282"/>
                <a:gd name="T11" fmla="*/ 0 h 206"/>
                <a:gd name="T12" fmla="*/ 0 w 282"/>
                <a:gd name="T1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06">
                  <a:moveTo>
                    <a:pt x="0" y="0"/>
                  </a:moveTo>
                  <a:lnTo>
                    <a:pt x="0" y="176"/>
                  </a:lnTo>
                  <a:cubicBezTo>
                    <a:pt x="0" y="193"/>
                    <a:pt x="17" y="206"/>
                    <a:pt x="37" y="206"/>
                  </a:cubicBezTo>
                  <a:lnTo>
                    <a:pt x="244" y="206"/>
                  </a:lnTo>
                  <a:cubicBezTo>
                    <a:pt x="265" y="206"/>
                    <a:pt x="282" y="193"/>
                    <a:pt x="282" y="176"/>
                  </a:cubicBezTo>
                  <a:lnTo>
                    <a:pt x="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2" name="Signal Strength">
            <a:extLst>
              <a:ext uri="{FF2B5EF4-FFF2-40B4-BE49-F238E27FC236}">
                <a16:creationId xmlns:a16="http://schemas.microsoft.com/office/drawing/2014/main" id="{2D8D3541-A361-424A-AB23-25AC929C024C}"/>
              </a:ext>
            </a:extLst>
          </p:cNvPr>
          <p:cNvGrpSpPr>
            <a:grpSpLocks noChangeAspect="1"/>
          </p:cNvGrpSpPr>
          <p:nvPr/>
        </p:nvGrpSpPr>
        <p:grpSpPr>
          <a:xfrm>
            <a:off x="2637943" y="1673200"/>
            <a:ext cx="86105" cy="87003"/>
            <a:chOff x="5556804" y="4492585"/>
            <a:chExt cx="76121" cy="76915"/>
          </a:xfrm>
        </p:grpSpPr>
        <p:sp>
          <p:nvSpPr>
            <p:cNvPr id="114" name="Signal Strength Part 1">
              <a:extLst>
                <a:ext uri="{FF2B5EF4-FFF2-40B4-BE49-F238E27FC236}">
                  <a16:creationId xmlns:a16="http://schemas.microsoft.com/office/drawing/2014/main" id="{F5DACCB9-87EA-4465-8994-7B2D0C6D1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001" y="4492585"/>
              <a:ext cx="30924" cy="76914"/>
            </a:xfrm>
            <a:custGeom>
              <a:avLst/>
              <a:gdLst>
                <a:gd name="T0" fmla="*/ 39 w 39"/>
                <a:gd name="T1" fmla="*/ 0 h 97"/>
                <a:gd name="T2" fmla="*/ 0 w 39"/>
                <a:gd name="T3" fmla="*/ 39 h 97"/>
                <a:gd name="T4" fmla="*/ 0 w 39"/>
                <a:gd name="T5" fmla="*/ 97 h 97"/>
                <a:gd name="T6" fmla="*/ 39 w 39"/>
                <a:gd name="T7" fmla="*/ 97 h 97"/>
                <a:gd name="T8" fmla="*/ 39 w 3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7">
                  <a:moveTo>
                    <a:pt x="39" y="0"/>
                  </a:moveTo>
                  <a:lnTo>
                    <a:pt x="0" y="39"/>
                  </a:lnTo>
                  <a:lnTo>
                    <a:pt x="0" y="97"/>
                  </a:lnTo>
                  <a:lnTo>
                    <a:pt x="39" y="9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Signal Strength Part 2">
              <a:extLst>
                <a:ext uri="{FF2B5EF4-FFF2-40B4-BE49-F238E27FC236}">
                  <a16:creationId xmlns:a16="http://schemas.microsoft.com/office/drawing/2014/main" id="{E21BDC00-412C-4B17-8AB3-EEBE61BE6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804" y="4523510"/>
              <a:ext cx="45197" cy="45990"/>
            </a:xfrm>
            <a:custGeom>
              <a:avLst/>
              <a:gdLst>
                <a:gd name="T0" fmla="*/ 0 w 254"/>
                <a:gd name="T1" fmla="*/ 254 h 254"/>
                <a:gd name="T2" fmla="*/ 254 w 254"/>
                <a:gd name="T3" fmla="*/ 254 h 254"/>
                <a:gd name="T4" fmla="*/ 254 w 254"/>
                <a:gd name="T5" fmla="*/ 0 h 254"/>
                <a:gd name="T6" fmla="*/ 0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0" y="254"/>
                  </a:moveTo>
                  <a:lnTo>
                    <a:pt x="254" y="254"/>
                  </a:lnTo>
                  <a:lnTo>
                    <a:pt x="254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6" name="WiFi">
            <a:extLst>
              <a:ext uri="{FF2B5EF4-FFF2-40B4-BE49-F238E27FC236}">
                <a16:creationId xmlns:a16="http://schemas.microsoft.com/office/drawing/2014/main" id="{F443F24E-FB32-4AFA-8DF1-C03318F38651}"/>
              </a:ext>
            </a:extLst>
          </p:cNvPr>
          <p:cNvGrpSpPr>
            <a:grpSpLocks noChangeAspect="1"/>
          </p:cNvGrpSpPr>
          <p:nvPr/>
        </p:nvGrpSpPr>
        <p:grpSpPr>
          <a:xfrm>
            <a:off x="2457662" y="1676340"/>
            <a:ext cx="101353" cy="80723"/>
            <a:chOff x="5397426" y="4495757"/>
            <a:chExt cx="89601" cy="71363"/>
          </a:xfrm>
        </p:grpSpPr>
        <p:sp>
          <p:nvSpPr>
            <p:cNvPr id="118" name="WiFi Part 1">
              <a:extLst>
                <a:ext uri="{FF2B5EF4-FFF2-40B4-BE49-F238E27FC236}">
                  <a16:creationId xmlns:a16="http://schemas.microsoft.com/office/drawing/2014/main" id="{DDD8617B-1CDA-457D-AD18-29CF78288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426" y="4495757"/>
              <a:ext cx="89601" cy="31717"/>
            </a:xfrm>
            <a:custGeom>
              <a:avLst/>
              <a:gdLst>
                <a:gd name="T0" fmla="*/ 248 w 496"/>
                <a:gd name="T1" fmla="*/ 0 h 175"/>
                <a:gd name="T2" fmla="*/ 0 w 496"/>
                <a:gd name="T3" fmla="*/ 86 h 175"/>
                <a:gd name="T4" fmla="*/ 71 w 496"/>
                <a:gd name="T5" fmla="*/ 175 h 175"/>
                <a:gd name="T6" fmla="*/ 248 w 496"/>
                <a:gd name="T7" fmla="*/ 113 h 175"/>
                <a:gd name="T8" fmla="*/ 425 w 496"/>
                <a:gd name="T9" fmla="*/ 175 h 175"/>
                <a:gd name="T10" fmla="*/ 496 w 496"/>
                <a:gd name="T11" fmla="*/ 86 h 175"/>
                <a:gd name="T12" fmla="*/ 248 w 496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75">
                  <a:moveTo>
                    <a:pt x="248" y="0"/>
                  </a:moveTo>
                  <a:cubicBezTo>
                    <a:pt x="104" y="0"/>
                    <a:pt x="10" y="79"/>
                    <a:pt x="0" y="86"/>
                  </a:cubicBezTo>
                  <a:lnTo>
                    <a:pt x="71" y="175"/>
                  </a:lnTo>
                  <a:cubicBezTo>
                    <a:pt x="80" y="168"/>
                    <a:pt x="147" y="113"/>
                    <a:pt x="248" y="113"/>
                  </a:cubicBezTo>
                  <a:cubicBezTo>
                    <a:pt x="348" y="113"/>
                    <a:pt x="416" y="168"/>
                    <a:pt x="425" y="175"/>
                  </a:cubicBezTo>
                  <a:lnTo>
                    <a:pt x="496" y="86"/>
                  </a:lnTo>
                  <a:cubicBezTo>
                    <a:pt x="487" y="79"/>
                    <a:pt x="391" y="0"/>
                    <a:pt x="24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WiFi Part 2">
              <a:extLst>
                <a:ext uri="{FF2B5EF4-FFF2-40B4-BE49-F238E27FC236}">
                  <a16:creationId xmlns:a16="http://schemas.microsoft.com/office/drawing/2014/main" id="{A2184028-AB1E-49B0-9797-7875AEB19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113" y="4516373"/>
              <a:ext cx="64227" cy="50747"/>
            </a:xfrm>
            <a:custGeom>
              <a:avLst/>
              <a:gdLst>
                <a:gd name="T0" fmla="*/ 0 w 354"/>
                <a:gd name="T1" fmla="*/ 62 h 282"/>
                <a:gd name="T2" fmla="*/ 177 w 354"/>
                <a:gd name="T3" fmla="*/ 282 h 282"/>
                <a:gd name="T4" fmla="*/ 177 w 354"/>
                <a:gd name="T5" fmla="*/ 282 h 282"/>
                <a:gd name="T6" fmla="*/ 177 w 354"/>
                <a:gd name="T7" fmla="*/ 282 h 282"/>
                <a:gd name="T8" fmla="*/ 354 w 354"/>
                <a:gd name="T9" fmla="*/ 62 h 282"/>
                <a:gd name="T10" fmla="*/ 177 w 354"/>
                <a:gd name="T11" fmla="*/ 0 h 282"/>
                <a:gd name="T12" fmla="*/ 0 w 354"/>
                <a:gd name="T13" fmla="*/ 6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282">
                  <a:moveTo>
                    <a:pt x="0" y="62"/>
                  </a:moveTo>
                  <a:lnTo>
                    <a:pt x="177" y="282"/>
                  </a:lnTo>
                  <a:lnTo>
                    <a:pt x="177" y="282"/>
                  </a:lnTo>
                  <a:lnTo>
                    <a:pt x="177" y="282"/>
                  </a:lnTo>
                  <a:lnTo>
                    <a:pt x="354" y="62"/>
                  </a:lnTo>
                  <a:cubicBezTo>
                    <a:pt x="345" y="55"/>
                    <a:pt x="278" y="0"/>
                    <a:pt x="177" y="0"/>
                  </a:cubicBezTo>
                  <a:cubicBezTo>
                    <a:pt x="77" y="0"/>
                    <a:pt x="9" y="55"/>
                    <a:pt x="0" y="62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F1011B9-5CC3-4785-A499-217AE6DEE29A}"/>
              </a:ext>
            </a:extLst>
          </p:cNvPr>
          <p:cNvSpPr/>
          <p:nvPr/>
        </p:nvSpPr>
        <p:spPr>
          <a:xfrm>
            <a:off x="654854" y="1633285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화살표: 갈매기형 수장 120">
            <a:extLst>
              <a:ext uri="{FF2B5EF4-FFF2-40B4-BE49-F238E27FC236}">
                <a16:creationId xmlns:a16="http://schemas.microsoft.com/office/drawing/2014/main" id="{FC0C6D95-09EE-4F80-9C96-CF72738D2F47}"/>
              </a:ext>
            </a:extLst>
          </p:cNvPr>
          <p:cNvSpPr/>
          <p:nvPr/>
        </p:nvSpPr>
        <p:spPr bwMode="auto">
          <a:xfrm rot="10800000">
            <a:off x="721450" y="1842236"/>
            <a:ext cx="144021" cy="226920"/>
          </a:xfrm>
          <a:prstGeom prst="chevron">
            <a:avLst>
              <a:gd name="adj" fmla="val 7298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E67861E-D730-4BDC-88DE-B81D6FA87E34}"/>
              </a:ext>
            </a:extLst>
          </p:cNvPr>
          <p:cNvSpPr/>
          <p:nvPr/>
        </p:nvSpPr>
        <p:spPr>
          <a:xfrm>
            <a:off x="2910746" y="1767663"/>
            <a:ext cx="3305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A0BA4B4-6622-4672-BF09-485424AA93AC}"/>
              </a:ext>
            </a:extLst>
          </p:cNvPr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 t="5862" r="55026" b="11133"/>
          <a:stretch/>
        </p:blipFill>
        <p:spPr bwMode="auto">
          <a:xfrm>
            <a:off x="674204" y="1791814"/>
            <a:ext cx="2550126" cy="4583375"/>
          </a:xfrm>
          <a:prstGeom prst="rect">
            <a:avLst/>
          </a:prstGeom>
          <a:noFill/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FB3C5BC7-1B93-431B-928D-ABAF9E0743BD}"/>
              </a:ext>
            </a:extLst>
          </p:cNvPr>
          <p:cNvSpPr txBox="1"/>
          <p:nvPr/>
        </p:nvSpPr>
        <p:spPr>
          <a:xfrm>
            <a:off x="2232506" y="5319093"/>
            <a:ext cx="100816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  <a:ea typeface="+mn-ea"/>
              </a:rPr>
              <a:t>회원 가입</a:t>
            </a:r>
            <a:endParaRPr lang="ko-KR" altLang="en-US" sz="1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26725B9-C6E6-435E-956E-AA0494CAD07A}"/>
              </a:ext>
            </a:extLst>
          </p:cNvPr>
          <p:cNvSpPr/>
          <p:nvPr/>
        </p:nvSpPr>
        <p:spPr bwMode="auto">
          <a:xfrm>
            <a:off x="2175574" y="5195782"/>
            <a:ext cx="1132178" cy="4514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F40D94-E0B6-4ADF-8BE6-A0E6FF514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50" y="6157910"/>
            <a:ext cx="2554445" cy="225572"/>
          </a:xfrm>
          <a:prstGeom prst="rect">
            <a:avLst/>
          </a:prstGeom>
        </p:spPr>
      </p:pic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43A914A-5BB5-415A-9394-992D1BD145CF}"/>
              </a:ext>
            </a:extLst>
          </p:cNvPr>
          <p:cNvSpPr/>
          <p:nvPr/>
        </p:nvSpPr>
        <p:spPr>
          <a:xfrm>
            <a:off x="644164" y="6391627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</a:rPr>
              <a:t>회원가입 진행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093B17-3964-4005-8811-7D961101375D}"/>
              </a:ext>
            </a:extLst>
          </p:cNvPr>
          <p:cNvGrpSpPr/>
          <p:nvPr/>
        </p:nvGrpSpPr>
        <p:grpSpPr>
          <a:xfrm>
            <a:off x="7135695" y="1829418"/>
            <a:ext cx="2554444" cy="4328490"/>
            <a:chOff x="7484332" y="2362913"/>
            <a:chExt cx="1746662" cy="2832869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BE01C48-1962-44AD-8198-87FEBC694DAE}"/>
                </a:ext>
              </a:extLst>
            </p:cNvPr>
            <p:cNvSpPr/>
            <p:nvPr/>
          </p:nvSpPr>
          <p:spPr bwMode="auto">
            <a:xfrm>
              <a:off x="7484332" y="2362913"/>
              <a:ext cx="1746662" cy="283286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1" lang="ko-KR" altLang="en-US" sz="900" b="1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  <a:ea typeface="맑은 고딕" pitchFamily="50" charset="-127"/>
                </a:rPr>
                <a:t>확인된 계약이 없습니다</a:t>
              </a:r>
              <a:r>
                <a:rPr kumimoji="1" lang="en-US" altLang="ko-KR" sz="900" b="1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  <a:ea typeface="맑은 고딕" pitchFamily="50" charset="-127"/>
                </a:rPr>
                <a:t>.</a:t>
              </a:r>
            </a:p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en-US" altLang="ko-KR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endParaRPr>
            </a:p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1" lang="en-US" altLang="ko-KR" sz="900" b="1" dirty="0">
                  <a:latin typeface="Tahoma" pitchFamily="34" charset="0"/>
                  <a:ea typeface="맑은 고딕" pitchFamily="50" charset="-127"/>
                </a:rPr>
                <a:t>ADT </a:t>
              </a:r>
              <a:r>
                <a:rPr kumimoji="1" lang="ko-KR" altLang="en-US" sz="900" b="1" dirty="0">
                  <a:latin typeface="Tahoma" pitchFamily="34" charset="0"/>
                  <a:ea typeface="맑은 고딕" pitchFamily="50" charset="-127"/>
                </a:rPr>
                <a:t>서비스 이용 계약을 체결하신 경우</a:t>
              </a:r>
              <a:endParaRPr kumimoji="1" lang="en-US" altLang="ko-KR" sz="900" b="1" dirty="0">
                <a:latin typeface="Tahoma" pitchFamily="34" charset="0"/>
                <a:ea typeface="맑은 고딕" pitchFamily="50" charset="-127"/>
              </a:endParaRPr>
            </a:p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1" lang="ko-KR" altLang="en-US" sz="900" b="1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  <a:ea typeface="맑은 고딕" pitchFamily="50" charset="-127"/>
                </a:rPr>
                <a:t>계약자님에게 </a:t>
              </a:r>
              <a:r>
                <a:rPr kumimoji="1" lang="ko-KR" altLang="en-US" sz="900" b="1" i="0" u="none" strike="noStrike" cap="none" normalizeH="0" baseline="0" dirty="0" err="1">
                  <a:ln>
                    <a:noFill/>
                  </a:ln>
                  <a:effectLst/>
                  <a:latin typeface="Tahoma" pitchFamily="34" charset="0"/>
                  <a:ea typeface="맑은 고딕" pitchFamily="50" charset="-127"/>
                </a:rPr>
                <a:t>알림톡으로</a:t>
              </a:r>
              <a:r>
                <a:rPr kumimoji="1" lang="ko-KR" altLang="en-US" sz="900" b="1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  <a:ea typeface="맑은 고딕" pitchFamily="50" charset="-127"/>
                </a:rPr>
                <a:t> 발송된 </a:t>
              </a:r>
              <a:endParaRPr kumimoji="1" lang="en-US" altLang="ko-KR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endParaRPr>
            </a:p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1" lang="ko-KR" altLang="en-US" sz="900" b="1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  <a:ea typeface="맑은 고딕" pitchFamily="50" charset="-127"/>
                </a:rPr>
                <a:t>계약번호를 입력하세요</a:t>
              </a:r>
              <a:r>
                <a:rPr kumimoji="1" lang="en-US" altLang="ko-KR" sz="900" b="1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  <a:ea typeface="맑은 고딕" pitchFamily="50" charset="-127"/>
                </a:rPr>
                <a:t>.</a:t>
              </a:r>
            </a:p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en-US" altLang="ko-KR" sz="900" b="1" dirty="0">
                <a:latin typeface="Tahoma" pitchFamily="34" charset="0"/>
                <a:ea typeface="맑은 고딕" pitchFamily="50" charset="-127"/>
              </a:endParaRPr>
            </a:p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1" lang="ko-KR" altLang="en-US" sz="900" b="1" dirty="0">
                  <a:latin typeface="Tahoma" pitchFamily="34" charset="0"/>
                  <a:ea typeface="맑은 고딕" pitchFamily="50" charset="-127"/>
                </a:rPr>
                <a:t>기존 </a:t>
              </a:r>
              <a:r>
                <a:rPr kumimoji="1" lang="en-US" altLang="ko-KR" sz="900" b="1" dirty="0">
                  <a:latin typeface="Tahoma" pitchFamily="34" charset="0"/>
                  <a:ea typeface="맑은 고딕" pitchFamily="50" charset="-127"/>
                </a:rPr>
                <a:t>ADT</a:t>
              </a:r>
              <a:r>
                <a:rPr kumimoji="1" lang="ko-KR" altLang="en-US" sz="900" b="1" dirty="0" err="1">
                  <a:latin typeface="Tahoma" pitchFamily="34" charset="0"/>
                  <a:ea typeface="맑은 고딕" pitchFamily="50" charset="-127"/>
                </a:rPr>
                <a:t>캡스</a:t>
              </a:r>
              <a:r>
                <a:rPr kumimoji="1" lang="ko-KR" altLang="en-US" sz="900" b="1" dirty="0">
                  <a:latin typeface="Tahoma" pitchFamily="34" charset="0"/>
                  <a:ea typeface="맑은 고딕" pitchFamily="50" charset="-127"/>
                </a:rPr>
                <a:t> </a:t>
              </a:r>
              <a:r>
                <a:rPr kumimoji="1" lang="ko-KR" altLang="en-US" sz="900" b="1" dirty="0" err="1">
                  <a:latin typeface="Tahoma" pitchFamily="34" charset="0"/>
                  <a:ea typeface="맑은 고딕" pitchFamily="50" charset="-127"/>
                </a:rPr>
                <a:t>뷰가드</a:t>
              </a:r>
              <a:r>
                <a:rPr kumimoji="1" lang="ko-KR" altLang="en-US" sz="900" b="1" dirty="0">
                  <a:latin typeface="Tahoma" pitchFamily="34" charset="0"/>
                  <a:ea typeface="맑은 고딕" pitchFamily="50" charset="-127"/>
                </a:rPr>
                <a:t> </a:t>
              </a:r>
              <a:r>
                <a:rPr kumimoji="1" lang="en-US" altLang="ko-KR" sz="900" b="1" dirty="0">
                  <a:latin typeface="Tahoma" pitchFamily="34" charset="0"/>
                  <a:ea typeface="맑은 고딕" pitchFamily="50" charset="-127"/>
                </a:rPr>
                <a:t>ID</a:t>
              </a:r>
              <a:r>
                <a:rPr kumimoji="1" lang="ko-KR" altLang="en-US" sz="900" b="1" dirty="0">
                  <a:latin typeface="Tahoma" pitchFamily="34" charset="0"/>
                  <a:ea typeface="맑은 고딕" pitchFamily="50" charset="-127"/>
                </a:rPr>
                <a:t>가 있으신 분은</a:t>
              </a:r>
              <a:endParaRPr kumimoji="1" lang="en-US" altLang="ko-KR" sz="900" b="1" dirty="0">
                <a:latin typeface="Tahoma" pitchFamily="34" charset="0"/>
                <a:ea typeface="맑은 고딕" pitchFamily="50" charset="-127"/>
              </a:endParaRPr>
            </a:p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1" lang="ko-KR" altLang="en-US" sz="900" b="1" dirty="0">
                  <a:latin typeface="Tahoma" pitchFamily="34" charset="0"/>
                  <a:ea typeface="맑은 고딕" pitchFamily="50" charset="-127"/>
                </a:rPr>
                <a:t>기존 </a:t>
              </a:r>
              <a:r>
                <a:rPr kumimoji="1" lang="en-US" altLang="ko-KR" sz="900" b="1" dirty="0">
                  <a:latin typeface="Tahoma" pitchFamily="34" charset="0"/>
                  <a:ea typeface="맑은 고딕" pitchFamily="50" charset="-127"/>
                </a:rPr>
                <a:t>ID</a:t>
              </a:r>
              <a:r>
                <a:rPr kumimoji="1" lang="ko-KR" altLang="en-US" sz="900" b="1" dirty="0">
                  <a:latin typeface="Tahoma" pitchFamily="34" charset="0"/>
                  <a:ea typeface="맑은 고딕" pitchFamily="50" charset="-127"/>
                </a:rPr>
                <a:t>로 로그인하세요</a:t>
              </a:r>
              <a:r>
                <a:rPr kumimoji="1" lang="en-US" altLang="ko-KR" sz="900" b="1" dirty="0">
                  <a:latin typeface="Tahoma" pitchFamily="34" charset="0"/>
                  <a:ea typeface="맑은 고딕" pitchFamily="50" charset="-127"/>
                </a:rPr>
                <a:t>.</a:t>
              </a:r>
            </a:p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en-US" altLang="ko-KR" sz="900" b="1" dirty="0">
                <a:latin typeface="Tahoma" pitchFamily="34" charset="0"/>
                <a:ea typeface="맑은 고딕" pitchFamily="50" charset="-127"/>
              </a:endParaRPr>
            </a:p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1" lang="ko-KR" altLang="en-US" sz="900" b="1" dirty="0">
                  <a:latin typeface="Tahoma" pitchFamily="34" charset="0"/>
                  <a:ea typeface="맑은 고딕" pitchFamily="50" charset="-127"/>
                </a:rPr>
                <a:t>계약회원이 아닌 경우</a:t>
              </a:r>
              <a:endParaRPr kumimoji="1" lang="en-US" altLang="ko-KR" sz="900" b="1" dirty="0">
                <a:latin typeface="Tahoma" pitchFamily="34" charset="0"/>
                <a:ea typeface="맑은 고딕" pitchFamily="50" charset="-127"/>
              </a:endParaRPr>
            </a:p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1" lang="ko-KR" altLang="en-US" sz="900" b="1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  <a:ea typeface="맑은 고딕" pitchFamily="50" charset="-127"/>
                </a:rPr>
                <a:t>일반회원 가입을 눌러주세요</a:t>
              </a:r>
              <a:r>
                <a:rPr kumimoji="1" lang="en-US" altLang="ko-KR" sz="900" b="1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  <a:ea typeface="맑은 고딕" pitchFamily="50" charset="-127"/>
                </a:rPr>
                <a:t>.</a:t>
              </a:r>
            </a:p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en-US" altLang="ko-KR" sz="900" b="1" dirty="0">
                <a:latin typeface="Tahoma" pitchFamily="34" charset="0"/>
                <a:ea typeface="맑은 고딕" pitchFamily="50" charset="-127"/>
              </a:endParaRPr>
            </a:p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ko-KR" altLang="en-US" sz="9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EDC54D3-088B-4CCB-A43F-36AD2B0082BA}"/>
                </a:ext>
              </a:extLst>
            </p:cNvPr>
            <p:cNvSpPr/>
            <p:nvPr/>
          </p:nvSpPr>
          <p:spPr bwMode="auto">
            <a:xfrm>
              <a:off x="8416989" y="4424714"/>
              <a:ext cx="808055" cy="2905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1" lang="ko-KR" altLang="en-US" sz="900" b="1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  <a:ea typeface="맑은 고딕" pitchFamily="50" charset="-127"/>
                </a:rPr>
                <a:t>계약회원 가입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6B2D9A0-3759-4D03-A976-A7956CCEA738}"/>
                </a:ext>
              </a:extLst>
            </p:cNvPr>
            <p:cNvSpPr/>
            <p:nvPr/>
          </p:nvSpPr>
          <p:spPr bwMode="auto">
            <a:xfrm>
              <a:off x="8416989" y="4777041"/>
              <a:ext cx="808055" cy="2605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marR="0" indent="-101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1" lang="ko-KR" alt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ahoma" pitchFamily="34" charset="0"/>
                  <a:ea typeface="맑은 고딕" pitchFamily="50" charset="-127"/>
                </a:rPr>
                <a:t>일반회원 가입</a:t>
              </a:r>
            </a:p>
          </p:txBody>
        </p:sp>
      </p:grpSp>
      <p:sp>
        <p:nvSpPr>
          <p:cNvPr id="61" name="System Bar Container">
            <a:extLst>
              <a:ext uri="{FF2B5EF4-FFF2-40B4-BE49-F238E27FC236}">
                <a16:creationId xmlns:a16="http://schemas.microsoft.com/office/drawing/2014/main" id="{FA0F8448-6005-41E6-95B3-BF07A26E8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599" y="1660706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ime">
            <a:extLst>
              <a:ext uri="{FF2B5EF4-FFF2-40B4-BE49-F238E27FC236}">
                <a16:creationId xmlns:a16="http://schemas.microsoft.com/office/drawing/2014/main" id="{A55E9FF1-ECED-42DC-A226-D7A820887A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82335" y="1712377"/>
            <a:ext cx="219279" cy="69047"/>
          </a:xfrm>
          <a:custGeom>
            <a:avLst/>
            <a:gdLst>
              <a:gd name="T0" fmla="*/ 10 w 122"/>
              <a:gd name="T1" fmla="*/ 6 h 38"/>
              <a:gd name="T2" fmla="*/ 14 w 122"/>
              <a:gd name="T3" fmla="*/ 0 h 38"/>
              <a:gd name="T4" fmla="*/ 52 w 122"/>
              <a:gd name="T5" fmla="*/ 37 h 38"/>
              <a:gd name="T6" fmla="*/ 40 w 122"/>
              <a:gd name="T7" fmla="*/ 20 h 38"/>
              <a:gd name="T8" fmla="*/ 46 w 122"/>
              <a:gd name="T9" fmla="*/ 12 h 38"/>
              <a:gd name="T10" fmla="*/ 44 w 122"/>
              <a:gd name="T11" fmla="*/ 5 h 38"/>
              <a:gd name="T12" fmla="*/ 36 w 122"/>
              <a:gd name="T13" fmla="*/ 4 h 38"/>
              <a:gd name="T14" fmla="*/ 32 w 122"/>
              <a:gd name="T15" fmla="*/ 11 h 38"/>
              <a:gd name="T16" fmla="*/ 30 w 122"/>
              <a:gd name="T17" fmla="*/ 3 h 38"/>
              <a:gd name="T18" fmla="*/ 44 w 122"/>
              <a:gd name="T19" fmla="*/ 0 h 38"/>
              <a:gd name="T20" fmla="*/ 51 w 122"/>
              <a:gd name="T21" fmla="*/ 9 h 38"/>
              <a:gd name="T22" fmla="*/ 46 w 122"/>
              <a:gd name="T23" fmla="*/ 19 h 38"/>
              <a:gd name="T24" fmla="*/ 52 w 122"/>
              <a:gd name="T25" fmla="*/ 33 h 38"/>
              <a:gd name="T26" fmla="*/ 58 w 122"/>
              <a:gd name="T27" fmla="*/ 33 h 38"/>
              <a:gd name="T28" fmla="*/ 63 w 122"/>
              <a:gd name="T29" fmla="*/ 35 h 38"/>
              <a:gd name="T30" fmla="*/ 58 w 122"/>
              <a:gd name="T31" fmla="*/ 36 h 38"/>
              <a:gd name="T32" fmla="*/ 58 w 122"/>
              <a:gd name="T33" fmla="*/ 10 h 38"/>
              <a:gd name="T34" fmla="*/ 63 w 122"/>
              <a:gd name="T35" fmla="*/ 12 h 38"/>
              <a:gd name="T36" fmla="*/ 58 w 122"/>
              <a:gd name="T37" fmla="*/ 14 h 38"/>
              <a:gd name="T38" fmla="*/ 80 w 122"/>
              <a:gd name="T39" fmla="*/ 16 h 38"/>
              <a:gd name="T40" fmla="*/ 87 w 122"/>
              <a:gd name="T41" fmla="*/ 12 h 38"/>
              <a:gd name="T42" fmla="*/ 81 w 122"/>
              <a:gd name="T43" fmla="*/ 3 h 38"/>
              <a:gd name="T44" fmla="*/ 75 w 122"/>
              <a:gd name="T45" fmla="*/ 7 h 38"/>
              <a:gd name="T46" fmla="*/ 70 w 122"/>
              <a:gd name="T47" fmla="*/ 6 h 38"/>
              <a:gd name="T48" fmla="*/ 81 w 122"/>
              <a:gd name="T49" fmla="*/ 0 h 38"/>
              <a:gd name="T50" fmla="*/ 91 w 122"/>
              <a:gd name="T51" fmla="*/ 5 h 38"/>
              <a:gd name="T52" fmla="*/ 91 w 122"/>
              <a:gd name="T53" fmla="*/ 14 h 38"/>
              <a:gd name="T54" fmla="*/ 89 w 122"/>
              <a:gd name="T55" fmla="*/ 20 h 38"/>
              <a:gd name="T56" fmla="*/ 93 w 122"/>
              <a:gd name="T57" fmla="*/ 27 h 38"/>
              <a:gd name="T58" fmla="*/ 85 w 122"/>
              <a:gd name="T59" fmla="*/ 37 h 38"/>
              <a:gd name="T60" fmla="*/ 73 w 122"/>
              <a:gd name="T61" fmla="*/ 35 h 38"/>
              <a:gd name="T62" fmla="*/ 74 w 122"/>
              <a:gd name="T63" fmla="*/ 27 h 38"/>
              <a:gd name="T64" fmla="*/ 78 w 122"/>
              <a:gd name="T65" fmla="*/ 33 h 38"/>
              <a:gd name="T66" fmla="*/ 86 w 122"/>
              <a:gd name="T67" fmla="*/ 32 h 38"/>
              <a:gd name="T68" fmla="*/ 87 w 122"/>
              <a:gd name="T69" fmla="*/ 24 h 38"/>
              <a:gd name="T70" fmla="*/ 80 w 122"/>
              <a:gd name="T71" fmla="*/ 20 h 38"/>
              <a:gd name="T72" fmla="*/ 122 w 122"/>
              <a:gd name="T73" fmla="*/ 21 h 38"/>
              <a:gd name="T74" fmla="*/ 115 w 122"/>
              <a:gd name="T75" fmla="*/ 37 h 38"/>
              <a:gd name="T76" fmla="*/ 102 w 122"/>
              <a:gd name="T77" fmla="*/ 34 h 38"/>
              <a:gd name="T78" fmla="*/ 99 w 122"/>
              <a:gd name="T79" fmla="*/ 16 h 38"/>
              <a:gd name="T80" fmla="*/ 106 w 122"/>
              <a:gd name="T81" fmla="*/ 0 h 38"/>
              <a:gd name="T82" fmla="*/ 119 w 122"/>
              <a:gd name="T83" fmla="*/ 3 h 38"/>
              <a:gd name="T84" fmla="*/ 122 w 122"/>
              <a:gd name="T85" fmla="*/ 21 h 38"/>
              <a:gd name="T86" fmla="*/ 116 w 122"/>
              <a:gd name="T87" fmla="*/ 6 h 38"/>
              <a:gd name="T88" fmla="*/ 108 w 122"/>
              <a:gd name="T89" fmla="*/ 4 h 38"/>
              <a:gd name="T90" fmla="*/ 104 w 122"/>
              <a:gd name="T91" fmla="*/ 15 h 38"/>
              <a:gd name="T92" fmla="*/ 105 w 122"/>
              <a:gd name="T93" fmla="*/ 31 h 38"/>
              <a:gd name="T94" fmla="*/ 114 w 122"/>
              <a:gd name="T95" fmla="*/ 33 h 38"/>
              <a:gd name="T96" fmla="*/ 117 w 122"/>
              <a:gd name="T97" fmla="*/ 2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38">
                <a:moveTo>
                  <a:pt x="14" y="37"/>
                </a:moveTo>
                <a:cubicBezTo>
                  <a:pt x="10" y="37"/>
                  <a:pt x="10" y="37"/>
                  <a:pt x="10" y="37"/>
                </a:cubicBezTo>
                <a:cubicBezTo>
                  <a:pt x="10" y="6"/>
                  <a:pt x="10" y="6"/>
                  <a:pt x="10" y="6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37"/>
                </a:lnTo>
                <a:close/>
                <a:moveTo>
                  <a:pt x="52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19"/>
                  <a:pt x="42" y="18"/>
                  <a:pt x="43" y="17"/>
                </a:cubicBezTo>
                <a:cubicBezTo>
                  <a:pt x="44" y="16"/>
                  <a:pt x="44" y="15"/>
                  <a:pt x="45" y="14"/>
                </a:cubicBezTo>
                <a:cubicBezTo>
                  <a:pt x="45" y="14"/>
                  <a:pt x="45" y="13"/>
                  <a:pt x="46" y="12"/>
                </a:cubicBezTo>
                <a:cubicBezTo>
                  <a:pt x="46" y="11"/>
                  <a:pt x="46" y="11"/>
                  <a:pt x="46" y="10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5" y="6"/>
                  <a:pt x="44" y="5"/>
                </a:cubicBezTo>
                <a:cubicBezTo>
                  <a:pt x="44" y="5"/>
                  <a:pt x="43" y="4"/>
                  <a:pt x="42" y="4"/>
                </a:cubicBezTo>
                <a:cubicBezTo>
                  <a:pt x="41" y="4"/>
                  <a:pt x="40" y="3"/>
                  <a:pt x="39" y="3"/>
                </a:cubicBezTo>
                <a:cubicBezTo>
                  <a:pt x="38" y="3"/>
                  <a:pt x="37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3" y="6"/>
                  <a:pt x="33" y="7"/>
                  <a:pt x="32" y="8"/>
                </a:cubicBezTo>
                <a:cubicBezTo>
                  <a:pt x="32" y="9"/>
                  <a:pt x="32" y="10"/>
                  <a:pt x="32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9"/>
                  <a:pt x="28" y="8"/>
                  <a:pt x="28" y="7"/>
                </a:cubicBezTo>
                <a:cubicBezTo>
                  <a:pt x="29" y="5"/>
                  <a:pt x="29" y="4"/>
                  <a:pt x="30" y="3"/>
                </a:cubicBezTo>
                <a:cubicBezTo>
                  <a:pt x="31" y="2"/>
                  <a:pt x="33" y="1"/>
                  <a:pt x="34" y="0"/>
                </a:cubicBezTo>
                <a:cubicBezTo>
                  <a:pt x="36" y="0"/>
                  <a:pt x="37" y="0"/>
                  <a:pt x="39" y="0"/>
                </a:cubicBezTo>
                <a:cubicBezTo>
                  <a:pt x="41" y="0"/>
                  <a:pt x="43" y="0"/>
                  <a:pt x="44" y="0"/>
                </a:cubicBezTo>
                <a:cubicBezTo>
                  <a:pt x="45" y="1"/>
                  <a:pt x="47" y="1"/>
                  <a:pt x="48" y="2"/>
                </a:cubicBezTo>
                <a:cubicBezTo>
                  <a:pt x="49" y="3"/>
                  <a:pt x="49" y="4"/>
                  <a:pt x="50" y="5"/>
                </a:cubicBezTo>
                <a:cubicBezTo>
                  <a:pt x="50" y="7"/>
                  <a:pt x="51" y="8"/>
                  <a:pt x="51" y="9"/>
                </a:cubicBezTo>
                <a:cubicBezTo>
                  <a:pt x="51" y="11"/>
                  <a:pt x="50" y="12"/>
                  <a:pt x="50" y="13"/>
                </a:cubicBezTo>
                <a:cubicBezTo>
                  <a:pt x="50" y="14"/>
                  <a:pt x="49" y="15"/>
                  <a:pt x="48" y="16"/>
                </a:cubicBezTo>
                <a:cubicBezTo>
                  <a:pt x="48" y="17"/>
                  <a:pt x="47" y="18"/>
                  <a:pt x="46" y="19"/>
                </a:cubicBezTo>
                <a:cubicBezTo>
                  <a:pt x="45" y="20"/>
                  <a:pt x="45" y="21"/>
                  <a:pt x="44" y="22"/>
                </a:cubicBezTo>
                <a:cubicBezTo>
                  <a:pt x="34" y="33"/>
                  <a:pt x="34" y="33"/>
                  <a:pt x="34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37"/>
                </a:lnTo>
                <a:close/>
                <a:moveTo>
                  <a:pt x="58" y="35"/>
                </a:moveTo>
                <a:cubicBezTo>
                  <a:pt x="58" y="34"/>
                  <a:pt x="58" y="33"/>
                  <a:pt x="58" y="33"/>
                </a:cubicBezTo>
                <a:cubicBezTo>
                  <a:pt x="59" y="32"/>
                  <a:pt x="59" y="32"/>
                  <a:pt x="60" y="32"/>
                </a:cubicBezTo>
                <a:cubicBezTo>
                  <a:pt x="61" y="32"/>
                  <a:pt x="62" y="32"/>
                  <a:pt x="63" y="33"/>
                </a:cubicBezTo>
                <a:cubicBezTo>
                  <a:pt x="63" y="33"/>
                  <a:pt x="63" y="34"/>
                  <a:pt x="63" y="35"/>
                </a:cubicBezTo>
                <a:cubicBezTo>
                  <a:pt x="63" y="35"/>
                  <a:pt x="63" y="36"/>
                  <a:pt x="63" y="36"/>
                </a:cubicBezTo>
                <a:cubicBezTo>
                  <a:pt x="62" y="37"/>
                  <a:pt x="61" y="37"/>
                  <a:pt x="60" y="37"/>
                </a:cubicBezTo>
                <a:cubicBezTo>
                  <a:pt x="59" y="37"/>
                  <a:pt x="59" y="37"/>
                  <a:pt x="58" y="36"/>
                </a:cubicBezTo>
                <a:cubicBezTo>
                  <a:pt x="58" y="36"/>
                  <a:pt x="58" y="35"/>
                  <a:pt x="58" y="35"/>
                </a:cubicBezTo>
                <a:close/>
                <a:moveTo>
                  <a:pt x="58" y="12"/>
                </a:moveTo>
                <a:cubicBezTo>
                  <a:pt x="58" y="11"/>
                  <a:pt x="58" y="11"/>
                  <a:pt x="58" y="10"/>
                </a:cubicBezTo>
                <a:cubicBezTo>
                  <a:pt x="59" y="10"/>
                  <a:pt x="59" y="9"/>
                  <a:pt x="60" y="9"/>
                </a:cubicBezTo>
                <a:cubicBezTo>
                  <a:pt x="61" y="9"/>
                  <a:pt x="62" y="10"/>
                  <a:pt x="63" y="10"/>
                </a:cubicBezTo>
                <a:cubicBezTo>
                  <a:pt x="63" y="11"/>
                  <a:pt x="63" y="11"/>
                  <a:pt x="63" y="12"/>
                </a:cubicBezTo>
                <a:cubicBezTo>
                  <a:pt x="63" y="13"/>
                  <a:pt x="63" y="14"/>
                  <a:pt x="63" y="14"/>
                </a:cubicBezTo>
                <a:cubicBezTo>
                  <a:pt x="62" y="15"/>
                  <a:pt x="61" y="15"/>
                  <a:pt x="60" y="15"/>
                </a:cubicBezTo>
                <a:cubicBezTo>
                  <a:pt x="59" y="15"/>
                  <a:pt x="59" y="15"/>
                  <a:pt x="58" y="14"/>
                </a:cubicBezTo>
                <a:cubicBezTo>
                  <a:pt x="58" y="14"/>
                  <a:pt x="58" y="13"/>
                  <a:pt x="58" y="12"/>
                </a:cubicBezTo>
                <a:close/>
                <a:moveTo>
                  <a:pt x="77" y="16"/>
                </a:moveTo>
                <a:cubicBezTo>
                  <a:pt x="80" y="16"/>
                  <a:pt x="80" y="16"/>
                  <a:pt x="80" y="16"/>
                </a:cubicBezTo>
                <a:cubicBezTo>
                  <a:pt x="81" y="16"/>
                  <a:pt x="82" y="16"/>
                  <a:pt x="83" y="16"/>
                </a:cubicBezTo>
                <a:cubicBezTo>
                  <a:pt x="84" y="15"/>
                  <a:pt x="85" y="15"/>
                  <a:pt x="85" y="14"/>
                </a:cubicBezTo>
                <a:cubicBezTo>
                  <a:pt x="86" y="14"/>
                  <a:pt x="87" y="13"/>
                  <a:pt x="87" y="12"/>
                </a:cubicBezTo>
                <a:cubicBezTo>
                  <a:pt x="87" y="12"/>
                  <a:pt x="87" y="11"/>
                  <a:pt x="87" y="10"/>
                </a:cubicBezTo>
                <a:cubicBezTo>
                  <a:pt x="87" y="8"/>
                  <a:pt x="87" y="6"/>
                  <a:pt x="86" y="5"/>
                </a:cubicBezTo>
                <a:cubicBezTo>
                  <a:pt x="85" y="4"/>
                  <a:pt x="83" y="3"/>
                  <a:pt x="81" y="3"/>
                </a:cubicBezTo>
                <a:cubicBezTo>
                  <a:pt x="80" y="3"/>
                  <a:pt x="79" y="4"/>
                  <a:pt x="78" y="4"/>
                </a:cubicBezTo>
                <a:cubicBezTo>
                  <a:pt x="77" y="4"/>
                  <a:pt x="77" y="5"/>
                  <a:pt x="76" y="5"/>
                </a:cubicBezTo>
                <a:cubicBezTo>
                  <a:pt x="75" y="6"/>
                  <a:pt x="75" y="6"/>
                  <a:pt x="75" y="7"/>
                </a:cubicBezTo>
                <a:cubicBezTo>
                  <a:pt x="74" y="8"/>
                  <a:pt x="74" y="9"/>
                  <a:pt x="74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9" y="8"/>
                  <a:pt x="70" y="7"/>
                  <a:pt x="70" y="6"/>
                </a:cubicBezTo>
                <a:cubicBezTo>
                  <a:pt x="71" y="5"/>
                  <a:pt x="72" y="3"/>
                  <a:pt x="73" y="3"/>
                </a:cubicBezTo>
                <a:cubicBezTo>
                  <a:pt x="74" y="2"/>
                  <a:pt x="75" y="1"/>
                  <a:pt x="76" y="0"/>
                </a:cubicBezTo>
                <a:cubicBezTo>
                  <a:pt x="78" y="0"/>
                  <a:pt x="79" y="0"/>
                  <a:pt x="81" y="0"/>
                </a:cubicBezTo>
                <a:cubicBezTo>
                  <a:pt x="82" y="0"/>
                  <a:pt x="84" y="0"/>
                  <a:pt x="85" y="0"/>
                </a:cubicBezTo>
                <a:cubicBezTo>
                  <a:pt x="87" y="1"/>
                  <a:pt x="88" y="1"/>
                  <a:pt x="89" y="2"/>
                </a:cubicBezTo>
                <a:cubicBezTo>
                  <a:pt x="90" y="3"/>
                  <a:pt x="91" y="4"/>
                  <a:pt x="91" y="5"/>
                </a:cubicBezTo>
                <a:cubicBezTo>
                  <a:pt x="92" y="7"/>
                  <a:pt x="92" y="8"/>
                  <a:pt x="92" y="10"/>
                </a:cubicBezTo>
                <a:cubicBezTo>
                  <a:pt x="92" y="11"/>
                  <a:pt x="92" y="11"/>
                  <a:pt x="92" y="12"/>
                </a:cubicBezTo>
                <a:cubicBezTo>
                  <a:pt x="91" y="13"/>
                  <a:pt x="91" y="14"/>
                  <a:pt x="91" y="14"/>
                </a:cubicBezTo>
                <a:cubicBezTo>
                  <a:pt x="90" y="15"/>
                  <a:pt x="90" y="16"/>
                  <a:pt x="89" y="16"/>
                </a:cubicBezTo>
                <a:cubicBezTo>
                  <a:pt x="88" y="17"/>
                  <a:pt x="87" y="18"/>
                  <a:pt x="86" y="18"/>
                </a:cubicBezTo>
                <a:cubicBezTo>
                  <a:pt x="87" y="18"/>
                  <a:pt x="88" y="19"/>
                  <a:pt x="89" y="20"/>
                </a:cubicBezTo>
                <a:cubicBezTo>
                  <a:pt x="90" y="20"/>
                  <a:pt x="91" y="21"/>
                  <a:pt x="91" y="22"/>
                </a:cubicBezTo>
                <a:cubicBezTo>
                  <a:pt x="92" y="22"/>
                  <a:pt x="92" y="23"/>
                  <a:pt x="92" y="24"/>
                </a:cubicBezTo>
                <a:cubicBezTo>
                  <a:pt x="92" y="25"/>
                  <a:pt x="93" y="26"/>
                  <a:pt x="93" y="27"/>
                </a:cubicBezTo>
                <a:cubicBezTo>
                  <a:pt x="93" y="28"/>
                  <a:pt x="92" y="30"/>
                  <a:pt x="92" y="31"/>
                </a:cubicBezTo>
                <a:cubicBezTo>
                  <a:pt x="91" y="33"/>
                  <a:pt x="90" y="34"/>
                  <a:pt x="89" y="35"/>
                </a:cubicBezTo>
                <a:cubicBezTo>
                  <a:pt x="88" y="36"/>
                  <a:pt x="87" y="36"/>
                  <a:pt x="85" y="37"/>
                </a:cubicBezTo>
                <a:cubicBezTo>
                  <a:pt x="84" y="37"/>
                  <a:pt x="83" y="38"/>
                  <a:pt x="81" y="38"/>
                </a:cubicBezTo>
                <a:cubicBezTo>
                  <a:pt x="79" y="38"/>
                  <a:pt x="78" y="37"/>
                  <a:pt x="76" y="37"/>
                </a:cubicBezTo>
                <a:cubicBezTo>
                  <a:pt x="75" y="36"/>
                  <a:pt x="74" y="36"/>
                  <a:pt x="73" y="35"/>
                </a:cubicBezTo>
                <a:cubicBezTo>
                  <a:pt x="71" y="34"/>
                  <a:pt x="71" y="33"/>
                  <a:pt x="70" y="32"/>
                </a:cubicBezTo>
                <a:cubicBezTo>
                  <a:pt x="69" y="30"/>
                  <a:pt x="69" y="29"/>
                  <a:pt x="69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8"/>
                  <a:pt x="74" y="29"/>
                  <a:pt x="74" y="30"/>
                </a:cubicBezTo>
                <a:cubicBezTo>
                  <a:pt x="75" y="31"/>
                  <a:pt x="75" y="31"/>
                  <a:pt x="76" y="32"/>
                </a:cubicBezTo>
                <a:cubicBezTo>
                  <a:pt x="76" y="32"/>
                  <a:pt x="77" y="33"/>
                  <a:pt x="78" y="33"/>
                </a:cubicBezTo>
                <a:cubicBezTo>
                  <a:pt x="79" y="34"/>
                  <a:pt x="80" y="34"/>
                  <a:pt x="81" y="34"/>
                </a:cubicBezTo>
                <a:cubicBezTo>
                  <a:pt x="82" y="34"/>
                  <a:pt x="83" y="34"/>
                  <a:pt x="84" y="33"/>
                </a:cubicBezTo>
                <a:cubicBezTo>
                  <a:pt x="85" y="33"/>
                  <a:pt x="85" y="33"/>
                  <a:pt x="86" y="32"/>
                </a:cubicBezTo>
                <a:cubicBezTo>
                  <a:pt x="87" y="31"/>
                  <a:pt x="87" y="31"/>
                  <a:pt x="87" y="30"/>
                </a:cubicBezTo>
                <a:cubicBezTo>
                  <a:pt x="88" y="29"/>
                  <a:pt x="88" y="28"/>
                  <a:pt x="88" y="27"/>
                </a:cubicBezTo>
                <a:cubicBezTo>
                  <a:pt x="88" y="26"/>
                  <a:pt x="88" y="25"/>
                  <a:pt x="87" y="24"/>
                </a:cubicBezTo>
                <a:cubicBezTo>
                  <a:pt x="87" y="23"/>
                  <a:pt x="86" y="22"/>
                  <a:pt x="86" y="22"/>
                </a:cubicBezTo>
                <a:cubicBezTo>
                  <a:pt x="85" y="21"/>
                  <a:pt x="84" y="21"/>
                  <a:pt x="83" y="20"/>
                </a:cubicBezTo>
                <a:cubicBezTo>
                  <a:pt x="82" y="20"/>
                  <a:pt x="81" y="20"/>
                  <a:pt x="80" y="20"/>
                </a:cubicBezTo>
                <a:cubicBezTo>
                  <a:pt x="77" y="20"/>
                  <a:pt x="77" y="20"/>
                  <a:pt x="77" y="20"/>
                </a:cubicBezTo>
                <a:lnTo>
                  <a:pt x="77" y="16"/>
                </a:lnTo>
                <a:close/>
                <a:moveTo>
                  <a:pt x="122" y="21"/>
                </a:moveTo>
                <a:cubicBezTo>
                  <a:pt x="122" y="24"/>
                  <a:pt x="122" y="27"/>
                  <a:pt x="121" y="29"/>
                </a:cubicBezTo>
                <a:cubicBezTo>
                  <a:pt x="121" y="31"/>
                  <a:pt x="120" y="33"/>
                  <a:pt x="119" y="34"/>
                </a:cubicBezTo>
                <a:cubicBezTo>
                  <a:pt x="118" y="35"/>
                  <a:pt x="117" y="36"/>
                  <a:pt x="115" y="37"/>
                </a:cubicBezTo>
                <a:cubicBezTo>
                  <a:pt x="114" y="37"/>
                  <a:pt x="112" y="38"/>
                  <a:pt x="111" y="38"/>
                </a:cubicBezTo>
                <a:cubicBezTo>
                  <a:pt x="109" y="38"/>
                  <a:pt x="107" y="37"/>
                  <a:pt x="106" y="37"/>
                </a:cubicBezTo>
                <a:cubicBezTo>
                  <a:pt x="104" y="36"/>
                  <a:pt x="103" y="35"/>
                  <a:pt x="102" y="34"/>
                </a:cubicBezTo>
                <a:cubicBezTo>
                  <a:pt x="101" y="33"/>
                  <a:pt x="100" y="31"/>
                  <a:pt x="100" y="29"/>
                </a:cubicBezTo>
                <a:cubicBezTo>
                  <a:pt x="99" y="27"/>
                  <a:pt x="99" y="24"/>
                  <a:pt x="99" y="21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3"/>
                  <a:pt x="99" y="10"/>
                  <a:pt x="100" y="8"/>
                </a:cubicBezTo>
                <a:cubicBezTo>
                  <a:pt x="100" y="6"/>
                  <a:pt x="101" y="4"/>
                  <a:pt x="102" y="3"/>
                </a:cubicBezTo>
                <a:cubicBezTo>
                  <a:pt x="103" y="2"/>
                  <a:pt x="104" y="1"/>
                  <a:pt x="106" y="0"/>
                </a:cubicBezTo>
                <a:cubicBezTo>
                  <a:pt x="107" y="0"/>
                  <a:pt x="109" y="0"/>
                  <a:pt x="110" y="0"/>
                </a:cubicBezTo>
                <a:cubicBezTo>
                  <a:pt x="112" y="0"/>
                  <a:pt x="114" y="0"/>
                  <a:pt x="115" y="0"/>
                </a:cubicBezTo>
                <a:cubicBezTo>
                  <a:pt x="117" y="1"/>
                  <a:pt x="118" y="2"/>
                  <a:pt x="119" y="3"/>
                </a:cubicBezTo>
                <a:cubicBezTo>
                  <a:pt x="120" y="4"/>
                  <a:pt x="121" y="6"/>
                  <a:pt x="121" y="8"/>
                </a:cubicBezTo>
                <a:cubicBezTo>
                  <a:pt x="122" y="10"/>
                  <a:pt x="122" y="13"/>
                  <a:pt x="122" y="16"/>
                </a:cubicBezTo>
                <a:lnTo>
                  <a:pt x="122" y="21"/>
                </a:lnTo>
                <a:close/>
                <a:moveTo>
                  <a:pt x="117" y="15"/>
                </a:moveTo>
                <a:cubicBezTo>
                  <a:pt x="117" y="13"/>
                  <a:pt x="117" y="11"/>
                  <a:pt x="117" y="10"/>
                </a:cubicBezTo>
                <a:cubicBezTo>
                  <a:pt x="117" y="8"/>
                  <a:pt x="116" y="7"/>
                  <a:pt x="116" y="6"/>
                </a:cubicBezTo>
                <a:cubicBezTo>
                  <a:pt x="115" y="5"/>
                  <a:pt x="114" y="4"/>
                  <a:pt x="114" y="4"/>
                </a:cubicBezTo>
                <a:cubicBezTo>
                  <a:pt x="113" y="4"/>
                  <a:pt x="112" y="3"/>
                  <a:pt x="110" y="3"/>
                </a:cubicBezTo>
                <a:cubicBezTo>
                  <a:pt x="109" y="3"/>
                  <a:pt x="108" y="4"/>
                  <a:pt x="108" y="4"/>
                </a:cubicBezTo>
                <a:cubicBezTo>
                  <a:pt x="107" y="4"/>
                  <a:pt x="106" y="5"/>
                  <a:pt x="105" y="6"/>
                </a:cubicBezTo>
                <a:cubicBezTo>
                  <a:pt x="105" y="7"/>
                  <a:pt x="104" y="8"/>
                  <a:pt x="104" y="10"/>
                </a:cubicBezTo>
                <a:cubicBezTo>
                  <a:pt x="104" y="11"/>
                  <a:pt x="104" y="13"/>
                  <a:pt x="104" y="15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4" y="24"/>
                  <a:pt x="104" y="26"/>
                  <a:pt x="104" y="27"/>
                </a:cubicBezTo>
                <a:cubicBezTo>
                  <a:pt x="104" y="29"/>
                  <a:pt x="105" y="30"/>
                  <a:pt x="105" y="31"/>
                </a:cubicBezTo>
                <a:cubicBezTo>
                  <a:pt x="106" y="32"/>
                  <a:pt x="107" y="33"/>
                  <a:pt x="108" y="33"/>
                </a:cubicBezTo>
                <a:cubicBezTo>
                  <a:pt x="108" y="33"/>
                  <a:pt x="109" y="34"/>
                  <a:pt x="111" y="34"/>
                </a:cubicBezTo>
                <a:cubicBezTo>
                  <a:pt x="112" y="34"/>
                  <a:pt x="113" y="33"/>
                  <a:pt x="114" y="33"/>
                </a:cubicBezTo>
                <a:cubicBezTo>
                  <a:pt x="114" y="33"/>
                  <a:pt x="115" y="32"/>
                  <a:pt x="116" y="31"/>
                </a:cubicBezTo>
                <a:cubicBezTo>
                  <a:pt x="116" y="30"/>
                  <a:pt x="117" y="29"/>
                  <a:pt x="117" y="27"/>
                </a:cubicBezTo>
                <a:cubicBezTo>
                  <a:pt x="117" y="26"/>
                  <a:pt x="117" y="24"/>
                  <a:pt x="117" y="22"/>
                </a:cubicBezTo>
                <a:lnTo>
                  <a:pt x="117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Battery">
            <a:extLst>
              <a:ext uri="{FF2B5EF4-FFF2-40B4-BE49-F238E27FC236}">
                <a16:creationId xmlns:a16="http://schemas.microsoft.com/office/drawing/2014/main" id="{694B0CEF-106A-4D53-8A4B-FFC9F3B4FA78}"/>
              </a:ext>
            </a:extLst>
          </p:cNvPr>
          <p:cNvGrpSpPr>
            <a:grpSpLocks noChangeAspect="1"/>
          </p:cNvGrpSpPr>
          <p:nvPr/>
        </p:nvGrpSpPr>
        <p:grpSpPr>
          <a:xfrm>
            <a:off x="6055247" y="1699812"/>
            <a:ext cx="57403" cy="94177"/>
            <a:chOff x="5721732" y="4486242"/>
            <a:chExt cx="50747" cy="83257"/>
          </a:xfrm>
        </p:grpSpPr>
        <p:sp>
          <p:nvSpPr>
            <p:cNvPr id="64" name="Battery Part 1">
              <a:extLst>
                <a:ext uri="{FF2B5EF4-FFF2-40B4-BE49-F238E27FC236}">
                  <a16:creationId xmlns:a16="http://schemas.microsoft.com/office/drawing/2014/main" id="{478B4D03-D41E-4D38-A943-08F4CBF33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486242"/>
              <a:ext cx="50747" cy="45990"/>
            </a:xfrm>
            <a:custGeom>
              <a:avLst/>
              <a:gdLst>
                <a:gd name="T0" fmla="*/ 282 w 282"/>
                <a:gd name="T1" fmla="*/ 76 h 252"/>
                <a:gd name="T2" fmla="*/ 245 w 282"/>
                <a:gd name="T3" fmla="*/ 46 h 252"/>
                <a:gd name="T4" fmla="*/ 197 w 282"/>
                <a:gd name="T5" fmla="*/ 46 h 252"/>
                <a:gd name="T6" fmla="*/ 197 w 282"/>
                <a:gd name="T7" fmla="*/ 0 h 252"/>
                <a:gd name="T8" fmla="*/ 85 w 282"/>
                <a:gd name="T9" fmla="*/ 0 h 252"/>
                <a:gd name="T10" fmla="*/ 85 w 282"/>
                <a:gd name="T11" fmla="*/ 46 h 252"/>
                <a:gd name="T12" fmla="*/ 37 w 282"/>
                <a:gd name="T13" fmla="*/ 46 h 252"/>
                <a:gd name="T14" fmla="*/ 0 w 282"/>
                <a:gd name="T15" fmla="*/ 76 h 252"/>
                <a:gd name="T16" fmla="*/ 0 w 282"/>
                <a:gd name="T17" fmla="*/ 252 h 252"/>
                <a:gd name="T18" fmla="*/ 282 w 282"/>
                <a:gd name="T19" fmla="*/ 252 h 252"/>
                <a:gd name="T20" fmla="*/ 282 w 282"/>
                <a:gd name="T21" fmla="*/ 7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252">
                  <a:moveTo>
                    <a:pt x="282" y="76"/>
                  </a:moveTo>
                  <a:cubicBezTo>
                    <a:pt x="282" y="59"/>
                    <a:pt x="265" y="46"/>
                    <a:pt x="245" y="46"/>
                  </a:cubicBezTo>
                  <a:lnTo>
                    <a:pt x="197" y="46"/>
                  </a:lnTo>
                  <a:lnTo>
                    <a:pt x="197" y="0"/>
                  </a:lnTo>
                  <a:lnTo>
                    <a:pt x="85" y="0"/>
                  </a:lnTo>
                  <a:lnTo>
                    <a:pt x="85" y="46"/>
                  </a:lnTo>
                  <a:lnTo>
                    <a:pt x="37" y="46"/>
                  </a:lnTo>
                  <a:cubicBezTo>
                    <a:pt x="17" y="46"/>
                    <a:pt x="0" y="59"/>
                    <a:pt x="0" y="76"/>
                  </a:cubicBezTo>
                  <a:lnTo>
                    <a:pt x="0" y="252"/>
                  </a:lnTo>
                  <a:lnTo>
                    <a:pt x="282" y="252"/>
                  </a:lnTo>
                  <a:lnTo>
                    <a:pt x="282" y="76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Battery Part 2">
              <a:extLst>
                <a:ext uri="{FF2B5EF4-FFF2-40B4-BE49-F238E27FC236}">
                  <a16:creationId xmlns:a16="http://schemas.microsoft.com/office/drawing/2014/main" id="{24CC5533-8C22-4FBD-B15D-D3CA1F54C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532231"/>
              <a:ext cx="50747" cy="37268"/>
            </a:xfrm>
            <a:custGeom>
              <a:avLst/>
              <a:gdLst>
                <a:gd name="T0" fmla="*/ 0 w 282"/>
                <a:gd name="T1" fmla="*/ 0 h 206"/>
                <a:gd name="T2" fmla="*/ 0 w 282"/>
                <a:gd name="T3" fmla="*/ 176 h 206"/>
                <a:gd name="T4" fmla="*/ 37 w 282"/>
                <a:gd name="T5" fmla="*/ 206 h 206"/>
                <a:gd name="T6" fmla="*/ 244 w 282"/>
                <a:gd name="T7" fmla="*/ 206 h 206"/>
                <a:gd name="T8" fmla="*/ 282 w 282"/>
                <a:gd name="T9" fmla="*/ 176 h 206"/>
                <a:gd name="T10" fmla="*/ 282 w 282"/>
                <a:gd name="T11" fmla="*/ 0 h 206"/>
                <a:gd name="T12" fmla="*/ 0 w 282"/>
                <a:gd name="T1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06">
                  <a:moveTo>
                    <a:pt x="0" y="0"/>
                  </a:moveTo>
                  <a:lnTo>
                    <a:pt x="0" y="176"/>
                  </a:lnTo>
                  <a:cubicBezTo>
                    <a:pt x="0" y="193"/>
                    <a:pt x="17" y="206"/>
                    <a:pt x="37" y="206"/>
                  </a:cubicBezTo>
                  <a:lnTo>
                    <a:pt x="244" y="206"/>
                  </a:lnTo>
                  <a:cubicBezTo>
                    <a:pt x="265" y="206"/>
                    <a:pt x="282" y="193"/>
                    <a:pt x="282" y="176"/>
                  </a:cubicBezTo>
                  <a:lnTo>
                    <a:pt x="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Signal Strength">
            <a:extLst>
              <a:ext uri="{FF2B5EF4-FFF2-40B4-BE49-F238E27FC236}">
                <a16:creationId xmlns:a16="http://schemas.microsoft.com/office/drawing/2014/main" id="{BE93DF0F-F93D-4D26-8133-93CF3F27CC6E}"/>
              </a:ext>
            </a:extLst>
          </p:cNvPr>
          <p:cNvGrpSpPr>
            <a:grpSpLocks noChangeAspect="1"/>
          </p:cNvGrpSpPr>
          <p:nvPr/>
        </p:nvGrpSpPr>
        <p:grpSpPr>
          <a:xfrm>
            <a:off x="5868688" y="1703399"/>
            <a:ext cx="86105" cy="87003"/>
            <a:chOff x="5556804" y="4492585"/>
            <a:chExt cx="76121" cy="76915"/>
          </a:xfrm>
        </p:grpSpPr>
        <p:sp>
          <p:nvSpPr>
            <p:cNvPr id="67" name="Signal Strength Part 1">
              <a:extLst>
                <a:ext uri="{FF2B5EF4-FFF2-40B4-BE49-F238E27FC236}">
                  <a16:creationId xmlns:a16="http://schemas.microsoft.com/office/drawing/2014/main" id="{1DD8789B-9066-446B-8773-15F054884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001" y="4492585"/>
              <a:ext cx="30924" cy="76914"/>
            </a:xfrm>
            <a:custGeom>
              <a:avLst/>
              <a:gdLst>
                <a:gd name="T0" fmla="*/ 39 w 39"/>
                <a:gd name="T1" fmla="*/ 0 h 97"/>
                <a:gd name="T2" fmla="*/ 0 w 39"/>
                <a:gd name="T3" fmla="*/ 39 h 97"/>
                <a:gd name="T4" fmla="*/ 0 w 39"/>
                <a:gd name="T5" fmla="*/ 97 h 97"/>
                <a:gd name="T6" fmla="*/ 39 w 39"/>
                <a:gd name="T7" fmla="*/ 97 h 97"/>
                <a:gd name="T8" fmla="*/ 39 w 3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7">
                  <a:moveTo>
                    <a:pt x="39" y="0"/>
                  </a:moveTo>
                  <a:lnTo>
                    <a:pt x="0" y="39"/>
                  </a:lnTo>
                  <a:lnTo>
                    <a:pt x="0" y="97"/>
                  </a:lnTo>
                  <a:lnTo>
                    <a:pt x="39" y="9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Signal Strength Part 2">
              <a:extLst>
                <a:ext uri="{FF2B5EF4-FFF2-40B4-BE49-F238E27FC236}">
                  <a16:creationId xmlns:a16="http://schemas.microsoft.com/office/drawing/2014/main" id="{656004E9-AF79-4471-B739-837DB9617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804" y="4523510"/>
              <a:ext cx="45197" cy="45990"/>
            </a:xfrm>
            <a:custGeom>
              <a:avLst/>
              <a:gdLst>
                <a:gd name="T0" fmla="*/ 0 w 254"/>
                <a:gd name="T1" fmla="*/ 254 h 254"/>
                <a:gd name="T2" fmla="*/ 254 w 254"/>
                <a:gd name="T3" fmla="*/ 254 h 254"/>
                <a:gd name="T4" fmla="*/ 254 w 254"/>
                <a:gd name="T5" fmla="*/ 0 h 254"/>
                <a:gd name="T6" fmla="*/ 0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0" y="254"/>
                  </a:moveTo>
                  <a:lnTo>
                    <a:pt x="254" y="254"/>
                  </a:lnTo>
                  <a:lnTo>
                    <a:pt x="254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WiFi">
            <a:extLst>
              <a:ext uri="{FF2B5EF4-FFF2-40B4-BE49-F238E27FC236}">
                <a16:creationId xmlns:a16="http://schemas.microsoft.com/office/drawing/2014/main" id="{29B0E5B1-DAAD-40FE-A015-C41A2B145FC7}"/>
              </a:ext>
            </a:extLst>
          </p:cNvPr>
          <p:cNvGrpSpPr>
            <a:grpSpLocks noChangeAspect="1"/>
          </p:cNvGrpSpPr>
          <p:nvPr/>
        </p:nvGrpSpPr>
        <p:grpSpPr>
          <a:xfrm>
            <a:off x="5688407" y="1706539"/>
            <a:ext cx="101353" cy="80723"/>
            <a:chOff x="5397426" y="4495757"/>
            <a:chExt cx="89601" cy="71363"/>
          </a:xfrm>
        </p:grpSpPr>
        <p:sp>
          <p:nvSpPr>
            <p:cNvPr id="70" name="WiFi Part 1">
              <a:extLst>
                <a:ext uri="{FF2B5EF4-FFF2-40B4-BE49-F238E27FC236}">
                  <a16:creationId xmlns:a16="http://schemas.microsoft.com/office/drawing/2014/main" id="{594055AF-2B81-43BB-A45F-31A76EC2D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426" y="4495757"/>
              <a:ext cx="89601" cy="31717"/>
            </a:xfrm>
            <a:custGeom>
              <a:avLst/>
              <a:gdLst>
                <a:gd name="T0" fmla="*/ 248 w 496"/>
                <a:gd name="T1" fmla="*/ 0 h 175"/>
                <a:gd name="T2" fmla="*/ 0 w 496"/>
                <a:gd name="T3" fmla="*/ 86 h 175"/>
                <a:gd name="T4" fmla="*/ 71 w 496"/>
                <a:gd name="T5" fmla="*/ 175 h 175"/>
                <a:gd name="T6" fmla="*/ 248 w 496"/>
                <a:gd name="T7" fmla="*/ 113 h 175"/>
                <a:gd name="T8" fmla="*/ 425 w 496"/>
                <a:gd name="T9" fmla="*/ 175 h 175"/>
                <a:gd name="T10" fmla="*/ 496 w 496"/>
                <a:gd name="T11" fmla="*/ 86 h 175"/>
                <a:gd name="T12" fmla="*/ 248 w 496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75">
                  <a:moveTo>
                    <a:pt x="248" y="0"/>
                  </a:moveTo>
                  <a:cubicBezTo>
                    <a:pt x="104" y="0"/>
                    <a:pt x="10" y="79"/>
                    <a:pt x="0" y="86"/>
                  </a:cubicBezTo>
                  <a:lnTo>
                    <a:pt x="71" y="175"/>
                  </a:lnTo>
                  <a:cubicBezTo>
                    <a:pt x="80" y="168"/>
                    <a:pt x="147" y="113"/>
                    <a:pt x="248" y="113"/>
                  </a:cubicBezTo>
                  <a:cubicBezTo>
                    <a:pt x="348" y="113"/>
                    <a:pt x="416" y="168"/>
                    <a:pt x="425" y="175"/>
                  </a:cubicBezTo>
                  <a:lnTo>
                    <a:pt x="496" y="86"/>
                  </a:lnTo>
                  <a:cubicBezTo>
                    <a:pt x="487" y="79"/>
                    <a:pt x="391" y="0"/>
                    <a:pt x="24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WiFi Part 2">
              <a:extLst>
                <a:ext uri="{FF2B5EF4-FFF2-40B4-BE49-F238E27FC236}">
                  <a16:creationId xmlns:a16="http://schemas.microsoft.com/office/drawing/2014/main" id="{6C0D92B3-651C-4BEA-B111-CA02C93D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113" y="4516373"/>
              <a:ext cx="64227" cy="50747"/>
            </a:xfrm>
            <a:custGeom>
              <a:avLst/>
              <a:gdLst>
                <a:gd name="T0" fmla="*/ 0 w 354"/>
                <a:gd name="T1" fmla="*/ 62 h 282"/>
                <a:gd name="T2" fmla="*/ 177 w 354"/>
                <a:gd name="T3" fmla="*/ 282 h 282"/>
                <a:gd name="T4" fmla="*/ 177 w 354"/>
                <a:gd name="T5" fmla="*/ 282 h 282"/>
                <a:gd name="T6" fmla="*/ 177 w 354"/>
                <a:gd name="T7" fmla="*/ 282 h 282"/>
                <a:gd name="T8" fmla="*/ 354 w 354"/>
                <a:gd name="T9" fmla="*/ 62 h 282"/>
                <a:gd name="T10" fmla="*/ 177 w 354"/>
                <a:gd name="T11" fmla="*/ 0 h 282"/>
                <a:gd name="T12" fmla="*/ 0 w 354"/>
                <a:gd name="T13" fmla="*/ 6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282">
                  <a:moveTo>
                    <a:pt x="0" y="62"/>
                  </a:moveTo>
                  <a:lnTo>
                    <a:pt x="177" y="282"/>
                  </a:lnTo>
                  <a:lnTo>
                    <a:pt x="177" y="282"/>
                  </a:lnTo>
                  <a:lnTo>
                    <a:pt x="177" y="282"/>
                  </a:lnTo>
                  <a:lnTo>
                    <a:pt x="354" y="62"/>
                  </a:lnTo>
                  <a:cubicBezTo>
                    <a:pt x="345" y="55"/>
                    <a:pt x="278" y="0"/>
                    <a:pt x="177" y="0"/>
                  </a:cubicBezTo>
                  <a:cubicBezTo>
                    <a:pt x="77" y="0"/>
                    <a:pt x="9" y="55"/>
                    <a:pt x="0" y="62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C6E03FF-D46A-4036-89F7-4CAD20431B94}"/>
              </a:ext>
            </a:extLst>
          </p:cNvPr>
          <p:cNvSpPr/>
          <p:nvPr/>
        </p:nvSpPr>
        <p:spPr>
          <a:xfrm>
            <a:off x="3885599" y="1663484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화살표: 갈매기형 수장 72">
            <a:extLst>
              <a:ext uri="{FF2B5EF4-FFF2-40B4-BE49-F238E27FC236}">
                <a16:creationId xmlns:a16="http://schemas.microsoft.com/office/drawing/2014/main" id="{4C1AC310-7C5F-4878-8CAD-EF91C85E3172}"/>
              </a:ext>
            </a:extLst>
          </p:cNvPr>
          <p:cNvSpPr/>
          <p:nvPr/>
        </p:nvSpPr>
        <p:spPr bwMode="auto">
          <a:xfrm rot="10800000">
            <a:off x="3952195" y="1872435"/>
            <a:ext cx="144021" cy="226920"/>
          </a:xfrm>
          <a:prstGeom prst="chevron">
            <a:avLst>
              <a:gd name="adj" fmla="val 7298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F3B229-5594-46B5-A8F1-7343B67474AC}"/>
              </a:ext>
            </a:extLst>
          </p:cNvPr>
          <p:cNvSpPr/>
          <p:nvPr/>
        </p:nvSpPr>
        <p:spPr>
          <a:xfrm>
            <a:off x="6141491" y="1797862"/>
            <a:ext cx="3305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8BD7A60-D762-4002-A055-C130818B9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789" y="1760779"/>
            <a:ext cx="2554445" cy="462116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33039FCC-4864-4D3F-917A-CEBB3E845237}"/>
              </a:ext>
            </a:extLst>
          </p:cNvPr>
          <p:cNvSpPr/>
          <p:nvPr/>
        </p:nvSpPr>
        <p:spPr>
          <a:xfrm>
            <a:off x="3863403" y="6391627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</a:rPr>
              <a:t>약관동의 및 본인인증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59D916-CBA7-4989-B77C-FA39FE891E08}"/>
              </a:ext>
            </a:extLst>
          </p:cNvPr>
          <p:cNvSpPr/>
          <p:nvPr/>
        </p:nvSpPr>
        <p:spPr>
          <a:xfrm>
            <a:off x="7362057" y="5073541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 lvl="0" indent="-101600" algn="ctr" defTabSz="914400" fontAlgn="base">
              <a:spcBef>
                <a:spcPct val="20000"/>
              </a:spcBef>
              <a:spcAft>
                <a:spcPct val="20000"/>
              </a:spcAft>
            </a:pPr>
            <a:r>
              <a:rPr kumimoji="1" lang="ko-KR" altLang="en-US" sz="900" b="1" dirty="0">
                <a:solidFill>
                  <a:srgbClr val="C00000"/>
                </a:solidFill>
                <a:latin typeface="Tahoma" pitchFamily="34" charset="0"/>
              </a:rPr>
              <a:t>계약번호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9E0D7A-A86E-44A3-9E31-C4E5A5D6872C}"/>
              </a:ext>
            </a:extLst>
          </p:cNvPr>
          <p:cNvCxnSpPr/>
          <p:nvPr/>
        </p:nvCxnSpPr>
        <p:spPr>
          <a:xfrm>
            <a:off x="7326216" y="5339802"/>
            <a:ext cx="1082292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2DBE63F-74E8-47EA-A8D0-D0E71743293F}"/>
              </a:ext>
            </a:extLst>
          </p:cNvPr>
          <p:cNvCxnSpPr/>
          <p:nvPr/>
        </p:nvCxnSpPr>
        <p:spPr>
          <a:xfrm>
            <a:off x="7340674" y="5073541"/>
            <a:ext cx="1082292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D00568-5230-4BB0-97E2-53E0CA632299}"/>
              </a:ext>
            </a:extLst>
          </p:cNvPr>
          <p:cNvSpPr/>
          <p:nvPr/>
        </p:nvSpPr>
        <p:spPr>
          <a:xfrm>
            <a:off x="7125064" y="6464657"/>
            <a:ext cx="29516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1. </a:t>
            </a:r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기존</a:t>
            </a:r>
            <a:r>
              <a:rPr lang="en-US" altLang="ko-KR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ID </a:t>
            </a:r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로그인</a:t>
            </a:r>
            <a:endParaRPr lang="en-US" altLang="ko-KR" sz="1200" dirty="0">
              <a:highlight>
                <a:srgbClr val="FFFF00"/>
              </a:highlight>
              <a:latin typeface="맑은 고딕" panose="020B0503020000020004" pitchFamily="50" charset="-127"/>
            </a:endParaRPr>
          </a:p>
          <a:p>
            <a:r>
              <a:rPr lang="en-US" altLang="ko-KR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2. </a:t>
            </a:r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신규 </a:t>
            </a:r>
            <a:r>
              <a:rPr lang="en-US" altLang="ko-KR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ID </a:t>
            </a:r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생성 </a:t>
            </a:r>
            <a:r>
              <a:rPr lang="en-US" altLang="ko-KR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계약번호 포함</a:t>
            </a:r>
            <a:r>
              <a:rPr lang="en-US" altLang="ko-KR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3. </a:t>
            </a:r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신규 </a:t>
            </a:r>
            <a:r>
              <a:rPr lang="en-US" altLang="ko-KR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ID </a:t>
            </a:r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생성 </a:t>
            </a:r>
            <a:r>
              <a:rPr lang="en-US" altLang="ko-KR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계약번호 미포함으로 임시 계약번호 생성</a:t>
            </a:r>
            <a:r>
              <a:rPr lang="en-US" altLang="ko-KR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28816-476E-4DEC-90E3-06A4B5760061}"/>
              </a:ext>
            </a:extLst>
          </p:cNvPr>
          <p:cNvSpPr/>
          <p:nvPr/>
        </p:nvSpPr>
        <p:spPr bwMode="auto">
          <a:xfrm>
            <a:off x="6764232" y="1630507"/>
            <a:ext cx="3606899" cy="55926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제외</a:t>
            </a:r>
          </a:p>
        </p:txBody>
      </p:sp>
    </p:spTree>
    <p:extLst>
      <p:ext uri="{BB962C8B-B14F-4D97-AF65-F5344CB8AC3E}">
        <p14:creationId xmlns:p14="http://schemas.microsoft.com/office/powerpoint/2010/main" val="139886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0">
            <a:extLst>
              <a:ext uri="{FF2B5EF4-FFF2-40B4-BE49-F238E27FC236}">
                <a16:creationId xmlns:a16="http://schemas.microsoft.com/office/drawing/2014/main" id="{ECC831E6-2776-49FE-9580-58E296A6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ko-KR" altLang="en-US" sz="2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뷰가드미니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설치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50B3699-FD86-49B7-8688-4972ACF5B4F2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DIY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개통 프로세스</a:t>
            </a:r>
          </a:p>
        </p:txBody>
      </p:sp>
      <p:sp>
        <p:nvSpPr>
          <p:cNvPr id="152" name="System Bar Container">
            <a:extLst>
              <a:ext uri="{FF2B5EF4-FFF2-40B4-BE49-F238E27FC236}">
                <a16:creationId xmlns:a16="http://schemas.microsoft.com/office/drawing/2014/main" id="{888FE7FA-D242-42EC-BE9B-674E45E04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7" y="1588980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Time">
            <a:extLst>
              <a:ext uri="{FF2B5EF4-FFF2-40B4-BE49-F238E27FC236}">
                <a16:creationId xmlns:a16="http://schemas.microsoft.com/office/drawing/2014/main" id="{73FD6816-23FF-43DC-8687-A5E647BE1E1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30803" y="1640651"/>
            <a:ext cx="219279" cy="69047"/>
          </a:xfrm>
          <a:custGeom>
            <a:avLst/>
            <a:gdLst>
              <a:gd name="T0" fmla="*/ 10 w 122"/>
              <a:gd name="T1" fmla="*/ 6 h 38"/>
              <a:gd name="T2" fmla="*/ 14 w 122"/>
              <a:gd name="T3" fmla="*/ 0 h 38"/>
              <a:gd name="T4" fmla="*/ 52 w 122"/>
              <a:gd name="T5" fmla="*/ 37 h 38"/>
              <a:gd name="T6" fmla="*/ 40 w 122"/>
              <a:gd name="T7" fmla="*/ 20 h 38"/>
              <a:gd name="T8" fmla="*/ 46 w 122"/>
              <a:gd name="T9" fmla="*/ 12 h 38"/>
              <a:gd name="T10" fmla="*/ 44 w 122"/>
              <a:gd name="T11" fmla="*/ 5 h 38"/>
              <a:gd name="T12" fmla="*/ 36 w 122"/>
              <a:gd name="T13" fmla="*/ 4 h 38"/>
              <a:gd name="T14" fmla="*/ 32 w 122"/>
              <a:gd name="T15" fmla="*/ 11 h 38"/>
              <a:gd name="T16" fmla="*/ 30 w 122"/>
              <a:gd name="T17" fmla="*/ 3 h 38"/>
              <a:gd name="T18" fmla="*/ 44 w 122"/>
              <a:gd name="T19" fmla="*/ 0 h 38"/>
              <a:gd name="T20" fmla="*/ 51 w 122"/>
              <a:gd name="T21" fmla="*/ 9 h 38"/>
              <a:gd name="T22" fmla="*/ 46 w 122"/>
              <a:gd name="T23" fmla="*/ 19 h 38"/>
              <a:gd name="T24" fmla="*/ 52 w 122"/>
              <a:gd name="T25" fmla="*/ 33 h 38"/>
              <a:gd name="T26" fmla="*/ 58 w 122"/>
              <a:gd name="T27" fmla="*/ 33 h 38"/>
              <a:gd name="T28" fmla="*/ 63 w 122"/>
              <a:gd name="T29" fmla="*/ 35 h 38"/>
              <a:gd name="T30" fmla="*/ 58 w 122"/>
              <a:gd name="T31" fmla="*/ 36 h 38"/>
              <a:gd name="T32" fmla="*/ 58 w 122"/>
              <a:gd name="T33" fmla="*/ 10 h 38"/>
              <a:gd name="T34" fmla="*/ 63 w 122"/>
              <a:gd name="T35" fmla="*/ 12 h 38"/>
              <a:gd name="T36" fmla="*/ 58 w 122"/>
              <a:gd name="T37" fmla="*/ 14 h 38"/>
              <a:gd name="T38" fmla="*/ 80 w 122"/>
              <a:gd name="T39" fmla="*/ 16 h 38"/>
              <a:gd name="T40" fmla="*/ 87 w 122"/>
              <a:gd name="T41" fmla="*/ 12 h 38"/>
              <a:gd name="T42" fmla="*/ 81 w 122"/>
              <a:gd name="T43" fmla="*/ 3 h 38"/>
              <a:gd name="T44" fmla="*/ 75 w 122"/>
              <a:gd name="T45" fmla="*/ 7 h 38"/>
              <a:gd name="T46" fmla="*/ 70 w 122"/>
              <a:gd name="T47" fmla="*/ 6 h 38"/>
              <a:gd name="T48" fmla="*/ 81 w 122"/>
              <a:gd name="T49" fmla="*/ 0 h 38"/>
              <a:gd name="T50" fmla="*/ 91 w 122"/>
              <a:gd name="T51" fmla="*/ 5 h 38"/>
              <a:gd name="T52" fmla="*/ 91 w 122"/>
              <a:gd name="T53" fmla="*/ 14 h 38"/>
              <a:gd name="T54" fmla="*/ 89 w 122"/>
              <a:gd name="T55" fmla="*/ 20 h 38"/>
              <a:gd name="T56" fmla="*/ 93 w 122"/>
              <a:gd name="T57" fmla="*/ 27 h 38"/>
              <a:gd name="T58" fmla="*/ 85 w 122"/>
              <a:gd name="T59" fmla="*/ 37 h 38"/>
              <a:gd name="T60" fmla="*/ 73 w 122"/>
              <a:gd name="T61" fmla="*/ 35 h 38"/>
              <a:gd name="T62" fmla="*/ 74 w 122"/>
              <a:gd name="T63" fmla="*/ 27 h 38"/>
              <a:gd name="T64" fmla="*/ 78 w 122"/>
              <a:gd name="T65" fmla="*/ 33 h 38"/>
              <a:gd name="T66" fmla="*/ 86 w 122"/>
              <a:gd name="T67" fmla="*/ 32 h 38"/>
              <a:gd name="T68" fmla="*/ 87 w 122"/>
              <a:gd name="T69" fmla="*/ 24 h 38"/>
              <a:gd name="T70" fmla="*/ 80 w 122"/>
              <a:gd name="T71" fmla="*/ 20 h 38"/>
              <a:gd name="T72" fmla="*/ 122 w 122"/>
              <a:gd name="T73" fmla="*/ 21 h 38"/>
              <a:gd name="T74" fmla="*/ 115 w 122"/>
              <a:gd name="T75" fmla="*/ 37 h 38"/>
              <a:gd name="T76" fmla="*/ 102 w 122"/>
              <a:gd name="T77" fmla="*/ 34 h 38"/>
              <a:gd name="T78" fmla="*/ 99 w 122"/>
              <a:gd name="T79" fmla="*/ 16 h 38"/>
              <a:gd name="T80" fmla="*/ 106 w 122"/>
              <a:gd name="T81" fmla="*/ 0 h 38"/>
              <a:gd name="T82" fmla="*/ 119 w 122"/>
              <a:gd name="T83" fmla="*/ 3 h 38"/>
              <a:gd name="T84" fmla="*/ 122 w 122"/>
              <a:gd name="T85" fmla="*/ 21 h 38"/>
              <a:gd name="T86" fmla="*/ 116 w 122"/>
              <a:gd name="T87" fmla="*/ 6 h 38"/>
              <a:gd name="T88" fmla="*/ 108 w 122"/>
              <a:gd name="T89" fmla="*/ 4 h 38"/>
              <a:gd name="T90" fmla="*/ 104 w 122"/>
              <a:gd name="T91" fmla="*/ 15 h 38"/>
              <a:gd name="T92" fmla="*/ 105 w 122"/>
              <a:gd name="T93" fmla="*/ 31 h 38"/>
              <a:gd name="T94" fmla="*/ 114 w 122"/>
              <a:gd name="T95" fmla="*/ 33 h 38"/>
              <a:gd name="T96" fmla="*/ 117 w 122"/>
              <a:gd name="T97" fmla="*/ 2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38">
                <a:moveTo>
                  <a:pt x="14" y="37"/>
                </a:moveTo>
                <a:cubicBezTo>
                  <a:pt x="10" y="37"/>
                  <a:pt x="10" y="37"/>
                  <a:pt x="10" y="37"/>
                </a:cubicBezTo>
                <a:cubicBezTo>
                  <a:pt x="10" y="6"/>
                  <a:pt x="10" y="6"/>
                  <a:pt x="10" y="6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37"/>
                </a:lnTo>
                <a:close/>
                <a:moveTo>
                  <a:pt x="52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19"/>
                  <a:pt x="42" y="18"/>
                  <a:pt x="43" y="17"/>
                </a:cubicBezTo>
                <a:cubicBezTo>
                  <a:pt x="44" y="16"/>
                  <a:pt x="44" y="15"/>
                  <a:pt x="45" y="14"/>
                </a:cubicBezTo>
                <a:cubicBezTo>
                  <a:pt x="45" y="14"/>
                  <a:pt x="45" y="13"/>
                  <a:pt x="46" y="12"/>
                </a:cubicBezTo>
                <a:cubicBezTo>
                  <a:pt x="46" y="11"/>
                  <a:pt x="46" y="11"/>
                  <a:pt x="46" y="10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5" y="6"/>
                  <a:pt x="44" y="5"/>
                </a:cubicBezTo>
                <a:cubicBezTo>
                  <a:pt x="44" y="5"/>
                  <a:pt x="43" y="4"/>
                  <a:pt x="42" y="4"/>
                </a:cubicBezTo>
                <a:cubicBezTo>
                  <a:pt x="41" y="4"/>
                  <a:pt x="40" y="3"/>
                  <a:pt x="39" y="3"/>
                </a:cubicBezTo>
                <a:cubicBezTo>
                  <a:pt x="38" y="3"/>
                  <a:pt x="37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3" y="6"/>
                  <a:pt x="33" y="7"/>
                  <a:pt x="32" y="8"/>
                </a:cubicBezTo>
                <a:cubicBezTo>
                  <a:pt x="32" y="9"/>
                  <a:pt x="32" y="10"/>
                  <a:pt x="32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9"/>
                  <a:pt x="28" y="8"/>
                  <a:pt x="28" y="7"/>
                </a:cubicBezTo>
                <a:cubicBezTo>
                  <a:pt x="29" y="5"/>
                  <a:pt x="29" y="4"/>
                  <a:pt x="30" y="3"/>
                </a:cubicBezTo>
                <a:cubicBezTo>
                  <a:pt x="31" y="2"/>
                  <a:pt x="33" y="1"/>
                  <a:pt x="34" y="0"/>
                </a:cubicBezTo>
                <a:cubicBezTo>
                  <a:pt x="36" y="0"/>
                  <a:pt x="37" y="0"/>
                  <a:pt x="39" y="0"/>
                </a:cubicBezTo>
                <a:cubicBezTo>
                  <a:pt x="41" y="0"/>
                  <a:pt x="43" y="0"/>
                  <a:pt x="44" y="0"/>
                </a:cubicBezTo>
                <a:cubicBezTo>
                  <a:pt x="45" y="1"/>
                  <a:pt x="47" y="1"/>
                  <a:pt x="48" y="2"/>
                </a:cubicBezTo>
                <a:cubicBezTo>
                  <a:pt x="49" y="3"/>
                  <a:pt x="49" y="4"/>
                  <a:pt x="50" y="5"/>
                </a:cubicBezTo>
                <a:cubicBezTo>
                  <a:pt x="50" y="7"/>
                  <a:pt x="51" y="8"/>
                  <a:pt x="51" y="9"/>
                </a:cubicBezTo>
                <a:cubicBezTo>
                  <a:pt x="51" y="11"/>
                  <a:pt x="50" y="12"/>
                  <a:pt x="50" y="13"/>
                </a:cubicBezTo>
                <a:cubicBezTo>
                  <a:pt x="50" y="14"/>
                  <a:pt x="49" y="15"/>
                  <a:pt x="48" y="16"/>
                </a:cubicBezTo>
                <a:cubicBezTo>
                  <a:pt x="48" y="17"/>
                  <a:pt x="47" y="18"/>
                  <a:pt x="46" y="19"/>
                </a:cubicBezTo>
                <a:cubicBezTo>
                  <a:pt x="45" y="20"/>
                  <a:pt x="45" y="21"/>
                  <a:pt x="44" y="22"/>
                </a:cubicBezTo>
                <a:cubicBezTo>
                  <a:pt x="34" y="33"/>
                  <a:pt x="34" y="33"/>
                  <a:pt x="34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37"/>
                </a:lnTo>
                <a:close/>
                <a:moveTo>
                  <a:pt x="58" y="35"/>
                </a:moveTo>
                <a:cubicBezTo>
                  <a:pt x="58" y="34"/>
                  <a:pt x="58" y="33"/>
                  <a:pt x="58" y="33"/>
                </a:cubicBezTo>
                <a:cubicBezTo>
                  <a:pt x="59" y="32"/>
                  <a:pt x="59" y="32"/>
                  <a:pt x="60" y="32"/>
                </a:cubicBezTo>
                <a:cubicBezTo>
                  <a:pt x="61" y="32"/>
                  <a:pt x="62" y="32"/>
                  <a:pt x="63" y="33"/>
                </a:cubicBezTo>
                <a:cubicBezTo>
                  <a:pt x="63" y="33"/>
                  <a:pt x="63" y="34"/>
                  <a:pt x="63" y="35"/>
                </a:cubicBezTo>
                <a:cubicBezTo>
                  <a:pt x="63" y="35"/>
                  <a:pt x="63" y="36"/>
                  <a:pt x="63" y="36"/>
                </a:cubicBezTo>
                <a:cubicBezTo>
                  <a:pt x="62" y="37"/>
                  <a:pt x="61" y="37"/>
                  <a:pt x="60" y="37"/>
                </a:cubicBezTo>
                <a:cubicBezTo>
                  <a:pt x="59" y="37"/>
                  <a:pt x="59" y="37"/>
                  <a:pt x="58" y="36"/>
                </a:cubicBezTo>
                <a:cubicBezTo>
                  <a:pt x="58" y="36"/>
                  <a:pt x="58" y="35"/>
                  <a:pt x="58" y="35"/>
                </a:cubicBezTo>
                <a:close/>
                <a:moveTo>
                  <a:pt x="58" y="12"/>
                </a:moveTo>
                <a:cubicBezTo>
                  <a:pt x="58" y="11"/>
                  <a:pt x="58" y="11"/>
                  <a:pt x="58" y="10"/>
                </a:cubicBezTo>
                <a:cubicBezTo>
                  <a:pt x="59" y="10"/>
                  <a:pt x="59" y="9"/>
                  <a:pt x="60" y="9"/>
                </a:cubicBezTo>
                <a:cubicBezTo>
                  <a:pt x="61" y="9"/>
                  <a:pt x="62" y="10"/>
                  <a:pt x="63" y="10"/>
                </a:cubicBezTo>
                <a:cubicBezTo>
                  <a:pt x="63" y="11"/>
                  <a:pt x="63" y="11"/>
                  <a:pt x="63" y="12"/>
                </a:cubicBezTo>
                <a:cubicBezTo>
                  <a:pt x="63" y="13"/>
                  <a:pt x="63" y="14"/>
                  <a:pt x="63" y="14"/>
                </a:cubicBezTo>
                <a:cubicBezTo>
                  <a:pt x="62" y="15"/>
                  <a:pt x="61" y="15"/>
                  <a:pt x="60" y="15"/>
                </a:cubicBezTo>
                <a:cubicBezTo>
                  <a:pt x="59" y="15"/>
                  <a:pt x="59" y="15"/>
                  <a:pt x="58" y="14"/>
                </a:cubicBezTo>
                <a:cubicBezTo>
                  <a:pt x="58" y="14"/>
                  <a:pt x="58" y="13"/>
                  <a:pt x="58" y="12"/>
                </a:cubicBezTo>
                <a:close/>
                <a:moveTo>
                  <a:pt x="77" y="16"/>
                </a:moveTo>
                <a:cubicBezTo>
                  <a:pt x="80" y="16"/>
                  <a:pt x="80" y="16"/>
                  <a:pt x="80" y="16"/>
                </a:cubicBezTo>
                <a:cubicBezTo>
                  <a:pt x="81" y="16"/>
                  <a:pt x="82" y="16"/>
                  <a:pt x="83" y="16"/>
                </a:cubicBezTo>
                <a:cubicBezTo>
                  <a:pt x="84" y="15"/>
                  <a:pt x="85" y="15"/>
                  <a:pt x="85" y="14"/>
                </a:cubicBezTo>
                <a:cubicBezTo>
                  <a:pt x="86" y="14"/>
                  <a:pt x="87" y="13"/>
                  <a:pt x="87" y="12"/>
                </a:cubicBezTo>
                <a:cubicBezTo>
                  <a:pt x="87" y="12"/>
                  <a:pt x="87" y="11"/>
                  <a:pt x="87" y="10"/>
                </a:cubicBezTo>
                <a:cubicBezTo>
                  <a:pt x="87" y="8"/>
                  <a:pt x="87" y="6"/>
                  <a:pt x="86" y="5"/>
                </a:cubicBezTo>
                <a:cubicBezTo>
                  <a:pt x="85" y="4"/>
                  <a:pt x="83" y="3"/>
                  <a:pt x="81" y="3"/>
                </a:cubicBezTo>
                <a:cubicBezTo>
                  <a:pt x="80" y="3"/>
                  <a:pt x="79" y="4"/>
                  <a:pt x="78" y="4"/>
                </a:cubicBezTo>
                <a:cubicBezTo>
                  <a:pt x="77" y="4"/>
                  <a:pt x="77" y="5"/>
                  <a:pt x="76" y="5"/>
                </a:cubicBezTo>
                <a:cubicBezTo>
                  <a:pt x="75" y="6"/>
                  <a:pt x="75" y="6"/>
                  <a:pt x="75" y="7"/>
                </a:cubicBezTo>
                <a:cubicBezTo>
                  <a:pt x="74" y="8"/>
                  <a:pt x="74" y="9"/>
                  <a:pt x="74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9" y="8"/>
                  <a:pt x="70" y="7"/>
                  <a:pt x="70" y="6"/>
                </a:cubicBezTo>
                <a:cubicBezTo>
                  <a:pt x="71" y="5"/>
                  <a:pt x="72" y="3"/>
                  <a:pt x="73" y="3"/>
                </a:cubicBezTo>
                <a:cubicBezTo>
                  <a:pt x="74" y="2"/>
                  <a:pt x="75" y="1"/>
                  <a:pt x="76" y="0"/>
                </a:cubicBezTo>
                <a:cubicBezTo>
                  <a:pt x="78" y="0"/>
                  <a:pt x="79" y="0"/>
                  <a:pt x="81" y="0"/>
                </a:cubicBezTo>
                <a:cubicBezTo>
                  <a:pt x="82" y="0"/>
                  <a:pt x="84" y="0"/>
                  <a:pt x="85" y="0"/>
                </a:cubicBezTo>
                <a:cubicBezTo>
                  <a:pt x="87" y="1"/>
                  <a:pt x="88" y="1"/>
                  <a:pt x="89" y="2"/>
                </a:cubicBezTo>
                <a:cubicBezTo>
                  <a:pt x="90" y="3"/>
                  <a:pt x="91" y="4"/>
                  <a:pt x="91" y="5"/>
                </a:cubicBezTo>
                <a:cubicBezTo>
                  <a:pt x="92" y="7"/>
                  <a:pt x="92" y="8"/>
                  <a:pt x="92" y="10"/>
                </a:cubicBezTo>
                <a:cubicBezTo>
                  <a:pt x="92" y="11"/>
                  <a:pt x="92" y="11"/>
                  <a:pt x="92" y="12"/>
                </a:cubicBezTo>
                <a:cubicBezTo>
                  <a:pt x="91" y="13"/>
                  <a:pt x="91" y="14"/>
                  <a:pt x="91" y="14"/>
                </a:cubicBezTo>
                <a:cubicBezTo>
                  <a:pt x="90" y="15"/>
                  <a:pt x="90" y="16"/>
                  <a:pt x="89" y="16"/>
                </a:cubicBezTo>
                <a:cubicBezTo>
                  <a:pt x="88" y="17"/>
                  <a:pt x="87" y="18"/>
                  <a:pt x="86" y="18"/>
                </a:cubicBezTo>
                <a:cubicBezTo>
                  <a:pt x="87" y="18"/>
                  <a:pt x="88" y="19"/>
                  <a:pt x="89" y="20"/>
                </a:cubicBezTo>
                <a:cubicBezTo>
                  <a:pt x="90" y="20"/>
                  <a:pt x="91" y="21"/>
                  <a:pt x="91" y="22"/>
                </a:cubicBezTo>
                <a:cubicBezTo>
                  <a:pt x="92" y="22"/>
                  <a:pt x="92" y="23"/>
                  <a:pt x="92" y="24"/>
                </a:cubicBezTo>
                <a:cubicBezTo>
                  <a:pt x="92" y="25"/>
                  <a:pt x="93" y="26"/>
                  <a:pt x="93" y="27"/>
                </a:cubicBezTo>
                <a:cubicBezTo>
                  <a:pt x="93" y="28"/>
                  <a:pt x="92" y="30"/>
                  <a:pt x="92" y="31"/>
                </a:cubicBezTo>
                <a:cubicBezTo>
                  <a:pt x="91" y="33"/>
                  <a:pt x="90" y="34"/>
                  <a:pt x="89" y="35"/>
                </a:cubicBezTo>
                <a:cubicBezTo>
                  <a:pt x="88" y="36"/>
                  <a:pt x="87" y="36"/>
                  <a:pt x="85" y="37"/>
                </a:cubicBezTo>
                <a:cubicBezTo>
                  <a:pt x="84" y="37"/>
                  <a:pt x="83" y="38"/>
                  <a:pt x="81" y="38"/>
                </a:cubicBezTo>
                <a:cubicBezTo>
                  <a:pt x="79" y="38"/>
                  <a:pt x="78" y="37"/>
                  <a:pt x="76" y="37"/>
                </a:cubicBezTo>
                <a:cubicBezTo>
                  <a:pt x="75" y="36"/>
                  <a:pt x="74" y="36"/>
                  <a:pt x="73" y="35"/>
                </a:cubicBezTo>
                <a:cubicBezTo>
                  <a:pt x="71" y="34"/>
                  <a:pt x="71" y="33"/>
                  <a:pt x="70" y="32"/>
                </a:cubicBezTo>
                <a:cubicBezTo>
                  <a:pt x="69" y="30"/>
                  <a:pt x="69" y="29"/>
                  <a:pt x="69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8"/>
                  <a:pt x="74" y="29"/>
                  <a:pt x="74" y="30"/>
                </a:cubicBezTo>
                <a:cubicBezTo>
                  <a:pt x="75" y="31"/>
                  <a:pt x="75" y="31"/>
                  <a:pt x="76" y="32"/>
                </a:cubicBezTo>
                <a:cubicBezTo>
                  <a:pt x="76" y="32"/>
                  <a:pt x="77" y="33"/>
                  <a:pt x="78" y="33"/>
                </a:cubicBezTo>
                <a:cubicBezTo>
                  <a:pt x="79" y="34"/>
                  <a:pt x="80" y="34"/>
                  <a:pt x="81" y="34"/>
                </a:cubicBezTo>
                <a:cubicBezTo>
                  <a:pt x="82" y="34"/>
                  <a:pt x="83" y="34"/>
                  <a:pt x="84" y="33"/>
                </a:cubicBezTo>
                <a:cubicBezTo>
                  <a:pt x="85" y="33"/>
                  <a:pt x="85" y="33"/>
                  <a:pt x="86" y="32"/>
                </a:cubicBezTo>
                <a:cubicBezTo>
                  <a:pt x="87" y="31"/>
                  <a:pt x="87" y="31"/>
                  <a:pt x="87" y="30"/>
                </a:cubicBezTo>
                <a:cubicBezTo>
                  <a:pt x="88" y="29"/>
                  <a:pt x="88" y="28"/>
                  <a:pt x="88" y="27"/>
                </a:cubicBezTo>
                <a:cubicBezTo>
                  <a:pt x="88" y="26"/>
                  <a:pt x="88" y="25"/>
                  <a:pt x="87" y="24"/>
                </a:cubicBezTo>
                <a:cubicBezTo>
                  <a:pt x="87" y="23"/>
                  <a:pt x="86" y="22"/>
                  <a:pt x="86" y="22"/>
                </a:cubicBezTo>
                <a:cubicBezTo>
                  <a:pt x="85" y="21"/>
                  <a:pt x="84" y="21"/>
                  <a:pt x="83" y="20"/>
                </a:cubicBezTo>
                <a:cubicBezTo>
                  <a:pt x="82" y="20"/>
                  <a:pt x="81" y="20"/>
                  <a:pt x="80" y="20"/>
                </a:cubicBezTo>
                <a:cubicBezTo>
                  <a:pt x="77" y="20"/>
                  <a:pt x="77" y="20"/>
                  <a:pt x="77" y="20"/>
                </a:cubicBezTo>
                <a:lnTo>
                  <a:pt x="77" y="16"/>
                </a:lnTo>
                <a:close/>
                <a:moveTo>
                  <a:pt x="122" y="21"/>
                </a:moveTo>
                <a:cubicBezTo>
                  <a:pt x="122" y="24"/>
                  <a:pt x="122" y="27"/>
                  <a:pt x="121" y="29"/>
                </a:cubicBezTo>
                <a:cubicBezTo>
                  <a:pt x="121" y="31"/>
                  <a:pt x="120" y="33"/>
                  <a:pt x="119" y="34"/>
                </a:cubicBezTo>
                <a:cubicBezTo>
                  <a:pt x="118" y="35"/>
                  <a:pt x="117" y="36"/>
                  <a:pt x="115" y="37"/>
                </a:cubicBezTo>
                <a:cubicBezTo>
                  <a:pt x="114" y="37"/>
                  <a:pt x="112" y="38"/>
                  <a:pt x="111" y="38"/>
                </a:cubicBezTo>
                <a:cubicBezTo>
                  <a:pt x="109" y="38"/>
                  <a:pt x="107" y="37"/>
                  <a:pt x="106" y="37"/>
                </a:cubicBezTo>
                <a:cubicBezTo>
                  <a:pt x="104" y="36"/>
                  <a:pt x="103" y="35"/>
                  <a:pt x="102" y="34"/>
                </a:cubicBezTo>
                <a:cubicBezTo>
                  <a:pt x="101" y="33"/>
                  <a:pt x="100" y="31"/>
                  <a:pt x="100" y="29"/>
                </a:cubicBezTo>
                <a:cubicBezTo>
                  <a:pt x="99" y="27"/>
                  <a:pt x="99" y="24"/>
                  <a:pt x="99" y="21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3"/>
                  <a:pt x="99" y="10"/>
                  <a:pt x="100" y="8"/>
                </a:cubicBezTo>
                <a:cubicBezTo>
                  <a:pt x="100" y="6"/>
                  <a:pt x="101" y="4"/>
                  <a:pt x="102" y="3"/>
                </a:cubicBezTo>
                <a:cubicBezTo>
                  <a:pt x="103" y="2"/>
                  <a:pt x="104" y="1"/>
                  <a:pt x="106" y="0"/>
                </a:cubicBezTo>
                <a:cubicBezTo>
                  <a:pt x="107" y="0"/>
                  <a:pt x="109" y="0"/>
                  <a:pt x="110" y="0"/>
                </a:cubicBezTo>
                <a:cubicBezTo>
                  <a:pt x="112" y="0"/>
                  <a:pt x="114" y="0"/>
                  <a:pt x="115" y="0"/>
                </a:cubicBezTo>
                <a:cubicBezTo>
                  <a:pt x="117" y="1"/>
                  <a:pt x="118" y="2"/>
                  <a:pt x="119" y="3"/>
                </a:cubicBezTo>
                <a:cubicBezTo>
                  <a:pt x="120" y="4"/>
                  <a:pt x="121" y="6"/>
                  <a:pt x="121" y="8"/>
                </a:cubicBezTo>
                <a:cubicBezTo>
                  <a:pt x="122" y="10"/>
                  <a:pt x="122" y="13"/>
                  <a:pt x="122" y="16"/>
                </a:cubicBezTo>
                <a:lnTo>
                  <a:pt x="122" y="21"/>
                </a:lnTo>
                <a:close/>
                <a:moveTo>
                  <a:pt x="117" y="15"/>
                </a:moveTo>
                <a:cubicBezTo>
                  <a:pt x="117" y="13"/>
                  <a:pt x="117" y="11"/>
                  <a:pt x="117" y="10"/>
                </a:cubicBezTo>
                <a:cubicBezTo>
                  <a:pt x="117" y="8"/>
                  <a:pt x="116" y="7"/>
                  <a:pt x="116" y="6"/>
                </a:cubicBezTo>
                <a:cubicBezTo>
                  <a:pt x="115" y="5"/>
                  <a:pt x="114" y="4"/>
                  <a:pt x="114" y="4"/>
                </a:cubicBezTo>
                <a:cubicBezTo>
                  <a:pt x="113" y="4"/>
                  <a:pt x="112" y="3"/>
                  <a:pt x="110" y="3"/>
                </a:cubicBezTo>
                <a:cubicBezTo>
                  <a:pt x="109" y="3"/>
                  <a:pt x="108" y="4"/>
                  <a:pt x="108" y="4"/>
                </a:cubicBezTo>
                <a:cubicBezTo>
                  <a:pt x="107" y="4"/>
                  <a:pt x="106" y="5"/>
                  <a:pt x="105" y="6"/>
                </a:cubicBezTo>
                <a:cubicBezTo>
                  <a:pt x="105" y="7"/>
                  <a:pt x="104" y="8"/>
                  <a:pt x="104" y="10"/>
                </a:cubicBezTo>
                <a:cubicBezTo>
                  <a:pt x="104" y="11"/>
                  <a:pt x="104" y="13"/>
                  <a:pt x="104" y="15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4" y="24"/>
                  <a:pt x="104" y="26"/>
                  <a:pt x="104" y="27"/>
                </a:cubicBezTo>
                <a:cubicBezTo>
                  <a:pt x="104" y="29"/>
                  <a:pt x="105" y="30"/>
                  <a:pt x="105" y="31"/>
                </a:cubicBezTo>
                <a:cubicBezTo>
                  <a:pt x="106" y="32"/>
                  <a:pt x="107" y="33"/>
                  <a:pt x="108" y="33"/>
                </a:cubicBezTo>
                <a:cubicBezTo>
                  <a:pt x="108" y="33"/>
                  <a:pt x="109" y="34"/>
                  <a:pt x="111" y="34"/>
                </a:cubicBezTo>
                <a:cubicBezTo>
                  <a:pt x="112" y="34"/>
                  <a:pt x="113" y="33"/>
                  <a:pt x="114" y="33"/>
                </a:cubicBezTo>
                <a:cubicBezTo>
                  <a:pt x="114" y="33"/>
                  <a:pt x="115" y="32"/>
                  <a:pt x="116" y="31"/>
                </a:cubicBezTo>
                <a:cubicBezTo>
                  <a:pt x="116" y="30"/>
                  <a:pt x="117" y="29"/>
                  <a:pt x="117" y="27"/>
                </a:cubicBezTo>
                <a:cubicBezTo>
                  <a:pt x="117" y="26"/>
                  <a:pt x="117" y="24"/>
                  <a:pt x="117" y="22"/>
                </a:cubicBezTo>
                <a:lnTo>
                  <a:pt x="117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4" name="Battery">
            <a:extLst>
              <a:ext uri="{FF2B5EF4-FFF2-40B4-BE49-F238E27FC236}">
                <a16:creationId xmlns:a16="http://schemas.microsoft.com/office/drawing/2014/main" id="{16E1E404-A5A9-4947-B7A4-35C4BF907A3E}"/>
              </a:ext>
            </a:extLst>
          </p:cNvPr>
          <p:cNvGrpSpPr>
            <a:grpSpLocks noChangeAspect="1"/>
          </p:cNvGrpSpPr>
          <p:nvPr/>
        </p:nvGrpSpPr>
        <p:grpSpPr>
          <a:xfrm>
            <a:off x="2803715" y="1628086"/>
            <a:ext cx="57403" cy="94177"/>
            <a:chOff x="5721732" y="4486242"/>
            <a:chExt cx="50747" cy="83257"/>
          </a:xfrm>
        </p:grpSpPr>
        <p:sp>
          <p:nvSpPr>
            <p:cNvPr id="155" name="Battery Part 1">
              <a:extLst>
                <a:ext uri="{FF2B5EF4-FFF2-40B4-BE49-F238E27FC236}">
                  <a16:creationId xmlns:a16="http://schemas.microsoft.com/office/drawing/2014/main" id="{E9165AEE-137D-410D-9AA2-083299E14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486242"/>
              <a:ext cx="50747" cy="45990"/>
            </a:xfrm>
            <a:custGeom>
              <a:avLst/>
              <a:gdLst>
                <a:gd name="T0" fmla="*/ 282 w 282"/>
                <a:gd name="T1" fmla="*/ 76 h 252"/>
                <a:gd name="T2" fmla="*/ 245 w 282"/>
                <a:gd name="T3" fmla="*/ 46 h 252"/>
                <a:gd name="T4" fmla="*/ 197 w 282"/>
                <a:gd name="T5" fmla="*/ 46 h 252"/>
                <a:gd name="T6" fmla="*/ 197 w 282"/>
                <a:gd name="T7" fmla="*/ 0 h 252"/>
                <a:gd name="T8" fmla="*/ 85 w 282"/>
                <a:gd name="T9" fmla="*/ 0 h 252"/>
                <a:gd name="T10" fmla="*/ 85 w 282"/>
                <a:gd name="T11" fmla="*/ 46 h 252"/>
                <a:gd name="T12" fmla="*/ 37 w 282"/>
                <a:gd name="T13" fmla="*/ 46 h 252"/>
                <a:gd name="T14" fmla="*/ 0 w 282"/>
                <a:gd name="T15" fmla="*/ 76 h 252"/>
                <a:gd name="T16" fmla="*/ 0 w 282"/>
                <a:gd name="T17" fmla="*/ 252 h 252"/>
                <a:gd name="T18" fmla="*/ 282 w 282"/>
                <a:gd name="T19" fmla="*/ 252 h 252"/>
                <a:gd name="T20" fmla="*/ 282 w 282"/>
                <a:gd name="T21" fmla="*/ 7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252">
                  <a:moveTo>
                    <a:pt x="282" y="76"/>
                  </a:moveTo>
                  <a:cubicBezTo>
                    <a:pt x="282" y="59"/>
                    <a:pt x="265" y="46"/>
                    <a:pt x="245" y="46"/>
                  </a:cubicBezTo>
                  <a:lnTo>
                    <a:pt x="197" y="46"/>
                  </a:lnTo>
                  <a:lnTo>
                    <a:pt x="197" y="0"/>
                  </a:lnTo>
                  <a:lnTo>
                    <a:pt x="85" y="0"/>
                  </a:lnTo>
                  <a:lnTo>
                    <a:pt x="85" y="46"/>
                  </a:lnTo>
                  <a:lnTo>
                    <a:pt x="37" y="46"/>
                  </a:lnTo>
                  <a:cubicBezTo>
                    <a:pt x="17" y="46"/>
                    <a:pt x="0" y="59"/>
                    <a:pt x="0" y="76"/>
                  </a:cubicBezTo>
                  <a:lnTo>
                    <a:pt x="0" y="252"/>
                  </a:lnTo>
                  <a:lnTo>
                    <a:pt x="282" y="252"/>
                  </a:lnTo>
                  <a:lnTo>
                    <a:pt x="282" y="76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Battery Part 2">
              <a:extLst>
                <a:ext uri="{FF2B5EF4-FFF2-40B4-BE49-F238E27FC236}">
                  <a16:creationId xmlns:a16="http://schemas.microsoft.com/office/drawing/2014/main" id="{C4CEE3A2-E9C0-4EAE-AC1E-1D8CB303F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532231"/>
              <a:ext cx="50747" cy="37268"/>
            </a:xfrm>
            <a:custGeom>
              <a:avLst/>
              <a:gdLst>
                <a:gd name="T0" fmla="*/ 0 w 282"/>
                <a:gd name="T1" fmla="*/ 0 h 206"/>
                <a:gd name="T2" fmla="*/ 0 w 282"/>
                <a:gd name="T3" fmla="*/ 176 h 206"/>
                <a:gd name="T4" fmla="*/ 37 w 282"/>
                <a:gd name="T5" fmla="*/ 206 h 206"/>
                <a:gd name="T6" fmla="*/ 244 w 282"/>
                <a:gd name="T7" fmla="*/ 206 h 206"/>
                <a:gd name="T8" fmla="*/ 282 w 282"/>
                <a:gd name="T9" fmla="*/ 176 h 206"/>
                <a:gd name="T10" fmla="*/ 282 w 282"/>
                <a:gd name="T11" fmla="*/ 0 h 206"/>
                <a:gd name="T12" fmla="*/ 0 w 282"/>
                <a:gd name="T1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06">
                  <a:moveTo>
                    <a:pt x="0" y="0"/>
                  </a:moveTo>
                  <a:lnTo>
                    <a:pt x="0" y="176"/>
                  </a:lnTo>
                  <a:cubicBezTo>
                    <a:pt x="0" y="193"/>
                    <a:pt x="17" y="206"/>
                    <a:pt x="37" y="206"/>
                  </a:cubicBezTo>
                  <a:lnTo>
                    <a:pt x="244" y="206"/>
                  </a:lnTo>
                  <a:cubicBezTo>
                    <a:pt x="265" y="206"/>
                    <a:pt x="282" y="193"/>
                    <a:pt x="282" y="176"/>
                  </a:cubicBezTo>
                  <a:lnTo>
                    <a:pt x="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7" name="Signal Strength">
            <a:extLst>
              <a:ext uri="{FF2B5EF4-FFF2-40B4-BE49-F238E27FC236}">
                <a16:creationId xmlns:a16="http://schemas.microsoft.com/office/drawing/2014/main" id="{0F6440B0-094E-489E-A67A-507CD41DB6CC}"/>
              </a:ext>
            </a:extLst>
          </p:cNvPr>
          <p:cNvGrpSpPr>
            <a:grpSpLocks noChangeAspect="1"/>
          </p:cNvGrpSpPr>
          <p:nvPr/>
        </p:nvGrpSpPr>
        <p:grpSpPr>
          <a:xfrm>
            <a:off x="2617156" y="1631673"/>
            <a:ext cx="86105" cy="87003"/>
            <a:chOff x="5556804" y="4492585"/>
            <a:chExt cx="76121" cy="76915"/>
          </a:xfrm>
        </p:grpSpPr>
        <p:sp>
          <p:nvSpPr>
            <p:cNvPr id="158" name="Signal Strength Part 1">
              <a:extLst>
                <a:ext uri="{FF2B5EF4-FFF2-40B4-BE49-F238E27FC236}">
                  <a16:creationId xmlns:a16="http://schemas.microsoft.com/office/drawing/2014/main" id="{49583296-45C0-47CC-83F0-43B854DD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001" y="4492585"/>
              <a:ext cx="30924" cy="76914"/>
            </a:xfrm>
            <a:custGeom>
              <a:avLst/>
              <a:gdLst>
                <a:gd name="T0" fmla="*/ 39 w 39"/>
                <a:gd name="T1" fmla="*/ 0 h 97"/>
                <a:gd name="T2" fmla="*/ 0 w 39"/>
                <a:gd name="T3" fmla="*/ 39 h 97"/>
                <a:gd name="T4" fmla="*/ 0 w 39"/>
                <a:gd name="T5" fmla="*/ 97 h 97"/>
                <a:gd name="T6" fmla="*/ 39 w 39"/>
                <a:gd name="T7" fmla="*/ 97 h 97"/>
                <a:gd name="T8" fmla="*/ 39 w 3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7">
                  <a:moveTo>
                    <a:pt x="39" y="0"/>
                  </a:moveTo>
                  <a:lnTo>
                    <a:pt x="0" y="39"/>
                  </a:lnTo>
                  <a:lnTo>
                    <a:pt x="0" y="97"/>
                  </a:lnTo>
                  <a:lnTo>
                    <a:pt x="39" y="9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Signal Strength Part 2">
              <a:extLst>
                <a:ext uri="{FF2B5EF4-FFF2-40B4-BE49-F238E27FC236}">
                  <a16:creationId xmlns:a16="http://schemas.microsoft.com/office/drawing/2014/main" id="{87724878-CC28-457E-93AB-D9B8B9644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804" y="4523510"/>
              <a:ext cx="45197" cy="45990"/>
            </a:xfrm>
            <a:custGeom>
              <a:avLst/>
              <a:gdLst>
                <a:gd name="T0" fmla="*/ 0 w 254"/>
                <a:gd name="T1" fmla="*/ 254 h 254"/>
                <a:gd name="T2" fmla="*/ 254 w 254"/>
                <a:gd name="T3" fmla="*/ 254 h 254"/>
                <a:gd name="T4" fmla="*/ 254 w 254"/>
                <a:gd name="T5" fmla="*/ 0 h 254"/>
                <a:gd name="T6" fmla="*/ 0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0" y="254"/>
                  </a:moveTo>
                  <a:lnTo>
                    <a:pt x="254" y="254"/>
                  </a:lnTo>
                  <a:lnTo>
                    <a:pt x="254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0" name="WiFi">
            <a:extLst>
              <a:ext uri="{FF2B5EF4-FFF2-40B4-BE49-F238E27FC236}">
                <a16:creationId xmlns:a16="http://schemas.microsoft.com/office/drawing/2014/main" id="{518B9ED4-4767-4E23-8902-2C8E542D0532}"/>
              </a:ext>
            </a:extLst>
          </p:cNvPr>
          <p:cNvGrpSpPr>
            <a:grpSpLocks noChangeAspect="1"/>
          </p:cNvGrpSpPr>
          <p:nvPr/>
        </p:nvGrpSpPr>
        <p:grpSpPr>
          <a:xfrm>
            <a:off x="2436875" y="1634813"/>
            <a:ext cx="101353" cy="80723"/>
            <a:chOff x="5397426" y="4495757"/>
            <a:chExt cx="89601" cy="71363"/>
          </a:xfrm>
        </p:grpSpPr>
        <p:sp>
          <p:nvSpPr>
            <p:cNvPr id="161" name="WiFi Part 1">
              <a:extLst>
                <a:ext uri="{FF2B5EF4-FFF2-40B4-BE49-F238E27FC236}">
                  <a16:creationId xmlns:a16="http://schemas.microsoft.com/office/drawing/2014/main" id="{F2F9A635-2C79-485C-A8C1-9E98D171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426" y="4495757"/>
              <a:ext cx="89601" cy="31717"/>
            </a:xfrm>
            <a:custGeom>
              <a:avLst/>
              <a:gdLst>
                <a:gd name="T0" fmla="*/ 248 w 496"/>
                <a:gd name="T1" fmla="*/ 0 h 175"/>
                <a:gd name="T2" fmla="*/ 0 w 496"/>
                <a:gd name="T3" fmla="*/ 86 h 175"/>
                <a:gd name="T4" fmla="*/ 71 w 496"/>
                <a:gd name="T5" fmla="*/ 175 h 175"/>
                <a:gd name="T6" fmla="*/ 248 w 496"/>
                <a:gd name="T7" fmla="*/ 113 h 175"/>
                <a:gd name="T8" fmla="*/ 425 w 496"/>
                <a:gd name="T9" fmla="*/ 175 h 175"/>
                <a:gd name="T10" fmla="*/ 496 w 496"/>
                <a:gd name="T11" fmla="*/ 86 h 175"/>
                <a:gd name="T12" fmla="*/ 248 w 496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75">
                  <a:moveTo>
                    <a:pt x="248" y="0"/>
                  </a:moveTo>
                  <a:cubicBezTo>
                    <a:pt x="104" y="0"/>
                    <a:pt x="10" y="79"/>
                    <a:pt x="0" y="86"/>
                  </a:cubicBezTo>
                  <a:lnTo>
                    <a:pt x="71" y="175"/>
                  </a:lnTo>
                  <a:cubicBezTo>
                    <a:pt x="80" y="168"/>
                    <a:pt x="147" y="113"/>
                    <a:pt x="248" y="113"/>
                  </a:cubicBezTo>
                  <a:cubicBezTo>
                    <a:pt x="348" y="113"/>
                    <a:pt x="416" y="168"/>
                    <a:pt x="425" y="175"/>
                  </a:cubicBezTo>
                  <a:lnTo>
                    <a:pt x="496" y="86"/>
                  </a:lnTo>
                  <a:cubicBezTo>
                    <a:pt x="487" y="79"/>
                    <a:pt x="391" y="0"/>
                    <a:pt x="24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WiFi Part 2">
              <a:extLst>
                <a:ext uri="{FF2B5EF4-FFF2-40B4-BE49-F238E27FC236}">
                  <a16:creationId xmlns:a16="http://schemas.microsoft.com/office/drawing/2014/main" id="{52201ED6-775C-4F71-8C3D-CAB60885E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113" y="4516373"/>
              <a:ext cx="64227" cy="50747"/>
            </a:xfrm>
            <a:custGeom>
              <a:avLst/>
              <a:gdLst>
                <a:gd name="T0" fmla="*/ 0 w 354"/>
                <a:gd name="T1" fmla="*/ 62 h 282"/>
                <a:gd name="T2" fmla="*/ 177 w 354"/>
                <a:gd name="T3" fmla="*/ 282 h 282"/>
                <a:gd name="T4" fmla="*/ 177 w 354"/>
                <a:gd name="T5" fmla="*/ 282 h 282"/>
                <a:gd name="T6" fmla="*/ 177 w 354"/>
                <a:gd name="T7" fmla="*/ 282 h 282"/>
                <a:gd name="T8" fmla="*/ 354 w 354"/>
                <a:gd name="T9" fmla="*/ 62 h 282"/>
                <a:gd name="T10" fmla="*/ 177 w 354"/>
                <a:gd name="T11" fmla="*/ 0 h 282"/>
                <a:gd name="T12" fmla="*/ 0 w 354"/>
                <a:gd name="T13" fmla="*/ 6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282">
                  <a:moveTo>
                    <a:pt x="0" y="62"/>
                  </a:moveTo>
                  <a:lnTo>
                    <a:pt x="177" y="282"/>
                  </a:lnTo>
                  <a:lnTo>
                    <a:pt x="177" y="282"/>
                  </a:lnTo>
                  <a:lnTo>
                    <a:pt x="177" y="282"/>
                  </a:lnTo>
                  <a:lnTo>
                    <a:pt x="354" y="62"/>
                  </a:lnTo>
                  <a:cubicBezTo>
                    <a:pt x="345" y="55"/>
                    <a:pt x="278" y="0"/>
                    <a:pt x="177" y="0"/>
                  </a:cubicBezTo>
                  <a:cubicBezTo>
                    <a:pt x="77" y="0"/>
                    <a:pt x="9" y="55"/>
                    <a:pt x="0" y="62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3B1EB2C-E36E-4130-B10B-DA3A9118AD51}"/>
              </a:ext>
            </a:extLst>
          </p:cNvPr>
          <p:cNvSpPr/>
          <p:nvPr/>
        </p:nvSpPr>
        <p:spPr>
          <a:xfrm>
            <a:off x="634067" y="1591758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화살표: 갈매기형 수장 163">
            <a:extLst>
              <a:ext uri="{FF2B5EF4-FFF2-40B4-BE49-F238E27FC236}">
                <a16:creationId xmlns:a16="http://schemas.microsoft.com/office/drawing/2014/main" id="{1828DC0F-8189-48AB-9107-FB8F308C3582}"/>
              </a:ext>
            </a:extLst>
          </p:cNvPr>
          <p:cNvSpPr/>
          <p:nvPr/>
        </p:nvSpPr>
        <p:spPr bwMode="auto">
          <a:xfrm rot="10800000">
            <a:off x="700663" y="1800709"/>
            <a:ext cx="144021" cy="226920"/>
          </a:xfrm>
          <a:prstGeom prst="chevron">
            <a:avLst>
              <a:gd name="adj" fmla="val 7298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F46056A-FB59-4A02-B8C5-544DD58E60DC}"/>
              </a:ext>
            </a:extLst>
          </p:cNvPr>
          <p:cNvSpPr/>
          <p:nvPr/>
        </p:nvSpPr>
        <p:spPr>
          <a:xfrm>
            <a:off x="2889959" y="1726136"/>
            <a:ext cx="3305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595A366-7D82-4703-937E-02CDD1176980}"/>
              </a:ext>
            </a:extLst>
          </p:cNvPr>
          <p:cNvSpPr/>
          <p:nvPr/>
        </p:nvSpPr>
        <p:spPr>
          <a:xfrm>
            <a:off x="556298" y="6357354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</a:rPr>
              <a:t>로그인 화면 </a:t>
            </a:r>
            <a:r>
              <a:rPr lang="en-US" altLang="ko-KR" sz="1200" dirty="0"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</a:rPr>
              <a:t>등록기기 없는 경우</a:t>
            </a:r>
            <a:r>
              <a:rPr lang="en-US" altLang="ko-KR" sz="1200" dirty="0">
                <a:latin typeface="맑은 고딕" panose="020B0503020000020004" pitchFamily="50" charset="-127"/>
              </a:rPr>
              <a:t>)</a:t>
            </a:r>
            <a:endParaRPr lang="en-US" altLang="ko-KR" sz="1200" dirty="0">
              <a:highlight>
                <a:srgbClr val="FFFF00"/>
              </a:highlight>
              <a:latin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2CD274-D88C-4D03-A81D-359A754E1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2" y="1742016"/>
            <a:ext cx="2559682" cy="45340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6B9937-66A5-4A81-9F71-9DB04254712D}"/>
              </a:ext>
            </a:extLst>
          </p:cNvPr>
          <p:cNvSpPr/>
          <p:nvPr/>
        </p:nvSpPr>
        <p:spPr bwMode="auto">
          <a:xfrm>
            <a:off x="680220" y="2553602"/>
            <a:ext cx="2493217" cy="6036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53E8AE1-0BB2-48DA-AA71-0CCB3FEFF044}"/>
              </a:ext>
            </a:extLst>
          </p:cNvPr>
          <p:cNvSpPr/>
          <p:nvPr/>
        </p:nvSpPr>
        <p:spPr bwMode="auto">
          <a:xfrm>
            <a:off x="1048821" y="3217464"/>
            <a:ext cx="1812297" cy="171246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등록된 기기가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없습니다</a:t>
            </a: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dirty="0">
                <a:highlight>
                  <a:srgbClr val="FFFF00"/>
                </a:highlight>
                <a:latin typeface="Tahoma" pitchFamily="34" charset="0"/>
                <a:ea typeface="맑은 고딕" pitchFamily="50" charset="-127"/>
              </a:rPr>
              <a:t>기기등록 바로가기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75" name="System Bar Container">
            <a:extLst>
              <a:ext uri="{FF2B5EF4-FFF2-40B4-BE49-F238E27FC236}">
                <a16:creationId xmlns:a16="http://schemas.microsoft.com/office/drawing/2014/main" id="{D2F1A38C-C28C-41B9-B383-2800B08D7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22" y="1584766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Time">
            <a:extLst>
              <a:ext uri="{FF2B5EF4-FFF2-40B4-BE49-F238E27FC236}">
                <a16:creationId xmlns:a16="http://schemas.microsoft.com/office/drawing/2014/main" id="{C98EA250-43B7-40C7-A8BD-D896C3AC49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44858" y="1636437"/>
            <a:ext cx="219279" cy="69047"/>
          </a:xfrm>
          <a:custGeom>
            <a:avLst/>
            <a:gdLst>
              <a:gd name="T0" fmla="*/ 10 w 122"/>
              <a:gd name="T1" fmla="*/ 6 h 38"/>
              <a:gd name="T2" fmla="*/ 14 w 122"/>
              <a:gd name="T3" fmla="*/ 0 h 38"/>
              <a:gd name="T4" fmla="*/ 52 w 122"/>
              <a:gd name="T5" fmla="*/ 37 h 38"/>
              <a:gd name="T6" fmla="*/ 40 w 122"/>
              <a:gd name="T7" fmla="*/ 20 h 38"/>
              <a:gd name="T8" fmla="*/ 46 w 122"/>
              <a:gd name="T9" fmla="*/ 12 h 38"/>
              <a:gd name="T10" fmla="*/ 44 w 122"/>
              <a:gd name="T11" fmla="*/ 5 h 38"/>
              <a:gd name="T12" fmla="*/ 36 w 122"/>
              <a:gd name="T13" fmla="*/ 4 h 38"/>
              <a:gd name="T14" fmla="*/ 32 w 122"/>
              <a:gd name="T15" fmla="*/ 11 h 38"/>
              <a:gd name="T16" fmla="*/ 30 w 122"/>
              <a:gd name="T17" fmla="*/ 3 h 38"/>
              <a:gd name="T18" fmla="*/ 44 w 122"/>
              <a:gd name="T19" fmla="*/ 0 h 38"/>
              <a:gd name="T20" fmla="*/ 51 w 122"/>
              <a:gd name="T21" fmla="*/ 9 h 38"/>
              <a:gd name="T22" fmla="*/ 46 w 122"/>
              <a:gd name="T23" fmla="*/ 19 h 38"/>
              <a:gd name="T24" fmla="*/ 52 w 122"/>
              <a:gd name="T25" fmla="*/ 33 h 38"/>
              <a:gd name="T26" fmla="*/ 58 w 122"/>
              <a:gd name="T27" fmla="*/ 33 h 38"/>
              <a:gd name="T28" fmla="*/ 63 w 122"/>
              <a:gd name="T29" fmla="*/ 35 h 38"/>
              <a:gd name="T30" fmla="*/ 58 w 122"/>
              <a:gd name="T31" fmla="*/ 36 h 38"/>
              <a:gd name="T32" fmla="*/ 58 w 122"/>
              <a:gd name="T33" fmla="*/ 10 h 38"/>
              <a:gd name="T34" fmla="*/ 63 w 122"/>
              <a:gd name="T35" fmla="*/ 12 h 38"/>
              <a:gd name="T36" fmla="*/ 58 w 122"/>
              <a:gd name="T37" fmla="*/ 14 h 38"/>
              <a:gd name="T38" fmla="*/ 80 w 122"/>
              <a:gd name="T39" fmla="*/ 16 h 38"/>
              <a:gd name="T40" fmla="*/ 87 w 122"/>
              <a:gd name="T41" fmla="*/ 12 h 38"/>
              <a:gd name="T42" fmla="*/ 81 w 122"/>
              <a:gd name="T43" fmla="*/ 3 h 38"/>
              <a:gd name="T44" fmla="*/ 75 w 122"/>
              <a:gd name="T45" fmla="*/ 7 h 38"/>
              <a:gd name="T46" fmla="*/ 70 w 122"/>
              <a:gd name="T47" fmla="*/ 6 h 38"/>
              <a:gd name="T48" fmla="*/ 81 w 122"/>
              <a:gd name="T49" fmla="*/ 0 h 38"/>
              <a:gd name="T50" fmla="*/ 91 w 122"/>
              <a:gd name="T51" fmla="*/ 5 h 38"/>
              <a:gd name="T52" fmla="*/ 91 w 122"/>
              <a:gd name="T53" fmla="*/ 14 h 38"/>
              <a:gd name="T54" fmla="*/ 89 w 122"/>
              <a:gd name="T55" fmla="*/ 20 h 38"/>
              <a:gd name="T56" fmla="*/ 93 w 122"/>
              <a:gd name="T57" fmla="*/ 27 h 38"/>
              <a:gd name="T58" fmla="*/ 85 w 122"/>
              <a:gd name="T59" fmla="*/ 37 h 38"/>
              <a:gd name="T60" fmla="*/ 73 w 122"/>
              <a:gd name="T61" fmla="*/ 35 h 38"/>
              <a:gd name="T62" fmla="*/ 74 w 122"/>
              <a:gd name="T63" fmla="*/ 27 h 38"/>
              <a:gd name="T64" fmla="*/ 78 w 122"/>
              <a:gd name="T65" fmla="*/ 33 h 38"/>
              <a:gd name="T66" fmla="*/ 86 w 122"/>
              <a:gd name="T67" fmla="*/ 32 h 38"/>
              <a:gd name="T68" fmla="*/ 87 w 122"/>
              <a:gd name="T69" fmla="*/ 24 h 38"/>
              <a:gd name="T70" fmla="*/ 80 w 122"/>
              <a:gd name="T71" fmla="*/ 20 h 38"/>
              <a:gd name="T72" fmla="*/ 122 w 122"/>
              <a:gd name="T73" fmla="*/ 21 h 38"/>
              <a:gd name="T74" fmla="*/ 115 w 122"/>
              <a:gd name="T75" fmla="*/ 37 h 38"/>
              <a:gd name="T76" fmla="*/ 102 w 122"/>
              <a:gd name="T77" fmla="*/ 34 h 38"/>
              <a:gd name="T78" fmla="*/ 99 w 122"/>
              <a:gd name="T79" fmla="*/ 16 h 38"/>
              <a:gd name="T80" fmla="*/ 106 w 122"/>
              <a:gd name="T81" fmla="*/ 0 h 38"/>
              <a:gd name="T82" fmla="*/ 119 w 122"/>
              <a:gd name="T83" fmla="*/ 3 h 38"/>
              <a:gd name="T84" fmla="*/ 122 w 122"/>
              <a:gd name="T85" fmla="*/ 21 h 38"/>
              <a:gd name="T86" fmla="*/ 116 w 122"/>
              <a:gd name="T87" fmla="*/ 6 h 38"/>
              <a:gd name="T88" fmla="*/ 108 w 122"/>
              <a:gd name="T89" fmla="*/ 4 h 38"/>
              <a:gd name="T90" fmla="*/ 104 w 122"/>
              <a:gd name="T91" fmla="*/ 15 h 38"/>
              <a:gd name="T92" fmla="*/ 105 w 122"/>
              <a:gd name="T93" fmla="*/ 31 h 38"/>
              <a:gd name="T94" fmla="*/ 114 w 122"/>
              <a:gd name="T95" fmla="*/ 33 h 38"/>
              <a:gd name="T96" fmla="*/ 117 w 122"/>
              <a:gd name="T97" fmla="*/ 2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38">
                <a:moveTo>
                  <a:pt x="14" y="37"/>
                </a:moveTo>
                <a:cubicBezTo>
                  <a:pt x="10" y="37"/>
                  <a:pt x="10" y="37"/>
                  <a:pt x="10" y="37"/>
                </a:cubicBezTo>
                <a:cubicBezTo>
                  <a:pt x="10" y="6"/>
                  <a:pt x="10" y="6"/>
                  <a:pt x="10" y="6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37"/>
                </a:lnTo>
                <a:close/>
                <a:moveTo>
                  <a:pt x="52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19"/>
                  <a:pt x="42" y="18"/>
                  <a:pt x="43" y="17"/>
                </a:cubicBezTo>
                <a:cubicBezTo>
                  <a:pt x="44" y="16"/>
                  <a:pt x="44" y="15"/>
                  <a:pt x="45" y="14"/>
                </a:cubicBezTo>
                <a:cubicBezTo>
                  <a:pt x="45" y="14"/>
                  <a:pt x="45" y="13"/>
                  <a:pt x="46" y="12"/>
                </a:cubicBezTo>
                <a:cubicBezTo>
                  <a:pt x="46" y="11"/>
                  <a:pt x="46" y="11"/>
                  <a:pt x="46" y="10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5" y="6"/>
                  <a:pt x="44" y="5"/>
                </a:cubicBezTo>
                <a:cubicBezTo>
                  <a:pt x="44" y="5"/>
                  <a:pt x="43" y="4"/>
                  <a:pt x="42" y="4"/>
                </a:cubicBezTo>
                <a:cubicBezTo>
                  <a:pt x="41" y="4"/>
                  <a:pt x="40" y="3"/>
                  <a:pt x="39" y="3"/>
                </a:cubicBezTo>
                <a:cubicBezTo>
                  <a:pt x="38" y="3"/>
                  <a:pt x="37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3" y="6"/>
                  <a:pt x="33" y="7"/>
                  <a:pt x="32" y="8"/>
                </a:cubicBezTo>
                <a:cubicBezTo>
                  <a:pt x="32" y="9"/>
                  <a:pt x="32" y="10"/>
                  <a:pt x="32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9"/>
                  <a:pt x="28" y="8"/>
                  <a:pt x="28" y="7"/>
                </a:cubicBezTo>
                <a:cubicBezTo>
                  <a:pt x="29" y="5"/>
                  <a:pt x="29" y="4"/>
                  <a:pt x="30" y="3"/>
                </a:cubicBezTo>
                <a:cubicBezTo>
                  <a:pt x="31" y="2"/>
                  <a:pt x="33" y="1"/>
                  <a:pt x="34" y="0"/>
                </a:cubicBezTo>
                <a:cubicBezTo>
                  <a:pt x="36" y="0"/>
                  <a:pt x="37" y="0"/>
                  <a:pt x="39" y="0"/>
                </a:cubicBezTo>
                <a:cubicBezTo>
                  <a:pt x="41" y="0"/>
                  <a:pt x="43" y="0"/>
                  <a:pt x="44" y="0"/>
                </a:cubicBezTo>
                <a:cubicBezTo>
                  <a:pt x="45" y="1"/>
                  <a:pt x="47" y="1"/>
                  <a:pt x="48" y="2"/>
                </a:cubicBezTo>
                <a:cubicBezTo>
                  <a:pt x="49" y="3"/>
                  <a:pt x="49" y="4"/>
                  <a:pt x="50" y="5"/>
                </a:cubicBezTo>
                <a:cubicBezTo>
                  <a:pt x="50" y="7"/>
                  <a:pt x="51" y="8"/>
                  <a:pt x="51" y="9"/>
                </a:cubicBezTo>
                <a:cubicBezTo>
                  <a:pt x="51" y="11"/>
                  <a:pt x="50" y="12"/>
                  <a:pt x="50" y="13"/>
                </a:cubicBezTo>
                <a:cubicBezTo>
                  <a:pt x="50" y="14"/>
                  <a:pt x="49" y="15"/>
                  <a:pt x="48" y="16"/>
                </a:cubicBezTo>
                <a:cubicBezTo>
                  <a:pt x="48" y="17"/>
                  <a:pt x="47" y="18"/>
                  <a:pt x="46" y="19"/>
                </a:cubicBezTo>
                <a:cubicBezTo>
                  <a:pt x="45" y="20"/>
                  <a:pt x="45" y="21"/>
                  <a:pt x="44" y="22"/>
                </a:cubicBezTo>
                <a:cubicBezTo>
                  <a:pt x="34" y="33"/>
                  <a:pt x="34" y="33"/>
                  <a:pt x="34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37"/>
                </a:lnTo>
                <a:close/>
                <a:moveTo>
                  <a:pt x="58" y="35"/>
                </a:moveTo>
                <a:cubicBezTo>
                  <a:pt x="58" y="34"/>
                  <a:pt x="58" y="33"/>
                  <a:pt x="58" y="33"/>
                </a:cubicBezTo>
                <a:cubicBezTo>
                  <a:pt x="59" y="32"/>
                  <a:pt x="59" y="32"/>
                  <a:pt x="60" y="32"/>
                </a:cubicBezTo>
                <a:cubicBezTo>
                  <a:pt x="61" y="32"/>
                  <a:pt x="62" y="32"/>
                  <a:pt x="63" y="33"/>
                </a:cubicBezTo>
                <a:cubicBezTo>
                  <a:pt x="63" y="33"/>
                  <a:pt x="63" y="34"/>
                  <a:pt x="63" y="35"/>
                </a:cubicBezTo>
                <a:cubicBezTo>
                  <a:pt x="63" y="35"/>
                  <a:pt x="63" y="36"/>
                  <a:pt x="63" y="36"/>
                </a:cubicBezTo>
                <a:cubicBezTo>
                  <a:pt x="62" y="37"/>
                  <a:pt x="61" y="37"/>
                  <a:pt x="60" y="37"/>
                </a:cubicBezTo>
                <a:cubicBezTo>
                  <a:pt x="59" y="37"/>
                  <a:pt x="59" y="37"/>
                  <a:pt x="58" y="36"/>
                </a:cubicBezTo>
                <a:cubicBezTo>
                  <a:pt x="58" y="36"/>
                  <a:pt x="58" y="35"/>
                  <a:pt x="58" y="35"/>
                </a:cubicBezTo>
                <a:close/>
                <a:moveTo>
                  <a:pt x="58" y="12"/>
                </a:moveTo>
                <a:cubicBezTo>
                  <a:pt x="58" y="11"/>
                  <a:pt x="58" y="11"/>
                  <a:pt x="58" y="10"/>
                </a:cubicBezTo>
                <a:cubicBezTo>
                  <a:pt x="59" y="10"/>
                  <a:pt x="59" y="9"/>
                  <a:pt x="60" y="9"/>
                </a:cubicBezTo>
                <a:cubicBezTo>
                  <a:pt x="61" y="9"/>
                  <a:pt x="62" y="10"/>
                  <a:pt x="63" y="10"/>
                </a:cubicBezTo>
                <a:cubicBezTo>
                  <a:pt x="63" y="11"/>
                  <a:pt x="63" y="11"/>
                  <a:pt x="63" y="12"/>
                </a:cubicBezTo>
                <a:cubicBezTo>
                  <a:pt x="63" y="13"/>
                  <a:pt x="63" y="14"/>
                  <a:pt x="63" y="14"/>
                </a:cubicBezTo>
                <a:cubicBezTo>
                  <a:pt x="62" y="15"/>
                  <a:pt x="61" y="15"/>
                  <a:pt x="60" y="15"/>
                </a:cubicBezTo>
                <a:cubicBezTo>
                  <a:pt x="59" y="15"/>
                  <a:pt x="59" y="15"/>
                  <a:pt x="58" y="14"/>
                </a:cubicBezTo>
                <a:cubicBezTo>
                  <a:pt x="58" y="14"/>
                  <a:pt x="58" y="13"/>
                  <a:pt x="58" y="12"/>
                </a:cubicBezTo>
                <a:close/>
                <a:moveTo>
                  <a:pt x="77" y="16"/>
                </a:moveTo>
                <a:cubicBezTo>
                  <a:pt x="80" y="16"/>
                  <a:pt x="80" y="16"/>
                  <a:pt x="80" y="16"/>
                </a:cubicBezTo>
                <a:cubicBezTo>
                  <a:pt x="81" y="16"/>
                  <a:pt x="82" y="16"/>
                  <a:pt x="83" y="16"/>
                </a:cubicBezTo>
                <a:cubicBezTo>
                  <a:pt x="84" y="15"/>
                  <a:pt x="85" y="15"/>
                  <a:pt x="85" y="14"/>
                </a:cubicBezTo>
                <a:cubicBezTo>
                  <a:pt x="86" y="14"/>
                  <a:pt x="87" y="13"/>
                  <a:pt x="87" y="12"/>
                </a:cubicBezTo>
                <a:cubicBezTo>
                  <a:pt x="87" y="12"/>
                  <a:pt x="87" y="11"/>
                  <a:pt x="87" y="10"/>
                </a:cubicBezTo>
                <a:cubicBezTo>
                  <a:pt x="87" y="8"/>
                  <a:pt x="87" y="6"/>
                  <a:pt x="86" y="5"/>
                </a:cubicBezTo>
                <a:cubicBezTo>
                  <a:pt x="85" y="4"/>
                  <a:pt x="83" y="3"/>
                  <a:pt x="81" y="3"/>
                </a:cubicBezTo>
                <a:cubicBezTo>
                  <a:pt x="80" y="3"/>
                  <a:pt x="79" y="4"/>
                  <a:pt x="78" y="4"/>
                </a:cubicBezTo>
                <a:cubicBezTo>
                  <a:pt x="77" y="4"/>
                  <a:pt x="77" y="5"/>
                  <a:pt x="76" y="5"/>
                </a:cubicBezTo>
                <a:cubicBezTo>
                  <a:pt x="75" y="6"/>
                  <a:pt x="75" y="6"/>
                  <a:pt x="75" y="7"/>
                </a:cubicBezTo>
                <a:cubicBezTo>
                  <a:pt x="74" y="8"/>
                  <a:pt x="74" y="9"/>
                  <a:pt x="74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9" y="8"/>
                  <a:pt x="70" y="7"/>
                  <a:pt x="70" y="6"/>
                </a:cubicBezTo>
                <a:cubicBezTo>
                  <a:pt x="71" y="5"/>
                  <a:pt x="72" y="3"/>
                  <a:pt x="73" y="3"/>
                </a:cubicBezTo>
                <a:cubicBezTo>
                  <a:pt x="74" y="2"/>
                  <a:pt x="75" y="1"/>
                  <a:pt x="76" y="0"/>
                </a:cubicBezTo>
                <a:cubicBezTo>
                  <a:pt x="78" y="0"/>
                  <a:pt x="79" y="0"/>
                  <a:pt x="81" y="0"/>
                </a:cubicBezTo>
                <a:cubicBezTo>
                  <a:pt x="82" y="0"/>
                  <a:pt x="84" y="0"/>
                  <a:pt x="85" y="0"/>
                </a:cubicBezTo>
                <a:cubicBezTo>
                  <a:pt x="87" y="1"/>
                  <a:pt x="88" y="1"/>
                  <a:pt x="89" y="2"/>
                </a:cubicBezTo>
                <a:cubicBezTo>
                  <a:pt x="90" y="3"/>
                  <a:pt x="91" y="4"/>
                  <a:pt x="91" y="5"/>
                </a:cubicBezTo>
                <a:cubicBezTo>
                  <a:pt x="92" y="7"/>
                  <a:pt x="92" y="8"/>
                  <a:pt x="92" y="10"/>
                </a:cubicBezTo>
                <a:cubicBezTo>
                  <a:pt x="92" y="11"/>
                  <a:pt x="92" y="11"/>
                  <a:pt x="92" y="12"/>
                </a:cubicBezTo>
                <a:cubicBezTo>
                  <a:pt x="91" y="13"/>
                  <a:pt x="91" y="14"/>
                  <a:pt x="91" y="14"/>
                </a:cubicBezTo>
                <a:cubicBezTo>
                  <a:pt x="90" y="15"/>
                  <a:pt x="90" y="16"/>
                  <a:pt x="89" y="16"/>
                </a:cubicBezTo>
                <a:cubicBezTo>
                  <a:pt x="88" y="17"/>
                  <a:pt x="87" y="18"/>
                  <a:pt x="86" y="18"/>
                </a:cubicBezTo>
                <a:cubicBezTo>
                  <a:pt x="87" y="18"/>
                  <a:pt x="88" y="19"/>
                  <a:pt x="89" y="20"/>
                </a:cubicBezTo>
                <a:cubicBezTo>
                  <a:pt x="90" y="20"/>
                  <a:pt x="91" y="21"/>
                  <a:pt x="91" y="22"/>
                </a:cubicBezTo>
                <a:cubicBezTo>
                  <a:pt x="92" y="22"/>
                  <a:pt x="92" y="23"/>
                  <a:pt x="92" y="24"/>
                </a:cubicBezTo>
                <a:cubicBezTo>
                  <a:pt x="92" y="25"/>
                  <a:pt x="93" y="26"/>
                  <a:pt x="93" y="27"/>
                </a:cubicBezTo>
                <a:cubicBezTo>
                  <a:pt x="93" y="28"/>
                  <a:pt x="92" y="30"/>
                  <a:pt x="92" y="31"/>
                </a:cubicBezTo>
                <a:cubicBezTo>
                  <a:pt x="91" y="33"/>
                  <a:pt x="90" y="34"/>
                  <a:pt x="89" y="35"/>
                </a:cubicBezTo>
                <a:cubicBezTo>
                  <a:pt x="88" y="36"/>
                  <a:pt x="87" y="36"/>
                  <a:pt x="85" y="37"/>
                </a:cubicBezTo>
                <a:cubicBezTo>
                  <a:pt x="84" y="37"/>
                  <a:pt x="83" y="38"/>
                  <a:pt x="81" y="38"/>
                </a:cubicBezTo>
                <a:cubicBezTo>
                  <a:pt x="79" y="38"/>
                  <a:pt x="78" y="37"/>
                  <a:pt x="76" y="37"/>
                </a:cubicBezTo>
                <a:cubicBezTo>
                  <a:pt x="75" y="36"/>
                  <a:pt x="74" y="36"/>
                  <a:pt x="73" y="35"/>
                </a:cubicBezTo>
                <a:cubicBezTo>
                  <a:pt x="71" y="34"/>
                  <a:pt x="71" y="33"/>
                  <a:pt x="70" y="32"/>
                </a:cubicBezTo>
                <a:cubicBezTo>
                  <a:pt x="69" y="30"/>
                  <a:pt x="69" y="29"/>
                  <a:pt x="69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8"/>
                  <a:pt x="74" y="29"/>
                  <a:pt x="74" y="30"/>
                </a:cubicBezTo>
                <a:cubicBezTo>
                  <a:pt x="75" y="31"/>
                  <a:pt x="75" y="31"/>
                  <a:pt x="76" y="32"/>
                </a:cubicBezTo>
                <a:cubicBezTo>
                  <a:pt x="76" y="32"/>
                  <a:pt x="77" y="33"/>
                  <a:pt x="78" y="33"/>
                </a:cubicBezTo>
                <a:cubicBezTo>
                  <a:pt x="79" y="34"/>
                  <a:pt x="80" y="34"/>
                  <a:pt x="81" y="34"/>
                </a:cubicBezTo>
                <a:cubicBezTo>
                  <a:pt x="82" y="34"/>
                  <a:pt x="83" y="34"/>
                  <a:pt x="84" y="33"/>
                </a:cubicBezTo>
                <a:cubicBezTo>
                  <a:pt x="85" y="33"/>
                  <a:pt x="85" y="33"/>
                  <a:pt x="86" y="32"/>
                </a:cubicBezTo>
                <a:cubicBezTo>
                  <a:pt x="87" y="31"/>
                  <a:pt x="87" y="31"/>
                  <a:pt x="87" y="30"/>
                </a:cubicBezTo>
                <a:cubicBezTo>
                  <a:pt x="88" y="29"/>
                  <a:pt x="88" y="28"/>
                  <a:pt x="88" y="27"/>
                </a:cubicBezTo>
                <a:cubicBezTo>
                  <a:pt x="88" y="26"/>
                  <a:pt x="88" y="25"/>
                  <a:pt x="87" y="24"/>
                </a:cubicBezTo>
                <a:cubicBezTo>
                  <a:pt x="87" y="23"/>
                  <a:pt x="86" y="22"/>
                  <a:pt x="86" y="22"/>
                </a:cubicBezTo>
                <a:cubicBezTo>
                  <a:pt x="85" y="21"/>
                  <a:pt x="84" y="21"/>
                  <a:pt x="83" y="20"/>
                </a:cubicBezTo>
                <a:cubicBezTo>
                  <a:pt x="82" y="20"/>
                  <a:pt x="81" y="20"/>
                  <a:pt x="80" y="20"/>
                </a:cubicBezTo>
                <a:cubicBezTo>
                  <a:pt x="77" y="20"/>
                  <a:pt x="77" y="20"/>
                  <a:pt x="77" y="20"/>
                </a:cubicBezTo>
                <a:lnTo>
                  <a:pt x="77" y="16"/>
                </a:lnTo>
                <a:close/>
                <a:moveTo>
                  <a:pt x="122" y="21"/>
                </a:moveTo>
                <a:cubicBezTo>
                  <a:pt x="122" y="24"/>
                  <a:pt x="122" y="27"/>
                  <a:pt x="121" y="29"/>
                </a:cubicBezTo>
                <a:cubicBezTo>
                  <a:pt x="121" y="31"/>
                  <a:pt x="120" y="33"/>
                  <a:pt x="119" y="34"/>
                </a:cubicBezTo>
                <a:cubicBezTo>
                  <a:pt x="118" y="35"/>
                  <a:pt x="117" y="36"/>
                  <a:pt x="115" y="37"/>
                </a:cubicBezTo>
                <a:cubicBezTo>
                  <a:pt x="114" y="37"/>
                  <a:pt x="112" y="38"/>
                  <a:pt x="111" y="38"/>
                </a:cubicBezTo>
                <a:cubicBezTo>
                  <a:pt x="109" y="38"/>
                  <a:pt x="107" y="37"/>
                  <a:pt x="106" y="37"/>
                </a:cubicBezTo>
                <a:cubicBezTo>
                  <a:pt x="104" y="36"/>
                  <a:pt x="103" y="35"/>
                  <a:pt x="102" y="34"/>
                </a:cubicBezTo>
                <a:cubicBezTo>
                  <a:pt x="101" y="33"/>
                  <a:pt x="100" y="31"/>
                  <a:pt x="100" y="29"/>
                </a:cubicBezTo>
                <a:cubicBezTo>
                  <a:pt x="99" y="27"/>
                  <a:pt x="99" y="24"/>
                  <a:pt x="99" y="21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3"/>
                  <a:pt x="99" y="10"/>
                  <a:pt x="100" y="8"/>
                </a:cubicBezTo>
                <a:cubicBezTo>
                  <a:pt x="100" y="6"/>
                  <a:pt x="101" y="4"/>
                  <a:pt x="102" y="3"/>
                </a:cubicBezTo>
                <a:cubicBezTo>
                  <a:pt x="103" y="2"/>
                  <a:pt x="104" y="1"/>
                  <a:pt x="106" y="0"/>
                </a:cubicBezTo>
                <a:cubicBezTo>
                  <a:pt x="107" y="0"/>
                  <a:pt x="109" y="0"/>
                  <a:pt x="110" y="0"/>
                </a:cubicBezTo>
                <a:cubicBezTo>
                  <a:pt x="112" y="0"/>
                  <a:pt x="114" y="0"/>
                  <a:pt x="115" y="0"/>
                </a:cubicBezTo>
                <a:cubicBezTo>
                  <a:pt x="117" y="1"/>
                  <a:pt x="118" y="2"/>
                  <a:pt x="119" y="3"/>
                </a:cubicBezTo>
                <a:cubicBezTo>
                  <a:pt x="120" y="4"/>
                  <a:pt x="121" y="6"/>
                  <a:pt x="121" y="8"/>
                </a:cubicBezTo>
                <a:cubicBezTo>
                  <a:pt x="122" y="10"/>
                  <a:pt x="122" y="13"/>
                  <a:pt x="122" y="16"/>
                </a:cubicBezTo>
                <a:lnTo>
                  <a:pt x="122" y="21"/>
                </a:lnTo>
                <a:close/>
                <a:moveTo>
                  <a:pt x="117" y="15"/>
                </a:moveTo>
                <a:cubicBezTo>
                  <a:pt x="117" y="13"/>
                  <a:pt x="117" y="11"/>
                  <a:pt x="117" y="10"/>
                </a:cubicBezTo>
                <a:cubicBezTo>
                  <a:pt x="117" y="8"/>
                  <a:pt x="116" y="7"/>
                  <a:pt x="116" y="6"/>
                </a:cubicBezTo>
                <a:cubicBezTo>
                  <a:pt x="115" y="5"/>
                  <a:pt x="114" y="4"/>
                  <a:pt x="114" y="4"/>
                </a:cubicBezTo>
                <a:cubicBezTo>
                  <a:pt x="113" y="4"/>
                  <a:pt x="112" y="3"/>
                  <a:pt x="110" y="3"/>
                </a:cubicBezTo>
                <a:cubicBezTo>
                  <a:pt x="109" y="3"/>
                  <a:pt x="108" y="4"/>
                  <a:pt x="108" y="4"/>
                </a:cubicBezTo>
                <a:cubicBezTo>
                  <a:pt x="107" y="4"/>
                  <a:pt x="106" y="5"/>
                  <a:pt x="105" y="6"/>
                </a:cubicBezTo>
                <a:cubicBezTo>
                  <a:pt x="105" y="7"/>
                  <a:pt x="104" y="8"/>
                  <a:pt x="104" y="10"/>
                </a:cubicBezTo>
                <a:cubicBezTo>
                  <a:pt x="104" y="11"/>
                  <a:pt x="104" y="13"/>
                  <a:pt x="104" y="15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4" y="24"/>
                  <a:pt x="104" y="26"/>
                  <a:pt x="104" y="27"/>
                </a:cubicBezTo>
                <a:cubicBezTo>
                  <a:pt x="104" y="29"/>
                  <a:pt x="105" y="30"/>
                  <a:pt x="105" y="31"/>
                </a:cubicBezTo>
                <a:cubicBezTo>
                  <a:pt x="106" y="32"/>
                  <a:pt x="107" y="33"/>
                  <a:pt x="108" y="33"/>
                </a:cubicBezTo>
                <a:cubicBezTo>
                  <a:pt x="108" y="33"/>
                  <a:pt x="109" y="34"/>
                  <a:pt x="111" y="34"/>
                </a:cubicBezTo>
                <a:cubicBezTo>
                  <a:pt x="112" y="34"/>
                  <a:pt x="113" y="33"/>
                  <a:pt x="114" y="33"/>
                </a:cubicBezTo>
                <a:cubicBezTo>
                  <a:pt x="114" y="33"/>
                  <a:pt x="115" y="32"/>
                  <a:pt x="116" y="31"/>
                </a:cubicBezTo>
                <a:cubicBezTo>
                  <a:pt x="116" y="30"/>
                  <a:pt x="117" y="29"/>
                  <a:pt x="117" y="27"/>
                </a:cubicBezTo>
                <a:cubicBezTo>
                  <a:pt x="117" y="26"/>
                  <a:pt x="117" y="24"/>
                  <a:pt x="117" y="22"/>
                </a:cubicBezTo>
                <a:lnTo>
                  <a:pt x="117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7" name="Battery">
            <a:extLst>
              <a:ext uri="{FF2B5EF4-FFF2-40B4-BE49-F238E27FC236}">
                <a16:creationId xmlns:a16="http://schemas.microsoft.com/office/drawing/2014/main" id="{4C142DB6-6E5C-45D2-8E6C-4CC7938AF61A}"/>
              </a:ext>
            </a:extLst>
          </p:cNvPr>
          <p:cNvGrpSpPr>
            <a:grpSpLocks noChangeAspect="1"/>
          </p:cNvGrpSpPr>
          <p:nvPr/>
        </p:nvGrpSpPr>
        <p:grpSpPr>
          <a:xfrm>
            <a:off x="6117770" y="1623872"/>
            <a:ext cx="57403" cy="94177"/>
            <a:chOff x="5721732" y="4486242"/>
            <a:chExt cx="50747" cy="83257"/>
          </a:xfrm>
        </p:grpSpPr>
        <p:sp>
          <p:nvSpPr>
            <p:cNvPr id="178" name="Battery Part 1">
              <a:extLst>
                <a:ext uri="{FF2B5EF4-FFF2-40B4-BE49-F238E27FC236}">
                  <a16:creationId xmlns:a16="http://schemas.microsoft.com/office/drawing/2014/main" id="{8CF1FB7F-FD15-41B0-A9A3-0064121AD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486242"/>
              <a:ext cx="50747" cy="45990"/>
            </a:xfrm>
            <a:custGeom>
              <a:avLst/>
              <a:gdLst>
                <a:gd name="T0" fmla="*/ 282 w 282"/>
                <a:gd name="T1" fmla="*/ 76 h 252"/>
                <a:gd name="T2" fmla="*/ 245 w 282"/>
                <a:gd name="T3" fmla="*/ 46 h 252"/>
                <a:gd name="T4" fmla="*/ 197 w 282"/>
                <a:gd name="T5" fmla="*/ 46 h 252"/>
                <a:gd name="T6" fmla="*/ 197 w 282"/>
                <a:gd name="T7" fmla="*/ 0 h 252"/>
                <a:gd name="T8" fmla="*/ 85 w 282"/>
                <a:gd name="T9" fmla="*/ 0 h 252"/>
                <a:gd name="T10" fmla="*/ 85 w 282"/>
                <a:gd name="T11" fmla="*/ 46 h 252"/>
                <a:gd name="T12" fmla="*/ 37 w 282"/>
                <a:gd name="T13" fmla="*/ 46 h 252"/>
                <a:gd name="T14" fmla="*/ 0 w 282"/>
                <a:gd name="T15" fmla="*/ 76 h 252"/>
                <a:gd name="T16" fmla="*/ 0 w 282"/>
                <a:gd name="T17" fmla="*/ 252 h 252"/>
                <a:gd name="T18" fmla="*/ 282 w 282"/>
                <a:gd name="T19" fmla="*/ 252 h 252"/>
                <a:gd name="T20" fmla="*/ 282 w 282"/>
                <a:gd name="T21" fmla="*/ 7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252">
                  <a:moveTo>
                    <a:pt x="282" y="76"/>
                  </a:moveTo>
                  <a:cubicBezTo>
                    <a:pt x="282" y="59"/>
                    <a:pt x="265" y="46"/>
                    <a:pt x="245" y="46"/>
                  </a:cubicBezTo>
                  <a:lnTo>
                    <a:pt x="197" y="46"/>
                  </a:lnTo>
                  <a:lnTo>
                    <a:pt x="197" y="0"/>
                  </a:lnTo>
                  <a:lnTo>
                    <a:pt x="85" y="0"/>
                  </a:lnTo>
                  <a:lnTo>
                    <a:pt x="85" y="46"/>
                  </a:lnTo>
                  <a:lnTo>
                    <a:pt x="37" y="46"/>
                  </a:lnTo>
                  <a:cubicBezTo>
                    <a:pt x="17" y="46"/>
                    <a:pt x="0" y="59"/>
                    <a:pt x="0" y="76"/>
                  </a:cubicBezTo>
                  <a:lnTo>
                    <a:pt x="0" y="252"/>
                  </a:lnTo>
                  <a:lnTo>
                    <a:pt x="282" y="252"/>
                  </a:lnTo>
                  <a:lnTo>
                    <a:pt x="282" y="76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Battery Part 2">
              <a:extLst>
                <a:ext uri="{FF2B5EF4-FFF2-40B4-BE49-F238E27FC236}">
                  <a16:creationId xmlns:a16="http://schemas.microsoft.com/office/drawing/2014/main" id="{DD48EA61-CE3D-49A9-82C8-7EC65DD1B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532231"/>
              <a:ext cx="50747" cy="37268"/>
            </a:xfrm>
            <a:custGeom>
              <a:avLst/>
              <a:gdLst>
                <a:gd name="T0" fmla="*/ 0 w 282"/>
                <a:gd name="T1" fmla="*/ 0 h 206"/>
                <a:gd name="T2" fmla="*/ 0 w 282"/>
                <a:gd name="T3" fmla="*/ 176 h 206"/>
                <a:gd name="T4" fmla="*/ 37 w 282"/>
                <a:gd name="T5" fmla="*/ 206 h 206"/>
                <a:gd name="T6" fmla="*/ 244 w 282"/>
                <a:gd name="T7" fmla="*/ 206 h 206"/>
                <a:gd name="T8" fmla="*/ 282 w 282"/>
                <a:gd name="T9" fmla="*/ 176 h 206"/>
                <a:gd name="T10" fmla="*/ 282 w 282"/>
                <a:gd name="T11" fmla="*/ 0 h 206"/>
                <a:gd name="T12" fmla="*/ 0 w 282"/>
                <a:gd name="T1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06">
                  <a:moveTo>
                    <a:pt x="0" y="0"/>
                  </a:moveTo>
                  <a:lnTo>
                    <a:pt x="0" y="176"/>
                  </a:lnTo>
                  <a:cubicBezTo>
                    <a:pt x="0" y="193"/>
                    <a:pt x="17" y="206"/>
                    <a:pt x="37" y="206"/>
                  </a:cubicBezTo>
                  <a:lnTo>
                    <a:pt x="244" y="206"/>
                  </a:lnTo>
                  <a:cubicBezTo>
                    <a:pt x="265" y="206"/>
                    <a:pt x="282" y="193"/>
                    <a:pt x="282" y="176"/>
                  </a:cubicBezTo>
                  <a:lnTo>
                    <a:pt x="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0" name="Signal Strength">
            <a:extLst>
              <a:ext uri="{FF2B5EF4-FFF2-40B4-BE49-F238E27FC236}">
                <a16:creationId xmlns:a16="http://schemas.microsoft.com/office/drawing/2014/main" id="{1EC33A62-AA02-47BE-BFD6-BC1ABBC2FA14}"/>
              </a:ext>
            </a:extLst>
          </p:cNvPr>
          <p:cNvGrpSpPr>
            <a:grpSpLocks noChangeAspect="1"/>
          </p:cNvGrpSpPr>
          <p:nvPr/>
        </p:nvGrpSpPr>
        <p:grpSpPr>
          <a:xfrm>
            <a:off x="5931211" y="1627459"/>
            <a:ext cx="86105" cy="87003"/>
            <a:chOff x="5556804" y="4492585"/>
            <a:chExt cx="76121" cy="76915"/>
          </a:xfrm>
        </p:grpSpPr>
        <p:sp>
          <p:nvSpPr>
            <p:cNvPr id="181" name="Signal Strength Part 1">
              <a:extLst>
                <a:ext uri="{FF2B5EF4-FFF2-40B4-BE49-F238E27FC236}">
                  <a16:creationId xmlns:a16="http://schemas.microsoft.com/office/drawing/2014/main" id="{55E1586F-0DF2-461D-A2D8-64061EFC6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001" y="4492585"/>
              <a:ext cx="30924" cy="76914"/>
            </a:xfrm>
            <a:custGeom>
              <a:avLst/>
              <a:gdLst>
                <a:gd name="T0" fmla="*/ 39 w 39"/>
                <a:gd name="T1" fmla="*/ 0 h 97"/>
                <a:gd name="T2" fmla="*/ 0 w 39"/>
                <a:gd name="T3" fmla="*/ 39 h 97"/>
                <a:gd name="T4" fmla="*/ 0 w 39"/>
                <a:gd name="T5" fmla="*/ 97 h 97"/>
                <a:gd name="T6" fmla="*/ 39 w 39"/>
                <a:gd name="T7" fmla="*/ 97 h 97"/>
                <a:gd name="T8" fmla="*/ 39 w 3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7">
                  <a:moveTo>
                    <a:pt x="39" y="0"/>
                  </a:moveTo>
                  <a:lnTo>
                    <a:pt x="0" y="39"/>
                  </a:lnTo>
                  <a:lnTo>
                    <a:pt x="0" y="97"/>
                  </a:lnTo>
                  <a:lnTo>
                    <a:pt x="39" y="9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Signal Strength Part 2">
              <a:extLst>
                <a:ext uri="{FF2B5EF4-FFF2-40B4-BE49-F238E27FC236}">
                  <a16:creationId xmlns:a16="http://schemas.microsoft.com/office/drawing/2014/main" id="{05DC7F4F-87FD-4BC7-B4FE-061C2EEF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804" y="4523510"/>
              <a:ext cx="45197" cy="45990"/>
            </a:xfrm>
            <a:custGeom>
              <a:avLst/>
              <a:gdLst>
                <a:gd name="T0" fmla="*/ 0 w 254"/>
                <a:gd name="T1" fmla="*/ 254 h 254"/>
                <a:gd name="T2" fmla="*/ 254 w 254"/>
                <a:gd name="T3" fmla="*/ 254 h 254"/>
                <a:gd name="T4" fmla="*/ 254 w 254"/>
                <a:gd name="T5" fmla="*/ 0 h 254"/>
                <a:gd name="T6" fmla="*/ 0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0" y="254"/>
                  </a:moveTo>
                  <a:lnTo>
                    <a:pt x="254" y="254"/>
                  </a:lnTo>
                  <a:lnTo>
                    <a:pt x="254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3" name="WiFi">
            <a:extLst>
              <a:ext uri="{FF2B5EF4-FFF2-40B4-BE49-F238E27FC236}">
                <a16:creationId xmlns:a16="http://schemas.microsoft.com/office/drawing/2014/main" id="{B7A08F3C-C5E3-42C5-9465-73A3E930C41F}"/>
              </a:ext>
            </a:extLst>
          </p:cNvPr>
          <p:cNvGrpSpPr>
            <a:grpSpLocks noChangeAspect="1"/>
          </p:cNvGrpSpPr>
          <p:nvPr/>
        </p:nvGrpSpPr>
        <p:grpSpPr>
          <a:xfrm>
            <a:off x="5750930" y="1630599"/>
            <a:ext cx="101353" cy="80723"/>
            <a:chOff x="5397426" y="4495757"/>
            <a:chExt cx="89601" cy="71363"/>
          </a:xfrm>
        </p:grpSpPr>
        <p:sp>
          <p:nvSpPr>
            <p:cNvPr id="184" name="WiFi Part 1">
              <a:extLst>
                <a:ext uri="{FF2B5EF4-FFF2-40B4-BE49-F238E27FC236}">
                  <a16:creationId xmlns:a16="http://schemas.microsoft.com/office/drawing/2014/main" id="{BEBC597C-1835-491B-8F53-E31FE9D32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426" y="4495757"/>
              <a:ext cx="89601" cy="31717"/>
            </a:xfrm>
            <a:custGeom>
              <a:avLst/>
              <a:gdLst>
                <a:gd name="T0" fmla="*/ 248 w 496"/>
                <a:gd name="T1" fmla="*/ 0 h 175"/>
                <a:gd name="T2" fmla="*/ 0 w 496"/>
                <a:gd name="T3" fmla="*/ 86 h 175"/>
                <a:gd name="T4" fmla="*/ 71 w 496"/>
                <a:gd name="T5" fmla="*/ 175 h 175"/>
                <a:gd name="T6" fmla="*/ 248 w 496"/>
                <a:gd name="T7" fmla="*/ 113 h 175"/>
                <a:gd name="T8" fmla="*/ 425 w 496"/>
                <a:gd name="T9" fmla="*/ 175 h 175"/>
                <a:gd name="T10" fmla="*/ 496 w 496"/>
                <a:gd name="T11" fmla="*/ 86 h 175"/>
                <a:gd name="T12" fmla="*/ 248 w 496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75">
                  <a:moveTo>
                    <a:pt x="248" y="0"/>
                  </a:moveTo>
                  <a:cubicBezTo>
                    <a:pt x="104" y="0"/>
                    <a:pt x="10" y="79"/>
                    <a:pt x="0" y="86"/>
                  </a:cubicBezTo>
                  <a:lnTo>
                    <a:pt x="71" y="175"/>
                  </a:lnTo>
                  <a:cubicBezTo>
                    <a:pt x="80" y="168"/>
                    <a:pt x="147" y="113"/>
                    <a:pt x="248" y="113"/>
                  </a:cubicBezTo>
                  <a:cubicBezTo>
                    <a:pt x="348" y="113"/>
                    <a:pt x="416" y="168"/>
                    <a:pt x="425" y="175"/>
                  </a:cubicBezTo>
                  <a:lnTo>
                    <a:pt x="496" y="86"/>
                  </a:lnTo>
                  <a:cubicBezTo>
                    <a:pt x="487" y="79"/>
                    <a:pt x="391" y="0"/>
                    <a:pt x="24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WiFi Part 2">
              <a:extLst>
                <a:ext uri="{FF2B5EF4-FFF2-40B4-BE49-F238E27FC236}">
                  <a16:creationId xmlns:a16="http://schemas.microsoft.com/office/drawing/2014/main" id="{9B4E9EF4-EFE1-4D4F-8833-F4889C22B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113" y="4516373"/>
              <a:ext cx="64227" cy="50747"/>
            </a:xfrm>
            <a:custGeom>
              <a:avLst/>
              <a:gdLst>
                <a:gd name="T0" fmla="*/ 0 w 354"/>
                <a:gd name="T1" fmla="*/ 62 h 282"/>
                <a:gd name="T2" fmla="*/ 177 w 354"/>
                <a:gd name="T3" fmla="*/ 282 h 282"/>
                <a:gd name="T4" fmla="*/ 177 w 354"/>
                <a:gd name="T5" fmla="*/ 282 h 282"/>
                <a:gd name="T6" fmla="*/ 177 w 354"/>
                <a:gd name="T7" fmla="*/ 282 h 282"/>
                <a:gd name="T8" fmla="*/ 354 w 354"/>
                <a:gd name="T9" fmla="*/ 62 h 282"/>
                <a:gd name="T10" fmla="*/ 177 w 354"/>
                <a:gd name="T11" fmla="*/ 0 h 282"/>
                <a:gd name="T12" fmla="*/ 0 w 354"/>
                <a:gd name="T13" fmla="*/ 6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282">
                  <a:moveTo>
                    <a:pt x="0" y="62"/>
                  </a:moveTo>
                  <a:lnTo>
                    <a:pt x="177" y="282"/>
                  </a:lnTo>
                  <a:lnTo>
                    <a:pt x="177" y="282"/>
                  </a:lnTo>
                  <a:lnTo>
                    <a:pt x="177" y="282"/>
                  </a:lnTo>
                  <a:lnTo>
                    <a:pt x="354" y="62"/>
                  </a:lnTo>
                  <a:cubicBezTo>
                    <a:pt x="345" y="55"/>
                    <a:pt x="278" y="0"/>
                    <a:pt x="177" y="0"/>
                  </a:cubicBezTo>
                  <a:cubicBezTo>
                    <a:pt x="77" y="0"/>
                    <a:pt x="9" y="55"/>
                    <a:pt x="0" y="62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0655B1C-05FA-4F76-B09D-6E299D26C42A}"/>
              </a:ext>
            </a:extLst>
          </p:cNvPr>
          <p:cNvSpPr/>
          <p:nvPr/>
        </p:nvSpPr>
        <p:spPr>
          <a:xfrm>
            <a:off x="3948122" y="1587544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화살표: 갈매기형 수장 186">
            <a:extLst>
              <a:ext uri="{FF2B5EF4-FFF2-40B4-BE49-F238E27FC236}">
                <a16:creationId xmlns:a16="http://schemas.microsoft.com/office/drawing/2014/main" id="{C03DC18F-F4D8-44E1-A471-25A29691C422}"/>
              </a:ext>
            </a:extLst>
          </p:cNvPr>
          <p:cNvSpPr/>
          <p:nvPr/>
        </p:nvSpPr>
        <p:spPr bwMode="auto">
          <a:xfrm rot="10800000">
            <a:off x="4014718" y="1796495"/>
            <a:ext cx="144021" cy="226920"/>
          </a:xfrm>
          <a:prstGeom prst="chevron">
            <a:avLst>
              <a:gd name="adj" fmla="val 7298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7037B9E-F394-4982-AE2B-63123324888E}"/>
              </a:ext>
            </a:extLst>
          </p:cNvPr>
          <p:cNvSpPr/>
          <p:nvPr/>
        </p:nvSpPr>
        <p:spPr>
          <a:xfrm>
            <a:off x="6204014" y="1721922"/>
            <a:ext cx="3305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189" name="그림 188">
            <a:extLst>
              <a:ext uri="{FF2B5EF4-FFF2-40B4-BE49-F238E27FC236}">
                <a16:creationId xmlns:a16="http://schemas.microsoft.com/office/drawing/2014/main" id="{5F7C5972-5EAA-4463-BE17-4D89C73EC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37" y="1737802"/>
            <a:ext cx="2559682" cy="453407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8291B4CF-48AD-4755-9A34-38B584F5DBFE}"/>
              </a:ext>
            </a:extLst>
          </p:cNvPr>
          <p:cNvSpPr/>
          <p:nvPr/>
        </p:nvSpPr>
        <p:spPr bwMode="auto">
          <a:xfrm>
            <a:off x="2803715" y="5384344"/>
            <a:ext cx="313345" cy="313345"/>
          </a:xfrm>
          <a:prstGeom prst="ellipse">
            <a:avLst/>
          </a:prstGeom>
          <a:solidFill>
            <a:srgbClr val="125E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+</a:t>
            </a:r>
            <a:endParaRPr kumimoji="1" lang="ko-KR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0C6F9D8-D299-4F67-BB52-E78EB6BFACF3}"/>
              </a:ext>
            </a:extLst>
          </p:cNvPr>
          <p:cNvSpPr/>
          <p:nvPr/>
        </p:nvSpPr>
        <p:spPr bwMode="auto">
          <a:xfrm>
            <a:off x="6047341" y="5381192"/>
            <a:ext cx="313345" cy="313345"/>
          </a:xfrm>
          <a:prstGeom prst="ellipse">
            <a:avLst/>
          </a:prstGeom>
          <a:solidFill>
            <a:srgbClr val="125E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+</a:t>
            </a:r>
            <a:endParaRPr kumimoji="1" lang="ko-KR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BD465F5-0456-4277-8464-2441D214577E}"/>
              </a:ext>
            </a:extLst>
          </p:cNvPr>
          <p:cNvSpPr/>
          <p:nvPr/>
        </p:nvSpPr>
        <p:spPr>
          <a:xfrm>
            <a:off x="3797932" y="6364429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</a:rPr>
              <a:t>로그인 화면 </a:t>
            </a:r>
            <a:r>
              <a:rPr lang="en-US" altLang="ko-KR" sz="1200" dirty="0"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</a:rPr>
              <a:t>등록기기 있는 경우</a:t>
            </a:r>
            <a:r>
              <a:rPr lang="en-US" altLang="ko-KR" sz="1200" dirty="0">
                <a:latin typeface="맑은 고딕" panose="020B0503020000020004" pitchFamily="50" charset="-127"/>
              </a:rPr>
              <a:t>)</a:t>
            </a:r>
            <a:endParaRPr lang="en-US" altLang="ko-KR" sz="1200" dirty="0">
              <a:highlight>
                <a:srgbClr val="FFFF00"/>
              </a:highlight>
              <a:latin typeface="맑은 고딕" panose="020B0503020000020004" pitchFamily="50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FAD8EDD-8987-4551-9DDE-3251C9A03913}"/>
              </a:ext>
            </a:extLst>
          </p:cNvPr>
          <p:cNvSpPr/>
          <p:nvPr/>
        </p:nvSpPr>
        <p:spPr bwMode="auto">
          <a:xfrm>
            <a:off x="1055569" y="4259934"/>
            <a:ext cx="1834389" cy="4514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786012-64E0-4B37-B71F-35656F1169CF}"/>
              </a:ext>
            </a:extLst>
          </p:cNvPr>
          <p:cNvSpPr/>
          <p:nvPr/>
        </p:nvSpPr>
        <p:spPr bwMode="auto">
          <a:xfrm>
            <a:off x="5931211" y="5195782"/>
            <a:ext cx="648090" cy="64809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defTabSz="914400" fontAlgn="base">
              <a:spcBef>
                <a:spcPct val="20000"/>
              </a:spcBef>
              <a:spcAft>
                <a:spcPct val="20000"/>
              </a:spcAft>
            </a:pPr>
            <a:endParaRPr kumimoji="1" lang="ko-KR" altLang="en-US" sz="1400" b="1" dirty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97" name="System Bar Container">
            <a:extLst>
              <a:ext uri="{FF2B5EF4-FFF2-40B4-BE49-F238E27FC236}">
                <a16:creationId xmlns:a16="http://schemas.microsoft.com/office/drawing/2014/main" id="{9142479F-16DE-4365-821E-33387C21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961" y="1604118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8" name="Time">
            <a:extLst>
              <a:ext uri="{FF2B5EF4-FFF2-40B4-BE49-F238E27FC236}">
                <a16:creationId xmlns:a16="http://schemas.microsoft.com/office/drawing/2014/main" id="{0F049362-06F5-4616-BA93-E08FBEE41F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53697" y="1655789"/>
            <a:ext cx="219279" cy="69047"/>
          </a:xfrm>
          <a:custGeom>
            <a:avLst/>
            <a:gdLst>
              <a:gd name="T0" fmla="*/ 10 w 122"/>
              <a:gd name="T1" fmla="*/ 6 h 38"/>
              <a:gd name="T2" fmla="*/ 14 w 122"/>
              <a:gd name="T3" fmla="*/ 0 h 38"/>
              <a:gd name="T4" fmla="*/ 52 w 122"/>
              <a:gd name="T5" fmla="*/ 37 h 38"/>
              <a:gd name="T6" fmla="*/ 40 w 122"/>
              <a:gd name="T7" fmla="*/ 20 h 38"/>
              <a:gd name="T8" fmla="*/ 46 w 122"/>
              <a:gd name="T9" fmla="*/ 12 h 38"/>
              <a:gd name="T10" fmla="*/ 44 w 122"/>
              <a:gd name="T11" fmla="*/ 5 h 38"/>
              <a:gd name="T12" fmla="*/ 36 w 122"/>
              <a:gd name="T13" fmla="*/ 4 h 38"/>
              <a:gd name="T14" fmla="*/ 32 w 122"/>
              <a:gd name="T15" fmla="*/ 11 h 38"/>
              <a:gd name="T16" fmla="*/ 30 w 122"/>
              <a:gd name="T17" fmla="*/ 3 h 38"/>
              <a:gd name="T18" fmla="*/ 44 w 122"/>
              <a:gd name="T19" fmla="*/ 0 h 38"/>
              <a:gd name="T20" fmla="*/ 51 w 122"/>
              <a:gd name="T21" fmla="*/ 9 h 38"/>
              <a:gd name="T22" fmla="*/ 46 w 122"/>
              <a:gd name="T23" fmla="*/ 19 h 38"/>
              <a:gd name="T24" fmla="*/ 52 w 122"/>
              <a:gd name="T25" fmla="*/ 33 h 38"/>
              <a:gd name="T26" fmla="*/ 58 w 122"/>
              <a:gd name="T27" fmla="*/ 33 h 38"/>
              <a:gd name="T28" fmla="*/ 63 w 122"/>
              <a:gd name="T29" fmla="*/ 35 h 38"/>
              <a:gd name="T30" fmla="*/ 58 w 122"/>
              <a:gd name="T31" fmla="*/ 36 h 38"/>
              <a:gd name="T32" fmla="*/ 58 w 122"/>
              <a:gd name="T33" fmla="*/ 10 h 38"/>
              <a:gd name="T34" fmla="*/ 63 w 122"/>
              <a:gd name="T35" fmla="*/ 12 h 38"/>
              <a:gd name="T36" fmla="*/ 58 w 122"/>
              <a:gd name="T37" fmla="*/ 14 h 38"/>
              <a:gd name="T38" fmla="*/ 80 w 122"/>
              <a:gd name="T39" fmla="*/ 16 h 38"/>
              <a:gd name="T40" fmla="*/ 87 w 122"/>
              <a:gd name="T41" fmla="*/ 12 h 38"/>
              <a:gd name="T42" fmla="*/ 81 w 122"/>
              <a:gd name="T43" fmla="*/ 3 h 38"/>
              <a:gd name="T44" fmla="*/ 75 w 122"/>
              <a:gd name="T45" fmla="*/ 7 h 38"/>
              <a:gd name="T46" fmla="*/ 70 w 122"/>
              <a:gd name="T47" fmla="*/ 6 h 38"/>
              <a:gd name="T48" fmla="*/ 81 w 122"/>
              <a:gd name="T49" fmla="*/ 0 h 38"/>
              <a:gd name="T50" fmla="*/ 91 w 122"/>
              <a:gd name="T51" fmla="*/ 5 h 38"/>
              <a:gd name="T52" fmla="*/ 91 w 122"/>
              <a:gd name="T53" fmla="*/ 14 h 38"/>
              <a:gd name="T54" fmla="*/ 89 w 122"/>
              <a:gd name="T55" fmla="*/ 20 h 38"/>
              <a:gd name="T56" fmla="*/ 93 w 122"/>
              <a:gd name="T57" fmla="*/ 27 h 38"/>
              <a:gd name="T58" fmla="*/ 85 w 122"/>
              <a:gd name="T59" fmla="*/ 37 h 38"/>
              <a:gd name="T60" fmla="*/ 73 w 122"/>
              <a:gd name="T61" fmla="*/ 35 h 38"/>
              <a:gd name="T62" fmla="*/ 74 w 122"/>
              <a:gd name="T63" fmla="*/ 27 h 38"/>
              <a:gd name="T64" fmla="*/ 78 w 122"/>
              <a:gd name="T65" fmla="*/ 33 h 38"/>
              <a:gd name="T66" fmla="*/ 86 w 122"/>
              <a:gd name="T67" fmla="*/ 32 h 38"/>
              <a:gd name="T68" fmla="*/ 87 w 122"/>
              <a:gd name="T69" fmla="*/ 24 h 38"/>
              <a:gd name="T70" fmla="*/ 80 w 122"/>
              <a:gd name="T71" fmla="*/ 20 h 38"/>
              <a:gd name="T72" fmla="*/ 122 w 122"/>
              <a:gd name="T73" fmla="*/ 21 h 38"/>
              <a:gd name="T74" fmla="*/ 115 w 122"/>
              <a:gd name="T75" fmla="*/ 37 h 38"/>
              <a:gd name="T76" fmla="*/ 102 w 122"/>
              <a:gd name="T77" fmla="*/ 34 h 38"/>
              <a:gd name="T78" fmla="*/ 99 w 122"/>
              <a:gd name="T79" fmla="*/ 16 h 38"/>
              <a:gd name="T80" fmla="*/ 106 w 122"/>
              <a:gd name="T81" fmla="*/ 0 h 38"/>
              <a:gd name="T82" fmla="*/ 119 w 122"/>
              <a:gd name="T83" fmla="*/ 3 h 38"/>
              <a:gd name="T84" fmla="*/ 122 w 122"/>
              <a:gd name="T85" fmla="*/ 21 h 38"/>
              <a:gd name="T86" fmla="*/ 116 w 122"/>
              <a:gd name="T87" fmla="*/ 6 h 38"/>
              <a:gd name="T88" fmla="*/ 108 w 122"/>
              <a:gd name="T89" fmla="*/ 4 h 38"/>
              <a:gd name="T90" fmla="*/ 104 w 122"/>
              <a:gd name="T91" fmla="*/ 15 h 38"/>
              <a:gd name="T92" fmla="*/ 105 w 122"/>
              <a:gd name="T93" fmla="*/ 31 h 38"/>
              <a:gd name="T94" fmla="*/ 114 w 122"/>
              <a:gd name="T95" fmla="*/ 33 h 38"/>
              <a:gd name="T96" fmla="*/ 117 w 122"/>
              <a:gd name="T97" fmla="*/ 2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38">
                <a:moveTo>
                  <a:pt x="14" y="37"/>
                </a:moveTo>
                <a:cubicBezTo>
                  <a:pt x="10" y="37"/>
                  <a:pt x="10" y="37"/>
                  <a:pt x="10" y="37"/>
                </a:cubicBezTo>
                <a:cubicBezTo>
                  <a:pt x="10" y="6"/>
                  <a:pt x="10" y="6"/>
                  <a:pt x="10" y="6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37"/>
                </a:lnTo>
                <a:close/>
                <a:moveTo>
                  <a:pt x="52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19"/>
                  <a:pt x="42" y="18"/>
                  <a:pt x="43" y="17"/>
                </a:cubicBezTo>
                <a:cubicBezTo>
                  <a:pt x="44" y="16"/>
                  <a:pt x="44" y="15"/>
                  <a:pt x="45" y="14"/>
                </a:cubicBezTo>
                <a:cubicBezTo>
                  <a:pt x="45" y="14"/>
                  <a:pt x="45" y="13"/>
                  <a:pt x="46" y="12"/>
                </a:cubicBezTo>
                <a:cubicBezTo>
                  <a:pt x="46" y="11"/>
                  <a:pt x="46" y="11"/>
                  <a:pt x="46" y="10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5" y="6"/>
                  <a:pt x="44" y="5"/>
                </a:cubicBezTo>
                <a:cubicBezTo>
                  <a:pt x="44" y="5"/>
                  <a:pt x="43" y="4"/>
                  <a:pt x="42" y="4"/>
                </a:cubicBezTo>
                <a:cubicBezTo>
                  <a:pt x="41" y="4"/>
                  <a:pt x="40" y="3"/>
                  <a:pt x="39" y="3"/>
                </a:cubicBezTo>
                <a:cubicBezTo>
                  <a:pt x="38" y="3"/>
                  <a:pt x="37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3" y="6"/>
                  <a:pt x="33" y="7"/>
                  <a:pt x="32" y="8"/>
                </a:cubicBezTo>
                <a:cubicBezTo>
                  <a:pt x="32" y="9"/>
                  <a:pt x="32" y="10"/>
                  <a:pt x="32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9"/>
                  <a:pt x="28" y="8"/>
                  <a:pt x="28" y="7"/>
                </a:cubicBezTo>
                <a:cubicBezTo>
                  <a:pt x="29" y="5"/>
                  <a:pt x="29" y="4"/>
                  <a:pt x="30" y="3"/>
                </a:cubicBezTo>
                <a:cubicBezTo>
                  <a:pt x="31" y="2"/>
                  <a:pt x="33" y="1"/>
                  <a:pt x="34" y="0"/>
                </a:cubicBezTo>
                <a:cubicBezTo>
                  <a:pt x="36" y="0"/>
                  <a:pt x="37" y="0"/>
                  <a:pt x="39" y="0"/>
                </a:cubicBezTo>
                <a:cubicBezTo>
                  <a:pt x="41" y="0"/>
                  <a:pt x="43" y="0"/>
                  <a:pt x="44" y="0"/>
                </a:cubicBezTo>
                <a:cubicBezTo>
                  <a:pt x="45" y="1"/>
                  <a:pt x="47" y="1"/>
                  <a:pt x="48" y="2"/>
                </a:cubicBezTo>
                <a:cubicBezTo>
                  <a:pt x="49" y="3"/>
                  <a:pt x="49" y="4"/>
                  <a:pt x="50" y="5"/>
                </a:cubicBezTo>
                <a:cubicBezTo>
                  <a:pt x="50" y="7"/>
                  <a:pt x="51" y="8"/>
                  <a:pt x="51" y="9"/>
                </a:cubicBezTo>
                <a:cubicBezTo>
                  <a:pt x="51" y="11"/>
                  <a:pt x="50" y="12"/>
                  <a:pt x="50" y="13"/>
                </a:cubicBezTo>
                <a:cubicBezTo>
                  <a:pt x="50" y="14"/>
                  <a:pt x="49" y="15"/>
                  <a:pt x="48" y="16"/>
                </a:cubicBezTo>
                <a:cubicBezTo>
                  <a:pt x="48" y="17"/>
                  <a:pt x="47" y="18"/>
                  <a:pt x="46" y="19"/>
                </a:cubicBezTo>
                <a:cubicBezTo>
                  <a:pt x="45" y="20"/>
                  <a:pt x="45" y="21"/>
                  <a:pt x="44" y="22"/>
                </a:cubicBezTo>
                <a:cubicBezTo>
                  <a:pt x="34" y="33"/>
                  <a:pt x="34" y="33"/>
                  <a:pt x="34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37"/>
                </a:lnTo>
                <a:close/>
                <a:moveTo>
                  <a:pt x="58" y="35"/>
                </a:moveTo>
                <a:cubicBezTo>
                  <a:pt x="58" y="34"/>
                  <a:pt x="58" y="33"/>
                  <a:pt x="58" y="33"/>
                </a:cubicBezTo>
                <a:cubicBezTo>
                  <a:pt x="59" y="32"/>
                  <a:pt x="59" y="32"/>
                  <a:pt x="60" y="32"/>
                </a:cubicBezTo>
                <a:cubicBezTo>
                  <a:pt x="61" y="32"/>
                  <a:pt x="62" y="32"/>
                  <a:pt x="63" y="33"/>
                </a:cubicBezTo>
                <a:cubicBezTo>
                  <a:pt x="63" y="33"/>
                  <a:pt x="63" y="34"/>
                  <a:pt x="63" y="35"/>
                </a:cubicBezTo>
                <a:cubicBezTo>
                  <a:pt x="63" y="35"/>
                  <a:pt x="63" y="36"/>
                  <a:pt x="63" y="36"/>
                </a:cubicBezTo>
                <a:cubicBezTo>
                  <a:pt x="62" y="37"/>
                  <a:pt x="61" y="37"/>
                  <a:pt x="60" y="37"/>
                </a:cubicBezTo>
                <a:cubicBezTo>
                  <a:pt x="59" y="37"/>
                  <a:pt x="59" y="37"/>
                  <a:pt x="58" y="36"/>
                </a:cubicBezTo>
                <a:cubicBezTo>
                  <a:pt x="58" y="36"/>
                  <a:pt x="58" y="35"/>
                  <a:pt x="58" y="35"/>
                </a:cubicBezTo>
                <a:close/>
                <a:moveTo>
                  <a:pt x="58" y="12"/>
                </a:moveTo>
                <a:cubicBezTo>
                  <a:pt x="58" y="11"/>
                  <a:pt x="58" y="11"/>
                  <a:pt x="58" y="10"/>
                </a:cubicBezTo>
                <a:cubicBezTo>
                  <a:pt x="59" y="10"/>
                  <a:pt x="59" y="9"/>
                  <a:pt x="60" y="9"/>
                </a:cubicBezTo>
                <a:cubicBezTo>
                  <a:pt x="61" y="9"/>
                  <a:pt x="62" y="10"/>
                  <a:pt x="63" y="10"/>
                </a:cubicBezTo>
                <a:cubicBezTo>
                  <a:pt x="63" y="11"/>
                  <a:pt x="63" y="11"/>
                  <a:pt x="63" y="12"/>
                </a:cubicBezTo>
                <a:cubicBezTo>
                  <a:pt x="63" y="13"/>
                  <a:pt x="63" y="14"/>
                  <a:pt x="63" y="14"/>
                </a:cubicBezTo>
                <a:cubicBezTo>
                  <a:pt x="62" y="15"/>
                  <a:pt x="61" y="15"/>
                  <a:pt x="60" y="15"/>
                </a:cubicBezTo>
                <a:cubicBezTo>
                  <a:pt x="59" y="15"/>
                  <a:pt x="59" y="15"/>
                  <a:pt x="58" y="14"/>
                </a:cubicBezTo>
                <a:cubicBezTo>
                  <a:pt x="58" y="14"/>
                  <a:pt x="58" y="13"/>
                  <a:pt x="58" y="12"/>
                </a:cubicBezTo>
                <a:close/>
                <a:moveTo>
                  <a:pt x="77" y="16"/>
                </a:moveTo>
                <a:cubicBezTo>
                  <a:pt x="80" y="16"/>
                  <a:pt x="80" y="16"/>
                  <a:pt x="80" y="16"/>
                </a:cubicBezTo>
                <a:cubicBezTo>
                  <a:pt x="81" y="16"/>
                  <a:pt x="82" y="16"/>
                  <a:pt x="83" y="16"/>
                </a:cubicBezTo>
                <a:cubicBezTo>
                  <a:pt x="84" y="15"/>
                  <a:pt x="85" y="15"/>
                  <a:pt x="85" y="14"/>
                </a:cubicBezTo>
                <a:cubicBezTo>
                  <a:pt x="86" y="14"/>
                  <a:pt x="87" y="13"/>
                  <a:pt x="87" y="12"/>
                </a:cubicBezTo>
                <a:cubicBezTo>
                  <a:pt x="87" y="12"/>
                  <a:pt x="87" y="11"/>
                  <a:pt x="87" y="10"/>
                </a:cubicBezTo>
                <a:cubicBezTo>
                  <a:pt x="87" y="8"/>
                  <a:pt x="87" y="6"/>
                  <a:pt x="86" y="5"/>
                </a:cubicBezTo>
                <a:cubicBezTo>
                  <a:pt x="85" y="4"/>
                  <a:pt x="83" y="3"/>
                  <a:pt x="81" y="3"/>
                </a:cubicBezTo>
                <a:cubicBezTo>
                  <a:pt x="80" y="3"/>
                  <a:pt x="79" y="4"/>
                  <a:pt x="78" y="4"/>
                </a:cubicBezTo>
                <a:cubicBezTo>
                  <a:pt x="77" y="4"/>
                  <a:pt x="77" y="5"/>
                  <a:pt x="76" y="5"/>
                </a:cubicBezTo>
                <a:cubicBezTo>
                  <a:pt x="75" y="6"/>
                  <a:pt x="75" y="6"/>
                  <a:pt x="75" y="7"/>
                </a:cubicBezTo>
                <a:cubicBezTo>
                  <a:pt x="74" y="8"/>
                  <a:pt x="74" y="9"/>
                  <a:pt x="74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9" y="8"/>
                  <a:pt x="70" y="7"/>
                  <a:pt x="70" y="6"/>
                </a:cubicBezTo>
                <a:cubicBezTo>
                  <a:pt x="71" y="5"/>
                  <a:pt x="72" y="3"/>
                  <a:pt x="73" y="3"/>
                </a:cubicBezTo>
                <a:cubicBezTo>
                  <a:pt x="74" y="2"/>
                  <a:pt x="75" y="1"/>
                  <a:pt x="76" y="0"/>
                </a:cubicBezTo>
                <a:cubicBezTo>
                  <a:pt x="78" y="0"/>
                  <a:pt x="79" y="0"/>
                  <a:pt x="81" y="0"/>
                </a:cubicBezTo>
                <a:cubicBezTo>
                  <a:pt x="82" y="0"/>
                  <a:pt x="84" y="0"/>
                  <a:pt x="85" y="0"/>
                </a:cubicBezTo>
                <a:cubicBezTo>
                  <a:pt x="87" y="1"/>
                  <a:pt x="88" y="1"/>
                  <a:pt x="89" y="2"/>
                </a:cubicBezTo>
                <a:cubicBezTo>
                  <a:pt x="90" y="3"/>
                  <a:pt x="91" y="4"/>
                  <a:pt x="91" y="5"/>
                </a:cubicBezTo>
                <a:cubicBezTo>
                  <a:pt x="92" y="7"/>
                  <a:pt x="92" y="8"/>
                  <a:pt x="92" y="10"/>
                </a:cubicBezTo>
                <a:cubicBezTo>
                  <a:pt x="92" y="11"/>
                  <a:pt x="92" y="11"/>
                  <a:pt x="92" y="12"/>
                </a:cubicBezTo>
                <a:cubicBezTo>
                  <a:pt x="91" y="13"/>
                  <a:pt x="91" y="14"/>
                  <a:pt x="91" y="14"/>
                </a:cubicBezTo>
                <a:cubicBezTo>
                  <a:pt x="90" y="15"/>
                  <a:pt x="90" y="16"/>
                  <a:pt x="89" y="16"/>
                </a:cubicBezTo>
                <a:cubicBezTo>
                  <a:pt x="88" y="17"/>
                  <a:pt x="87" y="18"/>
                  <a:pt x="86" y="18"/>
                </a:cubicBezTo>
                <a:cubicBezTo>
                  <a:pt x="87" y="18"/>
                  <a:pt x="88" y="19"/>
                  <a:pt x="89" y="20"/>
                </a:cubicBezTo>
                <a:cubicBezTo>
                  <a:pt x="90" y="20"/>
                  <a:pt x="91" y="21"/>
                  <a:pt x="91" y="22"/>
                </a:cubicBezTo>
                <a:cubicBezTo>
                  <a:pt x="92" y="22"/>
                  <a:pt x="92" y="23"/>
                  <a:pt x="92" y="24"/>
                </a:cubicBezTo>
                <a:cubicBezTo>
                  <a:pt x="92" y="25"/>
                  <a:pt x="93" y="26"/>
                  <a:pt x="93" y="27"/>
                </a:cubicBezTo>
                <a:cubicBezTo>
                  <a:pt x="93" y="28"/>
                  <a:pt x="92" y="30"/>
                  <a:pt x="92" y="31"/>
                </a:cubicBezTo>
                <a:cubicBezTo>
                  <a:pt x="91" y="33"/>
                  <a:pt x="90" y="34"/>
                  <a:pt x="89" y="35"/>
                </a:cubicBezTo>
                <a:cubicBezTo>
                  <a:pt x="88" y="36"/>
                  <a:pt x="87" y="36"/>
                  <a:pt x="85" y="37"/>
                </a:cubicBezTo>
                <a:cubicBezTo>
                  <a:pt x="84" y="37"/>
                  <a:pt x="83" y="38"/>
                  <a:pt x="81" y="38"/>
                </a:cubicBezTo>
                <a:cubicBezTo>
                  <a:pt x="79" y="38"/>
                  <a:pt x="78" y="37"/>
                  <a:pt x="76" y="37"/>
                </a:cubicBezTo>
                <a:cubicBezTo>
                  <a:pt x="75" y="36"/>
                  <a:pt x="74" y="36"/>
                  <a:pt x="73" y="35"/>
                </a:cubicBezTo>
                <a:cubicBezTo>
                  <a:pt x="71" y="34"/>
                  <a:pt x="71" y="33"/>
                  <a:pt x="70" y="32"/>
                </a:cubicBezTo>
                <a:cubicBezTo>
                  <a:pt x="69" y="30"/>
                  <a:pt x="69" y="29"/>
                  <a:pt x="69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8"/>
                  <a:pt x="74" y="29"/>
                  <a:pt x="74" y="30"/>
                </a:cubicBezTo>
                <a:cubicBezTo>
                  <a:pt x="75" y="31"/>
                  <a:pt x="75" y="31"/>
                  <a:pt x="76" y="32"/>
                </a:cubicBezTo>
                <a:cubicBezTo>
                  <a:pt x="76" y="32"/>
                  <a:pt x="77" y="33"/>
                  <a:pt x="78" y="33"/>
                </a:cubicBezTo>
                <a:cubicBezTo>
                  <a:pt x="79" y="34"/>
                  <a:pt x="80" y="34"/>
                  <a:pt x="81" y="34"/>
                </a:cubicBezTo>
                <a:cubicBezTo>
                  <a:pt x="82" y="34"/>
                  <a:pt x="83" y="34"/>
                  <a:pt x="84" y="33"/>
                </a:cubicBezTo>
                <a:cubicBezTo>
                  <a:pt x="85" y="33"/>
                  <a:pt x="85" y="33"/>
                  <a:pt x="86" y="32"/>
                </a:cubicBezTo>
                <a:cubicBezTo>
                  <a:pt x="87" y="31"/>
                  <a:pt x="87" y="31"/>
                  <a:pt x="87" y="30"/>
                </a:cubicBezTo>
                <a:cubicBezTo>
                  <a:pt x="88" y="29"/>
                  <a:pt x="88" y="28"/>
                  <a:pt x="88" y="27"/>
                </a:cubicBezTo>
                <a:cubicBezTo>
                  <a:pt x="88" y="26"/>
                  <a:pt x="88" y="25"/>
                  <a:pt x="87" y="24"/>
                </a:cubicBezTo>
                <a:cubicBezTo>
                  <a:pt x="87" y="23"/>
                  <a:pt x="86" y="22"/>
                  <a:pt x="86" y="22"/>
                </a:cubicBezTo>
                <a:cubicBezTo>
                  <a:pt x="85" y="21"/>
                  <a:pt x="84" y="21"/>
                  <a:pt x="83" y="20"/>
                </a:cubicBezTo>
                <a:cubicBezTo>
                  <a:pt x="82" y="20"/>
                  <a:pt x="81" y="20"/>
                  <a:pt x="80" y="20"/>
                </a:cubicBezTo>
                <a:cubicBezTo>
                  <a:pt x="77" y="20"/>
                  <a:pt x="77" y="20"/>
                  <a:pt x="77" y="20"/>
                </a:cubicBezTo>
                <a:lnTo>
                  <a:pt x="77" y="16"/>
                </a:lnTo>
                <a:close/>
                <a:moveTo>
                  <a:pt x="122" y="21"/>
                </a:moveTo>
                <a:cubicBezTo>
                  <a:pt x="122" y="24"/>
                  <a:pt x="122" y="27"/>
                  <a:pt x="121" y="29"/>
                </a:cubicBezTo>
                <a:cubicBezTo>
                  <a:pt x="121" y="31"/>
                  <a:pt x="120" y="33"/>
                  <a:pt x="119" y="34"/>
                </a:cubicBezTo>
                <a:cubicBezTo>
                  <a:pt x="118" y="35"/>
                  <a:pt x="117" y="36"/>
                  <a:pt x="115" y="37"/>
                </a:cubicBezTo>
                <a:cubicBezTo>
                  <a:pt x="114" y="37"/>
                  <a:pt x="112" y="38"/>
                  <a:pt x="111" y="38"/>
                </a:cubicBezTo>
                <a:cubicBezTo>
                  <a:pt x="109" y="38"/>
                  <a:pt x="107" y="37"/>
                  <a:pt x="106" y="37"/>
                </a:cubicBezTo>
                <a:cubicBezTo>
                  <a:pt x="104" y="36"/>
                  <a:pt x="103" y="35"/>
                  <a:pt x="102" y="34"/>
                </a:cubicBezTo>
                <a:cubicBezTo>
                  <a:pt x="101" y="33"/>
                  <a:pt x="100" y="31"/>
                  <a:pt x="100" y="29"/>
                </a:cubicBezTo>
                <a:cubicBezTo>
                  <a:pt x="99" y="27"/>
                  <a:pt x="99" y="24"/>
                  <a:pt x="99" y="21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3"/>
                  <a:pt x="99" y="10"/>
                  <a:pt x="100" y="8"/>
                </a:cubicBezTo>
                <a:cubicBezTo>
                  <a:pt x="100" y="6"/>
                  <a:pt x="101" y="4"/>
                  <a:pt x="102" y="3"/>
                </a:cubicBezTo>
                <a:cubicBezTo>
                  <a:pt x="103" y="2"/>
                  <a:pt x="104" y="1"/>
                  <a:pt x="106" y="0"/>
                </a:cubicBezTo>
                <a:cubicBezTo>
                  <a:pt x="107" y="0"/>
                  <a:pt x="109" y="0"/>
                  <a:pt x="110" y="0"/>
                </a:cubicBezTo>
                <a:cubicBezTo>
                  <a:pt x="112" y="0"/>
                  <a:pt x="114" y="0"/>
                  <a:pt x="115" y="0"/>
                </a:cubicBezTo>
                <a:cubicBezTo>
                  <a:pt x="117" y="1"/>
                  <a:pt x="118" y="2"/>
                  <a:pt x="119" y="3"/>
                </a:cubicBezTo>
                <a:cubicBezTo>
                  <a:pt x="120" y="4"/>
                  <a:pt x="121" y="6"/>
                  <a:pt x="121" y="8"/>
                </a:cubicBezTo>
                <a:cubicBezTo>
                  <a:pt x="122" y="10"/>
                  <a:pt x="122" y="13"/>
                  <a:pt x="122" y="16"/>
                </a:cubicBezTo>
                <a:lnTo>
                  <a:pt x="122" y="21"/>
                </a:lnTo>
                <a:close/>
                <a:moveTo>
                  <a:pt x="117" y="15"/>
                </a:moveTo>
                <a:cubicBezTo>
                  <a:pt x="117" y="13"/>
                  <a:pt x="117" y="11"/>
                  <a:pt x="117" y="10"/>
                </a:cubicBezTo>
                <a:cubicBezTo>
                  <a:pt x="117" y="8"/>
                  <a:pt x="116" y="7"/>
                  <a:pt x="116" y="6"/>
                </a:cubicBezTo>
                <a:cubicBezTo>
                  <a:pt x="115" y="5"/>
                  <a:pt x="114" y="4"/>
                  <a:pt x="114" y="4"/>
                </a:cubicBezTo>
                <a:cubicBezTo>
                  <a:pt x="113" y="4"/>
                  <a:pt x="112" y="3"/>
                  <a:pt x="110" y="3"/>
                </a:cubicBezTo>
                <a:cubicBezTo>
                  <a:pt x="109" y="3"/>
                  <a:pt x="108" y="4"/>
                  <a:pt x="108" y="4"/>
                </a:cubicBezTo>
                <a:cubicBezTo>
                  <a:pt x="107" y="4"/>
                  <a:pt x="106" y="5"/>
                  <a:pt x="105" y="6"/>
                </a:cubicBezTo>
                <a:cubicBezTo>
                  <a:pt x="105" y="7"/>
                  <a:pt x="104" y="8"/>
                  <a:pt x="104" y="10"/>
                </a:cubicBezTo>
                <a:cubicBezTo>
                  <a:pt x="104" y="11"/>
                  <a:pt x="104" y="13"/>
                  <a:pt x="104" y="15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4" y="24"/>
                  <a:pt x="104" y="26"/>
                  <a:pt x="104" y="27"/>
                </a:cubicBezTo>
                <a:cubicBezTo>
                  <a:pt x="104" y="29"/>
                  <a:pt x="105" y="30"/>
                  <a:pt x="105" y="31"/>
                </a:cubicBezTo>
                <a:cubicBezTo>
                  <a:pt x="106" y="32"/>
                  <a:pt x="107" y="33"/>
                  <a:pt x="108" y="33"/>
                </a:cubicBezTo>
                <a:cubicBezTo>
                  <a:pt x="108" y="33"/>
                  <a:pt x="109" y="34"/>
                  <a:pt x="111" y="34"/>
                </a:cubicBezTo>
                <a:cubicBezTo>
                  <a:pt x="112" y="34"/>
                  <a:pt x="113" y="33"/>
                  <a:pt x="114" y="33"/>
                </a:cubicBezTo>
                <a:cubicBezTo>
                  <a:pt x="114" y="33"/>
                  <a:pt x="115" y="32"/>
                  <a:pt x="116" y="31"/>
                </a:cubicBezTo>
                <a:cubicBezTo>
                  <a:pt x="116" y="30"/>
                  <a:pt x="117" y="29"/>
                  <a:pt x="117" y="27"/>
                </a:cubicBezTo>
                <a:cubicBezTo>
                  <a:pt x="117" y="26"/>
                  <a:pt x="117" y="24"/>
                  <a:pt x="117" y="22"/>
                </a:cubicBezTo>
                <a:lnTo>
                  <a:pt x="117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9" name="Battery">
            <a:extLst>
              <a:ext uri="{FF2B5EF4-FFF2-40B4-BE49-F238E27FC236}">
                <a16:creationId xmlns:a16="http://schemas.microsoft.com/office/drawing/2014/main" id="{509CC243-E53D-4DB5-B2B9-C536556FF9DE}"/>
              </a:ext>
            </a:extLst>
          </p:cNvPr>
          <p:cNvGrpSpPr>
            <a:grpSpLocks noChangeAspect="1"/>
          </p:cNvGrpSpPr>
          <p:nvPr/>
        </p:nvGrpSpPr>
        <p:grpSpPr>
          <a:xfrm>
            <a:off x="9326609" y="1643224"/>
            <a:ext cx="57403" cy="94177"/>
            <a:chOff x="5721732" y="4486242"/>
            <a:chExt cx="50747" cy="83257"/>
          </a:xfrm>
        </p:grpSpPr>
        <p:sp>
          <p:nvSpPr>
            <p:cNvPr id="200" name="Battery Part 1">
              <a:extLst>
                <a:ext uri="{FF2B5EF4-FFF2-40B4-BE49-F238E27FC236}">
                  <a16:creationId xmlns:a16="http://schemas.microsoft.com/office/drawing/2014/main" id="{BDD0ED99-551B-44AC-94E2-0DFF47200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486242"/>
              <a:ext cx="50747" cy="45990"/>
            </a:xfrm>
            <a:custGeom>
              <a:avLst/>
              <a:gdLst>
                <a:gd name="T0" fmla="*/ 282 w 282"/>
                <a:gd name="T1" fmla="*/ 76 h 252"/>
                <a:gd name="T2" fmla="*/ 245 w 282"/>
                <a:gd name="T3" fmla="*/ 46 h 252"/>
                <a:gd name="T4" fmla="*/ 197 w 282"/>
                <a:gd name="T5" fmla="*/ 46 h 252"/>
                <a:gd name="T6" fmla="*/ 197 w 282"/>
                <a:gd name="T7" fmla="*/ 0 h 252"/>
                <a:gd name="T8" fmla="*/ 85 w 282"/>
                <a:gd name="T9" fmla="*/ 0 h 252"/>
                <a:gd name="T10" fmla="*/ 85 w 282"/>
                <a:gd name="T11" fmla="*/ 46 h 252"/>
                <a:gd name="T12" fmla="*/ 37 w 282"/>
                <a:gd name="T13" fmla="*/ 46 h 252"/>
                <a:gd name="T14" fmla="*/ 0 w 282"/>
                <a:gd name="T15" fmla="*/ 76 h 252"/>
                <a:gd name="T16" fmla="*/ 0 w 282"/>
                <a:gd name="T17" fmla="*/ 252 h 252"/>
                <a:gd name="T18" fmla="*/ 282 w 282"/>
                <a:gd name="T19" fmla="*/ 252 h 252"/>
                <a:gd name="T20" fmla="*/ 282 w 282"/>
                <a:gd name="T21" fmla="*/ 7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252">
                  <a:moveTo>
                    <a:pt x="282" y="76"/>
                  </a:moveTo>
                  <a:cubicBezTo>
                    <a:pt x="282" y="59"/>
                    <a:pt x="265" y="46"/>
                    <a:pt x="245" y="46"/>
                  </a:cubicBezTo>
                  <a:lnTo>
                    <a:pt x="197" y="46"/>
                  </a:lnTo>
                  <a:lnTo>
                    <a:pt x="197" y="0"/>
                  </a:lnTo>
                  <a:lnTo>
                    <a:pt x="85" y="0"/>
                  </a:lnTo>
                  <a:lnTo>
                    <a:pt x="85" y="46"/>
                  </a:lnTo>
                  <a:lnTo>
                    <a:pt x="37" y="46"/>
                  </a:lnTo>
                  <a:cubicBezTo>
                    <a:pt x="17" y="46"/>
                    <a:pt x="0" y="59"/>
                    <a:pt x="0" y="76"/>
                  </a:cubicBezTo>
                  <a:lnTo>
                    <a:pt x="0" y="252"/>
                  </a:lnTo>
                  <a:lnTo>
                    <a:pt x="282" y="252"/>
                  </a:lnTo>
                  <a:lnTo>
                    <a:pt x="282" y="76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Battery Part 2">
              <a:extLst>
                <a:ext uri="{FF2B5EF4-FFF2-40B4-BE49-F238E27FC236}">
                  <a16:creationId xmlns:a16="http://schemas.microsoft.com/office/drawing/2014/main" id="{FC9ED79D-2568-4732-96B6-4A0A56F26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532231"/>
              <a:ext cx="50747" cy="37268"/>
            </a:xfrm>
            <a:custGeom>
              <a:avLst/>
              <a:gdLst>
                <a:gd name="T0" fmla="*/ 0 w 282"/>
                <a:gd name="T1" fmla="*/ 0 h 206"/>
                <a:gd name="T2" fmla="*/ 0 w 282"/>
                <a:gd name="T3" fmla="*/ 176 h 206"/>
                <a:gd name="T4" fmla="*/ 37 w 282"/>
                <a:gd name="T5" fmla="*/ 206 h 206"/>
                <a:gd name="T6" fmla="*/ 244 w 282"/>
                <a:gd name="T7" fmla="*/ 206 h 206"/>
                <a:gd name="T8" fmla="*/ 282 w 282"/>
                <a:gd name="T9" fmla="*/ 176 h 206"/>
                <a:gd name="T10" fmla="*/ 282 w 282"/>
                <a:gd name="T11" fmla="*/ 0 h 206"/>
                <a:gd name="T12" fmla="*/ 0 w 282"/>
                <a:gd name="T1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06">
                  <a:moveTo>
                    <a:pt x="0" y="0"/>
                  </a:moveTo>
                  <a:lnTo>
                    <a:pt x="0" y="176"/>
                  </a:lnTo>
                  <a:cubicBezTo>
                    <a:pt x="0" y="193"/>
                    <a:pt x="17" y="206"/>
                    <a:pt x="37" y="206"/>
                  </a:cubicBezTo>
                  <a:lnTo>
                    <a:pt x="244" y="206"/>
                  </a:lnTo>
                  <a:cubicBezTo>
                    <a:pt x="265" y="206"/>
                    <a:pt x="282" y="193"/>
                    <a:pt x="282" y="176"/>
                  </a:cubicBezTo>
                  <a:lnTo>
                    <a:pt x="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2" name="Signal Strength">
            <a:extLst>
              <a:ext uri="{FF2B5EF4-FFF2-40B4-BE49-F238E27FC236}">
                <a16:creationId xmlns:a16="http://schemas.microsoft.com/office/drawing/2014/main" id="{42FA9CEE-2A22-4AE4-805F-76A04A09B95E}"/>
              </a:ext>
            </a:extLst>
          </p:cNvPr>
          <p:cNvGrpSpPr>
            <a:grpSpLocks noChangeAspect="1"/>
          </p:cNvGrpSpPr>
          <p:nvPr/>
        </p:nvGrpSpPr>
        <p:grpSpPr>
          <a:xfrm>
            <a:off x="9140050" y="1646811"/>
            <a:ext cx="86105" cy="87003"/>
            <a:chOff x="5556804" y="4492585"/>
            <a:chExt cx="76121" cy="76915"/>
          </a:xfrm>
        </p:grpSpPr>
        <p:sp>
          <p:nvSpPr>
            <p:cNvPr id="203" name="Signal Strength Part 1">
              <a:extLst>
                <a:ext uri="{FF2B5EF4-FFF2-40B4-BE49-F238E27FC236}">
                  <a16:creationId xmlns:a16="http://schemas.microsoft.com/office/drawing/2014/main" id="{FDE12841-B6CC-4D41-AF1F-2FC72159A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001" y="4492585"/>
              <a:ext cx="30924" cy="76914"/>
            </a:xfrm>
            <a:custGeom>
              <a:avLst/>
              <a:gdLst>
                <a:gd name="T0" fmla="*/ 39 w 39"/>
                <a:gd name="T1" fmla="*/ 0 h 97"/>
                <a:gd name="T2" fmla="*/ 0 w 39"/>
                <a:gd name="T3" fmla="*/ 39 h 97"/>
                <a:gd name="T4" fmla="*/ 0 w 39"/>
                <a:gd name="T5" fmla="*/ 97 h 97"/>
                <a:gd name="T6" fmla="*/ 39 w 39"/>
                <a:gd name="T7" fmla="*/ 97 h 97"/>
                <a:gd name="T8" fmla="*/ 39 w 3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7">
                  <a:moveTo>
                    <a:pt x="39" y="0"/>
                  </a:moveTo>
                  <a:lnTo>
                    <a:pt x="0" y="39"/>
                  </a:lnTo>
                  <a:lnTo>
                    <a:pt x="0" y="97"/>
                  </a:lnTo>
                  <a:lnTo>
                    <a:pt x="39" y="9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" name="Signal Strength Part 2">
              <a:extLst>
                <a:ext uri="{FF2B5EF4-FFF2-40B4-BE49-F238E27FC236}">
                  <a16:creationId xmlns:a16="http://schemas.microsoft.com/office/drawing/2014/main" id="{C2DC224B-3706-443F-A358-2D10CC1E1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804" y="4523510"/>
              <a:ext cx="45197" cy="45990"/>
            </a:xfrm>
            <a:custGeom>
              <a:avLst/>
              <a:gdLst>
                <a:gd name="T0" fmla="*/ 0 w 254"/>
                <a:gd name="T1" fmla="*/ 254 h 254"/>
                <a:gd name="T2" fmla="*/ 254 w 254"/>
                <a:gd name="T3" fmla="*/ 254 h 254"/>
                <a:gd name="T4" fmla="*/ 254 w 254"/>
                <a:gd name="T5" fmla="*/ 0 h 254"/>
                <a:gd name="T6" fmla="*/ 0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0" y="254"/>
                  </a:moveTo>
                  <a:lnTo>
                    <a:pt x="254" y="254"/>
                  </a:lnTo>
                  <a:lnTo>
                    <a:pt x="254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5" name="WiFi">
            <a:extLst>
              <a:ext uri="{FF2B5EF4-FFF2-40B4-BE49-F238E27FC236}">
                <a16:creationId xmlns:a16="http://schemas.microsoft.com/office/drawing/2014/main" id="{4A6CEF36-4C28-4ACF-9009-AFF04D23388F}"/>
              </a:ext>
            </a:extLst>
          </p:cNvPr>
          <p:cNvGrpSpPr>
            <a:grpSpLocks noChangeAspect="1"/>
          </p:cNvGrpSpPr>
          <p:nvPr/>
        </p:nvGrpSpPr>
        <p:grpSpPr>
          <a:xfrm>
            <a:off x="8959769" y="1649951"/>
            <a:ext cx="101353" cy="80723"/>
            <a:chOff x="5397426" y="4495757"/>
            <a:chExt cx="89601" cy="71363"/>
          </a:xfrm>
        </p:grpSpPr>
        <p:sp>
          <p:nvSpPr>
            <p:cNvPr id="206" name="WiFi Part 1">
              <a:extLst>
                <a:ext uri="{FF2B5EF4-FFF2-40B4-BE49-F238E27FC236}">
                  <a16:creationId xmlns:a16="http://schemas.microsoft.com/office/drawing/2014/main" id="{C666A5CA-D723-40BD-9418-8CA6B8F70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426" y="4495757"/>
              <a:ext cx="89601" cy="31717"/>
            </a:xfrm>
            <a:custGeom>
              <a:avLst/>
              <a:gdLst>
                <a:gd name="T0" fmla="*/ 248 w 496"/>
                <a:gd name="T1" fmla="*/ 0 h 175"/>
                <a:gd name="T2" fmla="*/ 0 w 496"/>
                <a:gd name="T3" fmla="*/ 86 h 175"/>
                <a:gd name="T4" fmla="*/ 71 w 496"/>
                <a:gd name="T5" fmla="*/ 175 h 175"/>
                <a:gd name="T6" fmla="*/ 248 w 496"/>
                <a:gd name="T7" fmla="*/ 113 h 175"/>
                <a:gd name="T8" fmla="*/ 425 w 496"/>
                <a:gd name="T9" fmla="*/ 175 h 175"/>
                <a:gd name="T10" fmla="*/ 496 w 496"/>
                <a:gd name="T11" fmla="*/ 86 h 175"/>
                <a:gd name="T12" fmla="*/ 248 w 496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75">
                  <a:moveTo>
                    <a:pt x="248" y="0"/>
                  </a:moveTo>
                  <a:cubicBezTo>
                    <a:pt x="104" y="0"/>
                    <a:pt x="10" y="79"/>
                    <a:pt x="0" y="86"/>
                  </a:cubicBezTo>
                  <a:lnTo>
                    <a:pt x="71" y="175"/>
                  </a:lnTo>
                  <a:cubicBezTo>
                    <a:pt x="80" y="168"/>
                    <a:pt x="147" y="113"/>
                    <a:pt x="248" y="113"/>
                  </a:cubicBezTo>
                  <a:cubicBezTo>
                    <a:pt x="348" y="113"/>
                    <a:pt x="416" y="168"/>
                    <a:pt x="425" y="175"/>
                  </a:cubicBezTo>
                  <a:lnTo>
                    <a:pt x="496" y="86"/>
                  </a:lnTo>
                  <a:cubicBezTo>
                    <a:pt x="487" y="79"/>
                    <a:pt x="391" y="0"/>
                    <a:pt x="24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7" name="WiFi Part 2">
              <a:extLst>
                <a:ext uri="{FF2B5EF4-FFF2-40B4-BE49-F238E27FC236}">
                  <a16:creationId xmlns:a16="http://schemas.microsoft.com/office/drawing/2014/main" id="{CC70710F-A69E-4C6D-9876-9E9CB87A5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113" y="4516373"/>
              <a:ext cx="64227" cy="50747"/>
            </a:xfrm>
            <a:custGeom>
              <a:avLst/>
              <a:gdLst>
                <a:gd name="T0" fmla="*/ 0 w 354"/>
                <a:gd name="T1" fmla="*/ 62 h 282"/>
                <a:gd name="T2" fmla="*/ 177 w 354"/>
                <a:gd name="T3" fmla="*/ 282 h 282"/>
                <a:gd name="T4" fmla="*/ 177 w 354"/>
                <a:gd name="T5" fmla="*/ 282 h 282"/>
                <a:gd name="T6" fmla="*/ 177 w 354"/>
                <a:gd name="T7" fmla="*/ 282 h 282"/>
                <a:gd name="T8" fmla="*/ 354 w 354"/>
                <a:gd name="T9" fmla="*/ 62 h 282"/>
                <a:gd name="T10" fmla="*/ 177 w 354"/>
                <a:gd name="T11" fmla="*/ 0 h 282"/>
                <a:gd name="T12" fmla="*/ 0 w 354"/>
                <a:gd name="T13" fmla="*/ 6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282">
                  <a:moveTo>
                    <a:pt x="0" y="62"/>
                  </a:moveTo>
                  <a:lnTo>
                    <a:pt x="177" y="282"/>
                  </a:lnTo>
                  <a:lnTo>
                    <a:pt x="177" y="282"/>
                  </a:lnTo>
                  <a:lnTo>
                    <a:pt x="177" y="282"/>
                  </a:lnTo>
                  <a:lnTo>
                    <a:pt x="354" y="62"/>
                  </a:lnTo>
                  <a:cubicBezTo>
                    <a:pt x="345" y="55"/>
                    <a:pt x="278" y="0"/>
                    <a:pt x="177" y="0"/>
                  </a:cubicBezTo>
                  <a:cubicBezTo>
                    <a:pt x="77" y="0"/>
                    <a:pt x="9" y="55"/>
                    <a:pt x="0" y="62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E4A7E06-B0C7-46CA-B412-52AE0A990C11}"/>
              </a:ext>
            </a:extLst>
          </p:cNvPr>
          <p:cNvSpPr/>
          <p:nvPr/>
        </p:nvSpPr>
        <p:spPr>
          <a:xfrm>
            <a:off x="7156961" y="1606896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화살표: 갈매기형 수장 208">
            <a:extLst>
              <a:ext uri="{FF2B5EF4-FFF2-40B4-BE49-F238E27FC236}">
                <a16:creationId xmlns:a16="http://schemas.microsoft.com/office/drawing/2014/main" id="{35B8456E-EDEC-44B0-A326-8D185832264B}"/>
              </a:ext>
            </a:extLst>
          </p:cNvPr>
          <p:cNvSpPr/>
          <p:nvPr/>
        </p:nvSpPr>
        <p:spPr bwMode="auto">
          <a:xfrm rot="10800000">
            <a:off x="7223557" y="1815847"/>
            <a:ext cx="144021" cy="226920"/>
          </a:xfrm>
          <a:prstGeom prst="chevron">
            <a:avLst>
              <a:gd name="adj" fmla="val 7298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3BE2DD15-6407-4F85-AFB7-E3F2CE7344E0}"/>
              </a:ext>
            </a:extLst>
          </p:cNvPr>
          <p:cNvSpPr/>
          <p:nvPr/>
        </p:nvSpPr>
        <p:spPr>
          <a:xfrm>
            <a:off x="9412853" y="1741274"/>
            <a:ext cx="3305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211" name="그림 210">
            <a:extLst>
              <a:ext uri="{FF2B5EF4-FFF2-40B4-BE49-F238E27FC236}">
                <a16:creationId xmlns:a16="http://schemas.microsoft.com/office/drawing/2014/main" id="{3E485247-C1CC-4886-9D8F-DA65D19E97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76" y="1757154"/>
            <a:ext cx="2559682" cy="4534078"/>
          </a:xfrm>
          <a:prstGeom prst="rect">
            <a:avLst/>
          </a:prstGeom>
        </p:spPr>
      </p:pic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000F8AF-C37E-4EE5-9305-49DAE7D1F76D}"/>
              </a:ext>
            </a:extLst>
          </p:cNvPr>
          <p:cNvSpPr/>
          <p:nvPr/>
        </p:nvSpPr>
        <p:spPr>
          <a:xfrm>
            <a:off x="7006771" y="6383781"/>
            <a:ext cx="266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  <a:latin typeface="맑은 고딕" panose="020B0503020000020004" pitchFamily="50" charset="-127"/>
              </a:rPr>
              <a:t>변경하기 시 본인인증 진행 후 조회된 계약 모두 표시하여 선택</a:t>
            </a:r>
            <a:endParaRPr lang="en-US" altLang="ko-KR" sz="1200" dirty="0">
              <a:highlight>
                <a:srgbClr val="FFFF00"/>
              </a:highlight>
              <a:latin typeface="맑은 고딕" panose="020B0503020000020004" pitchFamily="50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C2CB628A-DDBF-49D9-9C98-980BCEA815D7}"/>
              </a:ext>
            </a:extLst>
          </p:cNvPr>
          <p:cNvSpPr/>
          <p:nvPr/>
        </p:nvSpPr>
        <p:spPr bwMode="auto">
          <a:xfrm>
            <a:off x="7193456" y="2536383"/>
            <a:ext cx="2493217" cy="2714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계약정보 확인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위 계약번호에 기기 등록을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시작합니다</a:t>
            </a: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.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4A6FA350-C11E-42C1-A359-86CC70B21D78}"/>
              </a:ext>
            </a:extLst>
          </p:cNvPr>
          <p:cNvSpPr/>
          <p:nvPr/>
        </p:nvSpPr>
        <p:spPr bwMode="auto">
          <a:xfrm>
            <a:off x="7800162" y="1999490"/>
            <a:ext cx="1391013" cy="22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기기등록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C2D132-AE87-48DD-8E4E-42039133A907}"/>
              </a:ext>
            </a:extLst>
          </p:cNvPr>
          <p:cNvSpPr/>
          <p:nvPr/>
        </p:nvSpPr>
        <p:spPr bwMode="auto">
          <a:xfrm>
            <a:off x="8852522" y="2891462"/>
            <a:ext cx="853763" cy="3847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변경하기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50589BB-C4ED-4F4F-963E-E0E9236A61C0}"/>
              </a:ext>
            </a:extLst>
          </p:cNvPr>
          <p:cNvSpPr/>
          <p:nvPr/>
        </p:nvSpPr>
        <p:spPr bwMode="auto">
          <a:xfrm>
            <a:off x="7165001" y="2891462"/>
            <a:ext cx="1648236" cy="38472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defTabSz="914400" fontAlgn="base">
              <a:spcBef>
                <a:spcPct val="20000"/>
              </a:spcBef>
              <a:spcAft>
                <a:spcPct val="20000"/>
              </a:spcAft>
            </a:pPr>
            <a:r>
              <a:rPr kumimoji="1" lang="ko-KR" altLang="en-US" sz="1050" b="1" dirty="0">
                <a:latin typeface="Tahoma" pitchFamily="34" charset="0"/>
              </a:rPr>
              <a:t>계약번호 </a:t>
            </a:r>
            <a:r>
              <a:rPr kumimoji="1" lang="en-US" altLang="ko-KR" sz="1050" b="1" dirty="0">
                <a:latin typeface="Tahoma" pitchFamily="34" charset="0"/>
              </a:rPr>
              <a:t>: 221111222</a:t>
            </a:r>
          </a:p>
          <a:p>
            <a:pPr marL="101600" indent="-101600" defTabSz="914400" fontAlgn="base">
              <a:spcBef>
                <a:spcPct val="20000"/>
              </a:spcBef>
              <a:spcAft>
                <a:spcPct val="20000"/>
              </a:spcAft>
            </a:pPr>
            <a:r>
              <a:rPr kumimoji="1" lang="ko-KR" altLang="en-US" sz="1050" b="1" dirty="0">
                <a:latin typeface="Tahoma" pitchFamily="34" charset="0"/>
              </a:rPr>
              <a:t>상호 </a:t>
            </a:r>
            <a:r>
              <a:rPr kumimoji="1" lang="en-US" altLang="ko-KR" sz="1050" b="1" dirty="0">
                <a:latin typeface="Tahoma" pitchFamily="34" charset="0"/>
              </a:rPr>
              <a:t>: </a:t>
            </a:r>
            <a:r>
              <a:rPr kumimoji="1" lang="ko-KR" altLang="en-US" sz="1050" b="1" dirty="0" err="1">
                <a:latin typeface="Tahoma" pitchFamily="34" charset="0"/>
              </a:rPr>
              <a:t>김문순님주택</a:t>
            </a:r>
            <a:endParaRPr kumimoji="1" lang="en-US" altLang="ko-KR" sz="1050" b="1" dirty="0">
              <a:latin typeface="Tahoma" pitchFamily="34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EECB49D8-3C9F-4B9D-8B6E-00E099F139D5}"/>
              </a:ext>
            </a:extLst>
          </p:cNvPr>
          <p:cNvSpPr/>
          <p:nvPr/>
        </p:nvSpPr>
        <p:spPr bwMode="auto">
          <a:xfrm>
            <a:off x="7147696" y="5739332"/>
            <a:ext cx="2604348" cy="31073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246B1A-9331-451B-8AD7-A56797018C39}"/>
              </a:ext>
            </a:extLst>
          </p:cNvPr>
          <p:cNvSpPr/>
          <p:nvPr/>
        </p:nvSpPr>
        <p:spPr bwMode="auto">
          <a:xfrm>
            <a:off x="6764232" y="1630507"/>
            <a:ext cx="3606899" cy="55926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제외</a:t>
            </a:r>
          </a:p>
        </p:txBody>
      </p:sp>
    </p:spTree>
    <p:extLst>
      <p:ext uri="{BB962C8B-B14F-4D97-AF65-F5344CB8AC3E}">
        <p14:creationId xmlns:p14="http://schemas.microsoft.com/office/powerpoint/2010/main" val="33324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889E3BC8-331B-407C-B2E3-C9502E16FE43}"/>
              </a:ext>
            </a:extLst>
          </p:cNvPr>
          <p:cNvSpPr/>
          <p:nvPr/>
        </p:nvSpPr>
        <p:spPr bwMode="auto">
          <a:xfrm>
            <a:off x="3723281" y="1871363"/>
            <a:ext cx="2555609" cy="4514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AutoNum type="arabicPeriod"/>
              <a:tabLst/>
            </a:pPr>
            <a:endParaRPr kumimoji="1" lang="ko-KR" altLang="en-US" sz="20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grpSp>
        <p:nvGrpSpPr>
          <p:cNvPr id="204" name="Status Bar">
            <a:extLst>
              <a:ext uri="{FF2B5EF4-FFF2-40B4-BE49-F238E27FC236}">
                <a16:creationId xmlns:a16="http://schemas.microsoft.com/office/drawing/2014/main" id="{68F0D72A-35E9-4980-8F3A-94DEE9DB461E}"/>
              </a:ext>
            </a:extLst>
          </p:cNvPr>
          <p:cNvGrpSpPr/>
          <p:nvPr/>
        </p:nvGrpSpPr>
        <p:grpSpPr>
          <a:xfrm>
            <a:off x="3727769" y="1684436"/>
            <a:ext cx="2585819" cy="172388"/>
            <a:chOff x="595686" y="1268402"/>
            <a:chExt cx="2286000" cy="152400"/>
          </a:xfrm>
        </p:grpSpPr>
        <p:sp>
          <p:nvSpPr>
            <p:cNvPr id="205" name="System Bar Container">
              <a:extLst>
                <a:ext uri="{FF2B5EF4-FFF2-40B4-BE49-F238E27FC236}">
                  <a16:creationId xmlns:a16="http://schemas.microsoft.com/office/drawing/2014/main" id="{32D33D87-A72B-4D24-9467-D913A44F7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6" name="Time">
              <a:extLst>
                <a:ext uri="{FF2B5EF4-FFF2-40B4-BE49-F238E27FC236}">
                  <a16:creationId xmlns:a16="http://schemas.microsoft.com/office/drawing/2014/main" id="{BFFA37E1-58E5-4442-8806-0263806E1A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7" name="Battery">
              <a:extLst>
                <a:ext uri="{FF2B5EF4-FFF2-40B4-BE49-F238E27FC236}">
                  <a16:creationId xmlns:a16="http://schemas.microsoft.com/office/drawing/2014/main" id="{C2D8D615-338A-47CB-9BF5-740B6C88C9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14" name="Battery Part 1">
                <a:extLst>
                  <a:ext uri="{FF2B5EF4-FFF2-40B4-BE49-F238E27FC236}">
                    <a16:creationId xmlns:a16="http://schemas.microsoft.com/office/drawing/2014/main" id="{C81AAC27-F3C7-436E-AE9E-B2778556A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Battery Part 2">
                <a:extLst>
                  <a:ext uri="{FF2B5EF4-FFF2-40B4-BE49-F238E27FC236}">
                    <a16:creationId xmlns:a16="http://schemas.microsoft.com/office/drawing/2014/main" id="{DD9A6EE8-1A1C-4A96-B939-F83CD6C1D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8" name="Signal Strength">
              <a:extLst>
                <a:ext uri="{FF2B5EF4-FFF2-40B4-BE49-F238E27FC236}">
                  <a16:creationId xmlns:a16="http://schemas.microsoft.com/office/drawing/2014/main" id="{9EB08385-81B5-4D5D-AAB5-C7EBFD7B5C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12" name="Signal Strength Part 1">
                <a:extLst>
                  <a:ext uri="{FF2B5EF4-FFF2-40B4-BE49-F238E27FC236}">
                    <a16:creationId xmlns:a16="http://schemas.microsoft.com/office/drawing/2014/main" id="{F3A9F920-4BB6-4BEE-978B-469BCCC4E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3" name="Signal Strength Part 2">
                <a:extLst>
                  <a:ext uri="{FF2B5EF4-FFF2-40B4-BE49-F238E27FC236}">
                    <a16:creationId xmlns:a16="http://schemas.microsoft.com/office/drawing/2014/main" id="{6EE14252-7C6E-4CDF-9B81-8461C7E8B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9" name="WiFi">
              <a:extLst>
                <a:ext uri="{FF2B5EF4-FFF2-40B4-BE49-F238E27FC236}">
                  <a16:creationId xmlns:a16="http://schemas.microsoft.com/office/drawing/2014/main" id="{68020630-58B0-43C1-881E-6B09A39D33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10" name="WiFi Part 1">
                <a:extLst>
                  <a:ext uri="{FF2B5EF4-FFF2-40B4-BE49-F238E27FC236}">
                    <a16:creationId xmlns:a16="http://schemas.microsoft.com/office/drawing/2014/main" id="{59A210D7-38ED-4C74-9938-E545691502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1" name="WiFi Part 2">
                <a:extLst>
                  <a:ext uri="{FF2B5EF4-FFF2-40B4-BE49-F238E27FC236}">
                    <a16:creationId xmlns:a16="http://schemas.microsoft.com/office/drawing/2014/main" id="{1CD2F393-BDB7-4845-9AC3-986D56625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345E23E-FF54-4016-A8BD-5FE0717BD2C1}"/>
              </a:ext>
            </a:extLst>
          </p:cNvPr>
          <p:cNvSpPr/>
          <p:nvPr/>
        </p:nvSpPr>
        <p:spPr>
          <a:xfrm>
            <a:off x="3727769" y="1687214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ECC831E6-2776-49FE-9580-58E296A6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ko-KR" altLang="en-US" sz="2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뷰가드미니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설치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50B3699-FD86-49B7-8688-4972ACF5B4F2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DIY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개통 프로세스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84628E4-A3F2-4F66-A3C7-FEF33F613F33}"/>
              </a:ext>
            </a:extLst>
          </p:cNvPr>
          <p:cNvSpPr/>
          <p:nvPr/>
        </p:nvSpPr>
        <p:spPr bwMode="auto">
          <a:xfrm>
            <a:off x="746009" y="1854219"/>
            <a:ext cx="2555609" cy="4514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AutoNum type="arabicPeriod"/>
              <a:tabLst/>
            </a:pPr>
            <a:endParaRPr kumimoji="1" lang="ko-KR" altLang="en-US" sz="20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grpSp>
        <p:nvGrpSpPr>
          <p:cNvPr id="106" name="Status Bar">
            <a:extLst>
              <a:ext uri="{FF2B5EF4-FFF2-40B4-BE49-F238E27FC236}">
                <a16:creationId xmlns:a16="http://schemas.microsoft.com/office/drawing/2014/main" id="{06B700B7-E1B4-42C5-B38D-6D3E60BA3FCD}"/>
              </a:ext>
            </a:extLst>
          </p:cNvPr>
          <p:cNvGrpSpPr/>
          <p:nvPr/>
        </p:nvGrpSpPr>
        <p:grpSpPr>
          <a:xfrm>
            <a:off x="750497" y="1667292"/>
            <a:ext cx="2585819" cy="172388"/>
            <a:chOff x="595686" y="1268402"/>
            <a:chExt cx="2286000" cy="152400"/>
          </a:xfrm>
        </p:grpSpPr>
        <p:sp>
          <p:nvSpPr>
            <p:cNvPr id="107" name="System Bar Container">
              <a:extLst>
                <a:ext uri="{FF2B5EF4-FFF2-40B4-BE49-F238E27FC236}">
                  <a16:creationId xmlns:a16="http://schemas.microsoft.com/office/drawing/2014/main" id="{157DB2B8-8653-4540-9820-42B588147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Time">
              <a:extLst>
                <a:ext uri="{FF2B5EF4-FFF2-40B4-BE49-F238E27FC236}">
                  <a16:creationId xmlns:a16="http://schemas.microsoft.com/office/drawing/2014/main" id="{5A370BB8-1948-48C8-990E-46D4B649CFF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Battery">
              <a:extLst>
                <a:ext uri="{FF2B5EF4-FFF2-40B4-BE49-F238E27FC236}">
                  <a16:creationId xmlns:a16="http://schemas.microsoft.com/office/drawing/2014/main" id="{3CC693E8-FCAC-4D15-9285-04215902FA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45" name="Battery Part 1">
                <a:extLst>
                  <a:ext uri="{FF2B5EF4-FFF2-40B4-BE49-F238E27FC236}">
                    <a16:creationId xmlns:a16="http://schemas.microsoft.com/office/drawing/2014/main" id="{4ED5822A-F381-4F99-AB42-214D9D415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6" name="Battery Part 2">
                <a:extLst>
                  <a:ext uri="{FF2B5EF4-FFF2-40B4-BE49-F238E27FC236}">
                    <a16:creationId xmlns:a16="http://schemas.microsoft.com/office/drawing/2014/main" id="{AFA2D9CB-3CF2-4595-B692-81C9CEF93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7" name="Signal Strength">
              <a:extLst>
                <a:ext uri="{FF2B5EF4-FFF2-40B4-BE49-F238E27FC236}">
                  <a16:creationId xmlns:a16="http://schemas.microsoft.com/office/drawing/2014/main" id="{A2432AC1-8059-4476-B299-15353EACE1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43" name="Signal Strength Part 1">
                <a:extLst>
                  <a:ext uri="{FF2B5EF4-FFF2-40B4-BE49-F238E27FC236}">
                    <a16:creationId xmlns:a16="http://schemas.microsoft.com/office/drawing/2014/main" id="{B35F46D7-4894-4982-9590-E83EB21ED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Signal Strength Part 2">
                <a:extLst>
                  <a:ext uri="{FF2B5EF4-FFF2-40B4-BE49-F238E27FC236}">
                    <a16:creationId xmlns:a16="http://schemas.microsoft.com/office/drawing/2014/main" id="{0D5A8DF7-24C4-4953-9C0E-6932ECB4E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3" name="WiFi">
              <a:extLst>
                <a:ext uri="{FF2B5EF4-FFF2-40B4-BE49-F238E27FC236}">
                  <a16:creationId xmlns:a16="http://schemas.microsoft.com/office/drawing/2014/main" id="{628E0A76-1B57-4B49-A8A5-3BD8D8E24F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41" name="WiFi Part 1">
                <a:extLst>
                  <a:ext uri="{FF2B5EF4-FFF2-40B4-BE49-F238E27FC236}">
                    <a16:creationId xmlns:a16="http://schemas.microsoft.com/office/drawing/2014/main" id="{B11E08DE-3AAB-427E-861E-8466F8F2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WiFi Part 2">
                <a:extLst>
                  <a:ext uri="{FF2B5EF4-FFF2-40B4-BE49-F238E27FC236}">
                    <a16:creationId xmlns:a16="http://schemas.microsoft.com/office/drawing/2014/main" id="{69D3FC24-9BBF-48C9-948C-74D320DC5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F308F87-EC61-4D45-85F4-4974D5A60D61}"/>
              </a:ext>
            </a:extLst>
          </p:cNvPr>
          <p:cNvSpPr/>
          <p:nvPr/>
        </p:nvSpPr>
        <p:spPr>
          <a:xfrm>
            <a:off x="750497" y="1670070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화살표: 갈매기형 수장 147">
            <a:extLst>
              <a:ext uri="{FF2B5EF4-FFF2-40B4-BE49-F238E27FC236}">
                <a16:creationId xmlns:a16="http://schemas.microsoft.com/office/drawing/2014/main" id="{5A1D3D45-41F9-47D7-B2E8-DAE75A026F62}"/>
              </a:ext>
            </a:extLst>
          </p:cNvPr>
          <p:cNvSpPr/>
          <p:nvPr/>
        </p:nvSpPr>
        <p:spPr bwMode="auto">
          <a:xfrm rot="10800000">
            <a:off x="817093" y="1879021"/>
            <a:ext cx="144021" cy="226920"/>
          </a:xfrm>
          <a:prstGeom prst="chevron">
            <a:avLst>
              <a:gd name="adj" fmla="val 7298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55C1B18-41F8-4662-BDA0-ECF74558014F}"/>
              </a:ext>
            </a:extLst>
          </p:cNvPr>
          <p:cNvSpPr/>
          <p:nvPr/>
        </p:nvSpPr>
        <p:spPr>
          <a:xfrm>
            <a:off x="3006389" y="1804448"/>
            <a:ext cx="3305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AA0C578-C8B9-405C-A19D-F0607B718BDE}"/>
              </a:ext>
            </a:extLst>
          </p:cNvPr>
          <p:cNvSpPr/>
          <p:nvPr/>
        </p:nvSpPr>
        <p:spPr>
          <a:xfrm>
            <a:off x="752294" y="4182341"/>
            <a:ext cx="2541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맑은 고딕" panose="020B0503020000020004" pitchFamily="50" charset="-127"/>
              </a:rPr>
              <a:t>뷰가드미니</a:t>
            </a:r>
            <a:r>
              <a:rPr lang="ko-KR" altLang="en-US" sz="1200" dirty="0">
                <a:latin typeface="맑은 고딕" panose="020B0503020000020004" pitchFamily="50" charset="-127"/>
              </a:rPr>
              <a:t> 제품 밑면의 </a:t>
            </a:r>
            <a:r>
              <a:rPr lang="en-US" altLang="ko-KR" sz="1200" dirty="0">
                <a:latin typeface="맑은 고딕" panose="020B0503020000020004" pitchFamily="50" charset="-127"/>
              </a:rPr>
              <a:t>QR</a:t>
            </a:r>
            <a:r>
              <a:rPr lang="ko-KR" altLang="en-US" sz="1200" dirty="0">
                <a:latin typeface="맑은 고딕" panose="020B0503020000020004" pitchFamily="50" charset="-127"/>
              </a:rPr>
              <a:t>코드를 인식하세요</a:t>
            </a:r>
            <a:r>
              <a:rPr lang="en-US" altLang="ko-KR" sz="1200" dirty="0">
                <a:latin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</a:endParaRPr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F82A5864-1EFD-4B57-A0D2-15FA4837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84" y="4728897"/>
            <a:ext cx="1332488" cy="742312"/>
          </a:xfrm>
          <a:prstGeom prst="rect">
            <a:avLst/>
          </a:prstGeom>
        </p:spPr>
      </p:pic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248B5C0-D3F6-4EBD-9DE4-98A1C3DCF8F1}"/>
              </a:ext>
            </a:extLst>
          </p:cNvPr>
          <p:cNvSpPr/>
          <p:nvPr/>
        </p:nvSpPr>
        <p:spPr bwMode="auto">
          <a:xfrm>
            <a:off x="817092" y="2285774"/>
            <a:ext cx="2449420" cy="159120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D35C01C-8FF5-40D6-B694-A28FC0EAB676}"/>
              </a:ext>
            </a:extLst>
          </p:cNvPr>
          <p:cNvSpPr/>
          <p:nvPr/>
        </p:nvSpPr>
        <p:spPr>
          <a:xfrm>
            <a:off x="1493511" y="2989028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</a:rPr>
              <a:t>카메라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0" name="오른쪽 대괄호 169">
            <a:extLst>
              <a:ext uri="{FF2B5EF4-FFF2-40B4-BE49-F238E27FC236}">
                <a16:creationId xmlns:a16="http://schemas.microsoft.com/office/drawing/2014/main" id="{B4FC343B-1F61-4874-A039-28B0980FC70C}"/>
              </a:ext>
            </a:extLst>
          </p:cNvPr>
          <p:cNvSpPr/>
          <p:nvPr/>
        </p:nvSpPr>
        <p:spPr>
          <a:xfrm>
            <a:off x="2802201" y="2626150"/>
            <a:ext cx="288040" cy="952906"/>
          </a:xfrm>
          <a:prstGeom prst="rightBracket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오른쪽 대괄호 174">
            <a:extLst>
              <a:ext uri="{FF2B5EF4-FFF2-40B4-BE49-F238E27FC236}">
                <a16:creationId xmlns:a16="http://schemas.microsoft.com/office/drawing/2014/main" id="{DC2CB74B-0BF2-4D27-B4CC-7D37BEAFB4C2}"/>
              </a:ext>
            </a:extLst>
          </p:cNvPr>
          <p:cNvSpPr/>
          <p:nvPr/>
        </p:nvSpPr>
        <p:spPr>
          <a:xfrm rot="10800000">
            <a:off x="978841" y="2651074"/>
            <a:ext cx="288040" cy="952906"/>
          </a:xfrm>
          <a:prstGeom prst="rightBracket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B593334-44CF-479F-AD58-DF70309246DF}"/>
              </a:ext>
            </a:extLst>
          </p:cNvPr>
          <p:cNvSpPr/>
          <p:nvPr/>
        </p:nvSpPr>
        <p:spPr bwMode="auto">
          <a:xfrm>
            <a:off x="6776528" y="1857217"/>
            <a:ext cx="2555609" cy="4514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AutoNum type="arabicPeriod"/>
              <a:tabLst/>
            </a:pPr>
            <a:endParaRPr kumimoji="1" lang="ko-KR" altLang="en-US" sz="20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grpSp>
        <p:nvGrpSpPr>
          <p:cNvPr id="177" name="Status Bar">
            <a:extLst>
              <a:ext uri="{FF2B5EF4-FFF2-40B4-BE49-F238E27FC236}">
                <a16:creationId xmlns:a16="http://schemas.microsoft.com/office/drawing/2014/main" id="{29E9D070-04F6-4B38-B48C-303E48357DD3}"/>
              </a:ext>
            </a:extLst>
          </p:cNvPr>
          <p:cNvGrpSpPr/>
          <p:nvPr/>
        </p:nvGrpSpPr>
        <p:grpSpPr>
          <a:xfrm>
            <a:off x="6781016" y="1670290"/>
            <a:ext cx="2585819" cy="172388"/>
            <a:chOff x="595686" y="1268402"/>
            <a:chExt cx="2286000" cy="152400"/>
          </a:xfrm>
        </p:grpSpPr>
        <p:sp>
          <p:nvSpPr>
            <p:cNvPr id="178" name="System Bar Container">
              <a:extLst>
                <a:ext uri="{FF2B5EF4-FFF2-40B4-BE49-F238E27FC236}">
                  <a16:creationId xmlns:a16="http://schemas.microsoft.com/office/drawing/2014/main" id="{DEC6E732-878C-4CD7-91C0-DCC2A651C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Time">
              <a:extLst>
                <a:ext uri="{FF2B5EF4-FFF2-40B4-BE49-F238E27FC236}">
                  <a16:creationId xmlns:a16="http://schemas.microsoft.com/office/drawing/2014/main" id="{66B5F025-A124-44C0-A368-0B76CF1A28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0" name="Battery">
              <a:extLst>
                <a:ext uri="{FF2B5EF4-FFF2-40B4-BE49-F238E27FC236}">
                  <a16:creationId xmlns:a16="http://schemas.microsoft.com/office/drawing/2014/main" id="{CA0907C6-C385-44A1-B174-91B4EBF193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87" name="Battery Part 1">
                <a:extLst>
                  <a:ext uri="{FF2B5EF4-FFF2-40B4-BE49-F238E27FC236}">
                    <a16:creationId xmlns:a16="http://schemas.microsoft.com/office/drawing/2014/main" id="{F0CB7C80-3ADF-474B-8D75-5264EB1A8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8" name="Battery Part 2">
                <a:extLst>
                  <a:ext uri="{FF2B5EF4-FFF2-40B4-BE49-F238E27FC236}">
                    <a16:creationId xmlns:a16="http://schemas.microsoft.com/office/drawing/2014/main" id="{3CE382A5-4B20-4200-A046-DD1CC4F99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1" name="Signal Strength">
              <a:extLst>
                <a:ext uri="{FF2B5EF4-FFF2-40B4-BE49-F238E27FC236}">
                  <a16:creationId xmlns:a16="http://schemas.microsoft.com/office/drawing/2014/main" id="{373F540D-D103-4375-BB18-373DDAB31E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85" name="Signal Strength Part 1">
                <a:extLst>
                  <a:ext uri="{FF2B5EF4-FFF2-40B4-BE49-F238E27FC236}">
                    <a16:creationId xmlns:a16="http://schemas.microsoft.com/office/drawing/2014/main" id="{D581CE01-3399-4A0C-BFEB-387186EEC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Signal Strength Part 2">
                <a:extLst>
                  <a:ext uri="{FF2B5EF4-FFF2-40B4-BE49-F238E27FC236}">
                    <a16:creationId xmlns:a16="http://schemas.microsoft.com/office/drawing/2014/main" id="{C843D61B-2182-4BDC-9DE9-283E5B5DE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WiFi">
              <a:extLst>
                <a:ext uri="{FF2B5EF4-FFF2-40B4-BE49-F238E27FC236}">
                  <a16:creationId xmlns:a16="http://schemas.microsoft.com/office/drawing/2014/main" id="{F1978928-3293-445F-9B13-FACE8166D5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83" name="WiFi Part 1">
                <a:extLst>
                  <a:ext uri="{FF2B5EF4-FFF2-40B4-BE49-F238E27FC236}">
                    <a16:creationId xmlns:a16="http://schemas.microsoft.com/office/drawing/2014/main" id="{27F5FECD-2AA3-4D34-8508-324A630AE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WiFi Part 2">
                <a:extLst>
                  <a:ext uri="{FF2B5EF4-FFF2-40B4-BE49-F238E27FC236}">
                    <a16:creationId xmlns:a16="http://schemas.microsoft.com/office/drawing/2014/main" id="{36CD0A02-94A2-40D1-9511-309EEF859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ED90DD1D-039E-49D4-8AD7-B4EA4C651958}"/>
              </a:ext>
            </a:extLst>
          </p:cNvPr>
          <p:cNvSpPr/>
          <p:nvPr/>
        </p:nvSpPr>
        <p:spPr>
          <a:xfrm>
            <a:off x="6781016" y="1673068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화살표: 갈매기형 수장 189">
            <a:extLst>
              <a:ext uri="{FF2B5EF4-FFF2-40B4-BE49-F238E27FC236}">
                <a16:creationId xmlns:a16="http://schemas.microsoft.com/office/drawing/2014/main" id="{95B8BABC-F21E-41C2-B510-176687AA8BED}"/>
              </a:ext>
            </a:extLst>
          </p:cNvPr>
          <p:cNvSpPr/>
          <p:nvPr/>
        </p:nvSpPr>
        <p:spPr bwMode="auto">
          <a:xfrm rot="10800000">
            <a:off x="6847612" y="1882019"/>
            <a:ext cx="144021" cy="226920"/>
          </a:xfrm>
          <a:prstGeom prst="chevron">
            <a:avLst>
              <a:gd name="adj" fmla="val 7298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A035F8B-9FDB-4D5D-92C2-A1FC4089E9DB}"/>
              </a:ext>
            </a:extLst>
          </p:cNvPr>
          <p:cNvSpPr/>
          <p:nvPr/>
        </p:nvSpPr>
        <p:spPr>
          <a:xfrm>
            <a:off x="9036908" y="1807446"/>
            <a:ext cx="3305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46DC634-223D-41BF-AC67-8D3F0807EDE6}"/>
              </a:ext>
            </a:extLst>
          </p:cNvPr>
          <p:cNvSpPr/>
          <p:nvPr/>
        </p:nvSpPr>
        <p:spPr>
          <a:xfrm>
            <a:off x="6782813" y="4185339"/>
            <a:ext cx="254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이미 사용 중인 기기입니다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</a:rPr>
              <a:t>아래 버튼을 눌러 소유권 변경을 요청하세요</a:t>
            </a:r>
            <a:r>
              <a:rPr lang="en-US" altLang="ko-KR" sz="1200" dirty="0">
                <a:latin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</a:endParaRP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786953CD-E921-4FCA-9810-F7B15484E50E}"/>
              </a:ext>
            </a:extLst>
          </p:cNvPr>
          <p:cNvSpPr/>
          <p:nvPr/>
        </p:nvSpPr>
        <p:spPr bwMode="auto">
          <a:xfrm>
            <a:off x="7170661" y="5471209"/>
            <a:ext cx="1690606" cy="356007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defTabSz="914400" fontAlgn="base">
              <a:spcBef>
                <a:spcPct val="20000"/>
              </a:spcBef>
              <a:spcAft>
                <a:spcPct val="20000"/>
              </a:spcAft>
            </a:pPr>
            <a:r>
              <a:rPr kumimoji="1" lang="ko-KR" altLang="en-US" sz="1400" b="1" dirty="0">
                <a:solidFill>
                  <a:sysClr val="windowText" lastClr="000000"/>
                </a:solidFill>
                <a:latin typeface="Tahoma" pitchFamily="34" charset="0"/>
              </a:rPr>
              <a:t>소유권 변경 요청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DBE93E7D-1377-4BA8-9C06-0D7EECAF130B}"/>
              </a:ext>
            </a:extLst>
          </p:cNvPr>
          <p:cNvSpPr/>
          <p:nvPr/>
        </p:nvSpPr>
        <p:spPr>
          <a:xfrm>
            <a:off x="6919622" y="2563812"/>
            <a:ext cx="254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</a:rPr>
              <a:t>계약번호 </a:t>
            </a:r>
            <a:r>
              <a:rPr lang="en-US" altLang="ko-KR" sz="1200" dirty="0">
                <a:latin typeface="맑은 고딕" panose="020B0503020000020004" pitchFamily="50" charset="-127"/>
              </a:rPr>
              <a:t>: XXXXXXXX</a:t>
            </a:r>
          </a:p>
          <a:p>
            <a:r>
              <a:rPr lang="ko-KR" altLang="en-US" sz="1200" dirty="0">
                <a:latin typeface="맑은 고딕" panose="020B0503020000020004" pitchFamily="50" charset="-127"/>
              </a:rPr>
              <a:t>상호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</a:rPr>
              <a:t>김문순님 주택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</a:rPr>
              <a:t>기기종류 </a:t>
            </a:r>
            <a:r>
              <a:rPr lang="en-US" altLang="ko-KR" sz="1200" dirty="0">
                <a:latin typeface="맑은 고딕" panose="020B0503020000020004" pitchFamily="50" charset="-127"/>
              </a:rPr>
              <a:t>: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뷰가드미니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</a:rPr>
              <a:t>MAC : 1231513513651265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3361F4D-C053-4307-AC09-095C3A33F227}"/>
              </a:ext>
            </a:extLst>
          </p:cNvPr>
          <p:cNvSpPr/>
          <p:nvPr/>
        </p:nvSpPr>
        <p:spPr bwMode="auto">
          <a:xfrm>
            <a:off x="6771751" y="6071445"/>
            <a:ext cx="2604348" cy="3107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확인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비활성화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3503FFA0-3ECF-48BD-A2C1-964BDD9A0A2E}"/>
              </a:ext>
            </a:extLst>
          </p:cNvPr>
          <p:cNvSpPr/>
          <p:nvPr/>
        </p:nvSpPr>
        <p:spPr>
          <a:xfrm>
            <a:off x="1282511" y="6059445"/>
            <a:ext cx="2541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</a:rPr>
              <a:t>QR</a:t>
            </a:r>
            <a:r>
              <a:rPr lang="ko-KR" altLang="en-US" sz="1200" dirty="0">
                <a:latin typeface="맑은 고딕" panose="020B0503020000020004" pitchFamily="50" charset="-127"/>
              </a:rPr>
              <a:t>코드가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없으신가요</a:t>
            </a:r>
            <a:r>
              <a:rPr lang="en-US" altLang="ko-KR" sz="1200" dirty="0">
                <a:latin typeface="맑은 고딕" panose="020B0503020000020004" pitchFamily="50" charset="-127"/>
              </a:rPr>
              <a:t>?</a:t>
            </a:r>
            <a:endParaRPr lang="ko-KR" altLang="en-US" sz="1200" dirty="0">
              <a:latin typeface="맑은 고딕" panose="020B0503020000020004" pitchFamily="50" charset="-127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AC685F6C-4EBC-4DAE-A4FD-942788E3CB89}"/>
              </a:ext>
            </a:extLst>
          </p:cNvPr>
          <p:cNvSpPr/>
          <p:nvPr/>
        </p:nvSpPr>
        <p:spPr bwMode="auto">
          <a:xfrm>
            <a:off x="1074343" y="6072571"/>
            <a:ext cx="250749" cy="25074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!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198" name="그림 197">
            <a:extLst>
              <a:ext uri="{FF2B5EF4-FFF2-40B4-BE49-F238E27FC236}">
                <a16:creationId xmlns:a16="http://schemas.microsoft.com/office/drawing/2014/main" id="{BEE4C3FC-96B6-43BD-8407-E2ED1FF2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11" y="4868385"/>
            <a:ext cx="359695" cy="463336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A12585C2-DBF8-4E78-9EAF-8ECAD20EB871}"/>
              </a:ext>
            </a:extLst>
          </p:cNvPr>
          <p:cNvSpPr/>
          <p:nvPr/>
        </p:nvSpPr>
        <p:spPr bwMode="auto">
          <a:xfrm rot="10800000">
            <a:off x="2662564" y="5409671"/>
            <a:ext cx="142043" cy="2867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2462796-033A-4B41-96D2-89FC26394A63}"/>
              </a:ext>
            </a:extLst>
          </p:cNvPr>
          <p:cNvSpPr/>
          <p:nvPr/>
        </p:nvSpPr>
        <p:spPr bwMode="auto">
          <a:xfrm>
            <a:off x="960351" y="5975065"/>
            <a:ext cx="2129889" cy="3482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58D1643F-EE5B-4C8D-A35F-F0DB0C4105C0}"/>
              </a:ext>
            </a:extLst>
          </p:cNvPr>
          <p:cNvCxnSpPr>
            <a:cxnSpLocks/>
            <a:stCxn id="199" idx="3"/>
            <a:endCxn id="216" idx="1"/>
          </p:cNvCxnSpPr>
          <p:nvPr/>
        </p:nvCxnSpPr>
        <p:spPr>
          <a:xfrm flipV="1">
            <a:off x="3090240" y="4058166"/>
            <a:ext cx="637529" cy="20910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C4942D-3271-4452-A98F-3E304E36B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494" y="3123938"/>
            <a:ext cx="1353429" cy="1261981"/>
          </a:xfrm>
          <a:prstGeom prst="rect">
            <a:avLst/>
          </a:prstGeom>
        </p:spPr>
      </p:pic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ED003AC-FD40-4B41-BC63-D9744F5F28E4}"/>
              </a:ext>
            </a:extLst>
          </p:cNvPr>
          <p:cNvSpPr/>
          <p:nvPr/>
        </p:nvSpPr>
        <p:spPr>
          <a:xfrm>
            <a:off x="3824099" y="2409923"/>
            <a:ext cx="2541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</a:rPr>
              <a:t>1. </a:t>
            </a:r>
            <a:r>
              <a:rPr lang="ko-KR" altLang="en-US" sz="1200" dirty="0">
                <a:latin typeface="맑은 고딕" panose="020B0503020000020004" pitchFamily="50" charset="-127"/>
              </a:rPr>
              <a:t>카메라 후면부의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리셋버튼을</a:t>
            </a:r>
            <a:r>
              <a:rPr lang="ko-KR" altLang="en-US" sz="1200" dirty="0">
                <a:latin typeface="맑은 고딕" panose="020B0503020000020004" pitchFamily="50" charset="-127"/>
              </a:rPr>
              <a:t> 삐</a:t>
            </a:r>
            <a:r>
              <a:rPr lang="en-US" altLang="ko-KR" sz="1200" dirty="0">
                <a:latin typeface="맑은 고딕" panose="020B0503020000020004" pitchFamily="50" charset="-127"/>
              </a:rPr>
              <a:t>~ </a:t>
            </a:r>
            <a:r>
              <a:rPr lang="ko-KR" altLang="en-US" sz="1200" dirty="0">
                <a:latin typeface="맑은 고딕" panose="020B0503020000020004" pitchFamily="50" charset="-127"/>
              </a:rPr>
              <a:t>소리가 날때까지 </a:t>
            </a:r>
            <a:r>
              <a:rPr lang="en-US" altLang="ko-KR" sz="1200" dirty="0">
                <a:latin typeface="맑은 고딕" panose="020B0503020000020004" pitchFamily="50" charset="-127"/>
              </a:rPr>
              <a:t>10</a:t>
            </a:r>
            <a:r>
              <a:rPr lang="ko-KR" altLang="en-US" sz="1200" dirty="0">
                <a:latin typeface="맑은 고딕" panose="020B0503020000020004" pitchFamily="50" charset="-127"/>
              </a:rPr>
              <a:t>초 이상 눌러주세요</a:t>
            </a:r>
            <a:r>
              <a:rPr lang="en-US" altLang="ko-KR" sz="1200" dirty="0">
                <a:latin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716F76B7-8FA9-4FBA-9789-37284CB6FE3E}"/>
              </a:ext>
            </a:extLst>
          </p:cNvPr>
          <p:cNvSpPr/>
          <p:nvPr/>
        </p:nvSpPr>
        <p:spPr>
          <a:xfrm>
            <a:off x="3812034" y="4685390"/>
            <a:ext cx="2541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</a:rPr>
              <a:t>2. LED</a:t>
            </a:r>
            <a:r>
              <a:rPr lang="ko-KR" altLang="en-US" sz="1200" dirty="0">
                <a:latin typeface="맑은 고딕" panose="020B0503020000020004" pitchFamily="50" charset="-127"/>
              </a:rPr>
              <a:t>가 붉은색으로 깜박이기 시작하면 아래 버튼을 누르세요</a:t>
            </a:r>
            <a:r>
              <a:rPr lang="en-US" altLang="ko-KR" sz="1200" dirty="0">
                <a:latin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46B9DFED-6F44-443C-AFF2-2FC7F020324C}"/>
              </a:ext>
            </a:extLst>
          </p:cNvPr>
          <p:cNvSpPr/>
          <p:nvPr/>
        </p:nvSpPr>
        <p:spPr>
          <a:xfrm>
            <a:off x="4109811" y="5510712"/>
            <a:ext cx="1687152" cy="276999"/>
          </a:xfrm>
          <a:prstGeom prst="rect">
            <a:avLst/>
          </a:prstGeom>
          <a:solidFill>
            <a:srgbClr val="125EA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</a:rPr>
              <a:t>내 주변기기 검색하기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CDF6666-6744-428E-ABA0-B8D77BEBFFA2}"/>
              </a:ext>
            </a:extLst>
          </p:cNvPr>
          <p:cNvSpPr/>
          <p:nvPr/>
        </p:nvSpPr>
        <p:spPr bwMode="auto">
          <a:xfrm>
            <a:off x="6988662" y="5468906"/>
            <a:ext cx="2129889" cy="3482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CACD89D5-6D4A-4DA1-9BDA-6C607CC7CB81}"/>
              </a:ext>
            </a:extLst>
          </p:cNvPr>
          <p:cNvCxnSpPr>
            <a:cxnSpLocks/>
          </p:cNvCxnSpPr>
          <p:nvPr/>
        </p:nvCxnSpPr>
        <p:spPr>
          <a:xfrm flipV="1">
            <a:off x="9118551" y="3549841"/>
            <a:ext cx="637529" cy="20910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5D7A42-4E2B-491D-AEB8-F4616F39877A}"/>
              </a:ext>
            </a:extLst>
          </p:cNvPr>
          <p:cNvSpPr/>
          <p:nvPr/>
        </p:nvSpPr>
        <p:spPr bwMode="auto">
          <a:xfrm>
            <a:off x="9756080" y="3123938"/>
            <a:ext cx="1946493" cy="12077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dirty="0" err="1">
                <a:highlight>
                  <a:srgbClr val="FFFF00"/>
                </a:highlight>
                <a:latin typeface="Tahoma" pitchFamily="34" charset="0"/>
                <a:ea typeface="맑은 고딕" pitchFamily="50" charset="-127"/>
              </a:rPr>
              <a:t>뷰가드미니</a:t>
            </a:r>
            <a:r>
              <a:rPr kumimoji="1" lang="ko-KR" altLang="en-US" sz="1400" b="1" dirty="0">
                <a:highlight>
                  <a:srgbClr val="FFFF00"/>
                </a:highlight>
                <a:latin typeface="Tahoma" pitchFamily="34" charset="0"/>
                <a:ea typeface="맑은 고딕" pitchFamily="50" charset="-127"/>
              </a:rPr>
              <a:t> </a:t>
            </a:r>
            <a:r>
              <a:rPr kumimoji="1" lang="en-US" altLang="ko-KR" sz="1400" b="1" dirty="0">
                <a:highlight>
                  <a:srgbClr val="FFFF00"/>
                </a:highlight>
                <a:latin typeface="Tahoma" pitchFamily="34" charset="0"/>
                <a:ea typeface="맑은 고딕" pitchFamily="50" charset="-127"/>
              </a:rPr>
              <a:t>App</a:t>
            </a:r>
            <a:r>
              <a:rPr kumimoji="1" lang="ko-KR" altLang="en-US" sz="1400" b="1" dirty="0">
                <a:highlight>
                  <a:srgbClr val="FFFF00"/>
                </a:highlight>
                <a:latin typeface="Tahoma" pitchFamily="34" charset="0"/>
                <a:ea typeface="맑은 고딕" pitchFamily="50" charset="-127"/>
              </a:rPr>
              <a:t>과 </a:t>
            </a:r>
            <a:endParaRPr kumimoji="1" lang="en-US" altLang="ko-KR" sz="1400" b="1" dirty="0">
              <a:highlight>
                <a:srgbClr val="FFFF00"/>
              </a:highlight>
              <a:latin typeface="Tahoma" pitchFamily="34" charset="0"/>
              <a:ea typeface="맑은 고딕" pitchFamily="50" charset="-127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dirty="0" err="1">
                <a:highlight>
                  <a:srgbClr val="FFFF00"/>
                </a:highlight>
                <a:latin typeface="Tahoma" pitchFamily="34" charset="0"/>
                <a:ea typeface="맑은 고딕" pitchFamily="50" charset="-127"/>
              </a:rPr>
              <a:t>캡스홈</a:t>
            </a:r>
            <a:r>
              <a:rPr kumimoji="1" lang="ko-KR" altLang="en-US" sz="1400" b="1" dirty="0">
                <a:highlight>
                  <a:srgbClr val="FFFF00"/>
                </a:highlight>
                <a:latin typeface="Tahoma" pitchFamily="34" charset="0"/>
                <a:ea typeface="맑은 고딕" pitchFamily="50" charset="-127"/>
              </a:rPr>
              <a:t> 서버간 </a:t>
            </a:r>
            <a:endParaRPr kumimoji="1" lang="en-US" altLang="ko-KR" sz="1400" b="1" dirty="0">
              <a:highlight>
                <a:srgbClr val="FFFF00"/>
              </a:highlight>
              <a:latin typeface="Tahoma" pitchFamily="34" charset="0"/>
              <a:ea typeface="맑은 고딕" pitchFamily="50" charset="-127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400" b="1" dirty="0">
                <a:highlight>
                  <a:srgbClr val="FFFF00"/>
                </a:highlight>
                <a:latin typeface="Tahoma" pitchFamily="34" charset="0"/>
                <a:ea typeface="맑은 고딕" pitchFamily="50" charset="-127"/>
              </a:rPr>
              <a:t>API</a:t>
            </a:r>
            <a:r>
              <a:rPr kumimoji="1" lang="ko-KR" altLang="en-US" sz="1400" b="1" dirty="0">
                <a:highlight>
                  <a:srgbClr val="FFFF00"/>
                </a:highlight>
                <a:latin typeface="Tahoma" pitchFamily="34" charset="0"/>
                <a:ea typeface="맑은 고딕" pitchFamily="50" charset="-127"/>
              </a:rPr>
              <a:t> 연동 필요</a:t>
            </a:r>
            <a:endParaRPr kumimoji="1" lang="en-US" altLang="ko-KR" sz="1400" b="1" dirty="0">
              <a:highlight>
                <a:srgbClr val="FFFF00"/>
              </a:highlight>
              <a:latin typeface="Tahoma" pitchFamily="34" charset="0"/>
              <a:ea typeface="맑은 고딕" pitchFamily="50" charset="-127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400" b="1" dirty="0">
                <a:highlight>
                  <a:srgbClr val="FFFF00"/>
                </a:highlight>
                <a:latin typeface="Tahoma" pitchFamily="34" charset="0"/>
                <a:ea typeface="맑은 고딕" pitchFamily="50" charset="-127"/>
              </a:rPr>
              <a:t>(</a:t>
            </a:r>
            <a:r>
              <a:rPr kumimoji="1" lang="ko-KR" altLang="en-US" sz="1400" b="1" dirty="0">
                <a:highlight>
                  <a:srgbClr val="FFFF00"/>
                </a:highlight>
                <a:latin typeface="Tahoma" pitchFamily="34" charset="0"/>
                <a:ea typeface="맑은 고딕" pitchFamily="50" charset="-127"/>
              </a:rPr>
              <a:t>계약번호</a:t>
            </a:r>
            <a:r>
              <a:rPr kumimoji="1" lang="en-US" altLang="ko-KR" sz="1400" b="1" dirty="0">
                <a:highlight>
                  <a:srgbClr val="FFFF00"/>
                </a:highlight>
                <a:latin typeface="Tahoma" pitchFamily="34" charset="0"/>
                <a:ea typeface="맑은 고딕" pitchFamily="50" charset="-127"/>
              </a:rPr>
              <a:t> </a:t>
            </a:r>
            <a:r>
              <a:rPr kumimoji="1" lang="ko-KR" altLang="en-US" sz="1400" b="1" dirty="0">
                <a:highlight>
                  <a:srgbClr val="FFFF00"/>
                </a:highlight>
                <a:latin typeface="Tahoma" pitchFamily="34" charset="0"/>
                <a:ea typeface="맑은 고딕" pitchFamily="50" charset="-127"/>
              </a:rPr>
              <a:t>기반</a:t>
            </a:r>
            <a:r>
              <a:rPr kumimoji="1" lang="en-US" altLang="ko-KR" sz="1400" b="1" dirty="0">
                <a:highlight>
                  <a:srgbClr val="FFFF00"/>
                </a:highlight>
                <a:latin typeface="Tahoma" pitchFamily="34" charset="0"/>
                <a:ea typeface="맑은 고딕" pitchFamily="50" charset="-127"/>
              </a:rPr>
              <a:t>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20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0">
            <a:extLst>
              <a:ext uri="{FF2B5EF4-FFF2-40B4-BE49-F238E27FC236}">
                <a16:creationId xmlns:a16="http://schemas.microsoft.com/office/drawing/2014/main" id="{ECC831E6-2776-49FE-9580-58E296A6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ko-KR" altLang="en-US" sz="2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뷰가드미니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설치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50B3699-FD86-49B7-8688-4972ACF5B4F2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DIY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개통 프로세스</a:t>
            </a:r>
          </a:p>
        </p:txBody>
      </p:sp>
      <p:sp>
        <p:nvSpPr>
          <p:cNvPr id="90" name="System Bar Container">
            <a:extLst>
              <a:ext uri="{FF2B5EF4-FFF2-40B4-BE49-F238E27FC236}">
                <a16:creationId xmlns:a16="http://schemas.microsoft.com/office/drawing/2014/main" id="{36BF8B41-8451-45E3-B3B6-61D183E5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54" y="1630507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ime">
            <a:extLst>
              <a:ext uri="{FF2B5EF4-FFF2-40B4-BE49-F238E27FC236}">
                <a16:creationId xmlns:a16="http://schemas.microsoft.com/office/drawing/2014/main" id="{283CDBB8-040C-4800-A2B1-060CC1741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51590" y="1682178"/>
            <a:ext cx="219279" cy="69047"/>
          </a:xfrm>
          <a:custGeom>
            <a:avLst/>
            <a:gdLst>
              <a:gd name="T0" fmla="*/ 10 w 122"/>
              <a:gd name="T1" fmla="*/ 6 h 38"/>
              <a:gd name="T2" fmla="*/ 14 w 122"/>
              <a:gd name="T3" fmla="*/ 0 h 38"/>
              <a:gd name="T4" fmla="*/ 52 w 122"/>
              <a:gd name="T5" fmla="*/ 37 h 38"/>
              <a:gd name="T6" fmla="*/ 40 w 122"/>
              <a:gd name="T7" fmla="*/ 20 h 38"/>
              <a:gd name="T8" fmla="*/ 46 w 122"/>
              <a:gd name="T9" fmla="*/ 12 h 38"/>
              <a:gd name="T10" fmla="*/ 44 w 122"/>
              <a:gd name="T11" fmla="*/ 5 h 38"/>
              <a:gd name="T12" fmla="*/ 36 w 122"/>
              <a:gd name="T13" fmla="*/ 4 h 38"/>
              <a:gd name="T14" fmla="*/ 32 w 122"/>
              <a:gd name="T15" fmla="*/ 11 h 38"/>
              <a:gd name="T16" fmla="*/ 30 w 122"/>
              <a:gd name="T17" fmla="*/ 3 h 38"/>
              <a:gd name="T18" fmla="*/ 44 w 122"/>
              <a:gd name="T19" fmla="*/ 0 h 38"/>
              <a:gd name="T20" fmla="*/ 51 w 122"/>
              <a:gd name="T21" fmla="*/ 9 h 38"/>
              <a:gd name="T22" fmla="*/ 46 w 122"/>
              <a:gd name="T23" fmla="*/ 19 h 38"/>
              <a:gd name="T24" fmla="*/ 52 w 122"/>
              <a:gd name="T25" fmla="*/ 33 h 38"/>
              <a:gd name="T26" fmla="*/ 58 w 122"/>
              <a:gd name="T27" fmla="*/ 33 h 38"/>
              <a:gd name="T28" fmla="*/ 63 w 122"/>
              <a:gd name="T29" fmla="*/ 35 h 38"/>
              <a:gd name="T30" fmla="*/ 58 w 122"/>
              <a:gd name="T31" fmla="*/ 36 h 38"/>
              <a:gd name="T32" fmla="*/ 58 w 122"/>
              <a:gd name="T33" fmla="*/ 10 h 38"/>
              <a:gd name="T34" fmla="*/ 63 w 122"/>
              <a:gd name="T35" fmla="*/ 12 h 38"/>
              <a:gd name="T36" fmla="*/ 58 w 122"/>
              <a:gd name="T37" fmla="*/ 14 h 38"/>
              <a:gd name="T38" fmla="*/ 80 w 122"/>
              <a:gd name="T39" fmla="*/ 16 h 38"/>
              <a:gd name="T40" fmla="*/ 87 w 122"/>
              <a:gd name="T41" fmla="*/ 12 h 38"/>
              <a:gd name="T42" fmla="*/ 81 w 122"/>
              <a:gd name="T43" fmla="*/ 3 h 38"/>
              <a:gd name="T44" fmla="*/ 75 w 122"/>
              <a:gd name="T45" fmla="*/ 7 h 38"/>
              <a:gd name="T46" fmla="*/ 70 w 122"/>
              <a:gd name="T47" fmla="*/ 6 h 38"/>
              <a:gd name="T48" fmla="*/ 81 w 122"/>
              <a:gd name="T49" fmla="*/ 0 h 38"/>
              <a:gd name="T50" fmla="*/ 91 w 122"/>
              <a:gd name="T51" fmla="*/ 5 h 38"/>
              <a:gd name="T52" fmla="*/ 91 w 122"/>
              <a:gd name="T53" fmla="*/ 14 h 38"/>
              <a:gd name="T54" fmla="*/ 89 w 122"/>
              <a:gd name="T55" fmla="*/ 20 h 38"/>
              <a:gd name="T56" fmla="*/ 93 w 122"/>
              <a:gd name="T57" fmla="*/ 27 h 38"/>
              <a:gd name="T58" fmla="*/ 85 w 122"/>
              <a:gd name="T59" fmla="*/ 37 h 38"/>
              <a:gd name="T60" fmla="*/ 73 w 122"/>
              <a:gd name="T61" fmla="*/ 35 h 38"/>
              <a:gd name="T62" fmla="*/ 74 w 122"/>
              <a:gd name="T63" fmla="*/ 27 h 38"/>
              <a:gd name="T64" fmla="*/ 78 w 122"/>
              <a:gd name="T65" fmla="*/ 33 h 38"/>
              <a:gd name="T66" fmla="*/ 86 w 122"/>
              <a:gd name="T67" fmla="*/ 32 h 38"/>
              <a:gd name="T68" fmla="*/ 87 w 122"/>
              <a:gd name="T69" fmla="*/ 24 h 38"/>
              <a:gd name="T70" fmla="*/ 80 w 122"/>
              <a:gd name="T71" fmla="*/ 20 h 38"/>
              <a:gd name="T72" fmla="*/ 122 w 122"/>
              <a:gd name="T73" fmla="*/ 21 h 38"/>
              <a:gd name="T74" fmla="*/ 115 w 122"/>
              <a:gd name="T75" fmla="*/ 37 h 38"/>
              <a:gd name="T76" fmla="*/ 102 w 122"/>
              <a:gd name="T77" fmla="*/ 34 h 38"/>
              <a:gd name="T78" fmla="*/ 99 w 122"/>
              <a:gd name="T79" fmla="*/ 16 h 38"/>
              <a:gd name="T80" fmla="*/ 106 w 122"/>
              <a:gd name="T81" fmla="*/ 0 h 38"/>
              <a:gd name="T82" fmla="*/ 119 w 122"/>
              <a:gd name="T83" fmla="*/ 3 h 38"/>
              <a:gd name="T84" fmla="*/ 122 w 122"/>
              <a:gd name="T85" fmla="*/ 21 h 38"/>
              <a:gd name="T86" fmla="*/ 116 w 122"/>
              <a:gd name="T87" fmla="*/ 6 h 38"/>
              <a:gd name="T88" fmla="*/ 108 w 122"/>
              <a:gd name="T89" fmla="*/ 4 h 38"/>
              <a:gd name="T90" fmla="*/ 104 w 122"/>
              <a:gd name="T91" fmla="*/ 15 h 38"/>
              <a:gd name="T92" fmla="*/ 105 w 122"/>
              <a:gd name="T93" fmla="*/ 31 h 38"/>
              <a:gd name="T94" fmla="*/ 114 w 122"/>
              <a:gd name="T95" fmla="*/ 33 h 38"/>
              <a:gd name="T96" fmla="*/ 117 w 122"/>
              <a:gd name="T97" fmla="*/ 2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38">
                <a:moveTo>
                  <a:pt x="14" y="37"/>
                </a:moveTo>
                <a:cubicBezTo>
                  <a:pt x="10" y="37"/>
                  <a:pt x="10" y="37"/>
                  <a:pt x="10" y="37"/>
                </a:cubicBezTo>
                <a:cubicBezTo>
                  <a:pt x="10" y="6"/>
                  <a:pt x="10" y="6"/>
                  <a:pt x="10" y="6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37"/>
                </a:lnTo>
                <a:close/>
                <a:moveTo>
                  <a:pt x="52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19"/>
                  <a:pt x="42" y="18"/>
                  <a:pt x="43" y="17"/>
                </a:cubicBezTo>
                <a:cubicBezTo>
                  <a:pt x="44" y="16"/>
                  <a:pt x="44" y="15"/>
                  <a:pt x="45" y="14"/>
                </a:cubicBezTo>
                <a:cubicBezTo>
                  <a:pt x="45" y="14"/>
                  <a:pt x="45" y="13"/>
                  <a:pt x="46" y="12"/>
                </a:cubicBezTo>
                <a:cubicBezTo>
                  <a:pt x="46" y="11"/>
                  <a:pt x="46" y="11"/>
                  <a:pt x="46" y="10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5" y="6"/>
                  <a:pt x="44" y="5"/>
                </a:cubicBezTo>
                <a:cubicBezTo>
                  <a:pt x="44" y="5"/>
                  <a:pt x="43" y="4"/>
                  <a:pt x="42" y="4"/>
                </a:cubicBezTo>
                <a:cubicBezTo>
                  <a:pt x="41" y="4"/>
                  <a:pt x="40" y="3"/>
                  <a:pt x="39" y="3"/>
                </a:cubicBezTo>
                <a:cubicBezTo>
                  <a:pt x="38" y="3"/>
                  <a:pt x="37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3" y="6"/>
                  <a:pt x="33" y="7"/>
                  <a:pt x="32" y="8"/>
                </a:cubicBezTo>
                <a:cubicBezTo>
                  <a:pt x="32" y="9"/>
                  <a:pt x="32" y="10"/>
                  <a:pt x="32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9"/>
                  <a:pt x="28" y="8"/>
                  <a:pt x="28" y="7"/>
                </a:cubicBezTo>
                <a:cubicBezTo>
                  <a:pt x="29" y="5"/>
                  <a:pt x="29" y="4"/>
                  <a:pt x="30" y="3"/>
                </a:cubicBezTo>
                <a:cubicBezTo>
                  <a:pt x="31" y="2"/>
                  <a:pt x="33" y="1"/>
                  <a:pt x="34" y="0"/>
                </a:cubicBezTo>
                <a:cubicBezTo>
                  <a:pt x="36" y="0"/>
                  <a:pt x="37" y="0"/>
                  <a:pt x="39" y="0"/>
                </a:cubicBezTo>
                <a:cubicBezTo>
                  <a:pt x="41" y="0"/>
                  <a:pt x="43" y="0"/>
                  <a:pt x="44" y="0"/>
                </a:cubicBezTo>
                <a:cubicBezTo>
                  <a:pt x="45" y="1"/>
                  <a:pt x="47" y="1"/>
                  <a:pt x="48" y="2"/>
                </a:cubicBezTo>
                <a:cubicBezTo>
                  <a:pt x="49" y="3"/>
                  <a:pt x="49" y="4"/>
                  <a:pt x="50" y="5"/>
                </a:cubicBezTo>
                <a:cubicBezTo>
                  <a:pt x="50" y="7"/>
                  <a:pt x="51" y="8"/>
                  <a:pt x="51" y="9"/>
                </a:cubicBezTo>
                <a:cubicBezTo>
                  <a:pt x="51" y="11"/>
                  <a:pt x="50" y="12"/>
                  <a:pt x="50" y="13"/>
                </a:cubicBezTo>
                <a:cubicBezTo>
                  <a:pt x="50" y="14"/>
                  <a:pt x="49" y="15"/>
                  <a:pt x="48" y="16"/>
                </a:cubicBezTo>
                <a:cubicBezTo>
                  <a:pt x="48" y="17"/>
                  <a:pt x="47" y="18"/>
                  <a:pt x="46" y="19"/>
                </a:cubicBezTo>
                <a:cubicBezTo>
                  <a:pt x="45" y="20"/>
                  <a:pt x="45" y="21"/>
                  <a:pt x="44" y="22"/>
                </a:cubicBezTo>
                <a:cubicBezTo>
                  <a:pt x="34" y="33"/>
                  <a:pt x="34" y="33"/>
                  <a:pt x="34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37"/>
                </a:lnTo>
                <a:close/>
                <a:moveTo>
                  <a:pt x="58" y="35"/>
                </a:moveTo>
                <a:cubicBezTo>
                  <a:pt x="58" y="34"/>
                  <a:pt x="58" y="33"/>
                  <a:pt x="58" y="33"/>
                </a:cubicBezTo>
                <a:cubicBezTo>
                  <a:pt x="59" y="32"/>
                  <a:pt x="59" y="32"/>
                  <a:pt x="60" y="32"/>
                </a:cubicBezTo>
                <a:cubicBezTo>
                  <a:pt x="61" y="32"/>
                  <a:pt x="62" y="32"/>
                  <a:pt x="63" y="33"/>
                </a:cubicBezTo>
                <a:cubicBezTo>
                  <a:pt x="63" y="33"/>
                  <a:pt x="63" y="34"/>
                  <a:pt x="63" y="35"/>
                </a:cubicBezTo>
                <a:cubicBezTo>
                  <a:pt x="63" y="35"/>
                  <a:pt x="63" y="36"/>
                  <a:pt x="63" y="36"/>
                </a:cubicBezTo>
                <a:cubicBezTo>
                  <a:pt x="62" y="37"/>
                  <a:pt x="61" y="37"/>
                  <a:pt x="60" y="37"/>
                </a:cubicBezTo>
                <a:cubicBezTo>
                  <a:pt x="59" y="37"/>
                  <a:pt x="59" y="37"/>
                  <a:pt x="58" y="36"/>
                </a:cubicBezTo>
                <a:cubicBezTo>
                  <a:pt x="58" y="36"/>
                  <a:pt x="58" y="35"/>
                  <a:pt x="58" y="35"/>
                </a:cubicBezTo>
                <a:close/>
                <a:moveTo>
                  <a:pt x="58" y="12"/>
                </a:moveTo>
                <a:cubicBezTo>
                  <a:pt x="58" y="11"/>
                  <a:pt x="58" y="11"/>
                  <a:pt x="58" y="10"/>
                </a:cubicBezTo>
                <a:cubicBezTo>
                  <a:pt x="59" y="10"/>
                  <a:pt x="59" y="9"/>
                  <a:pt x="60" y="9"/>
                </a:cubicBezTo>
                <a:cubicBezTo>
                  <a:pt x="61" y="9"/>
                  <a:pt x="62" y="10"/>
                  <a:pt x="63" y="10"/>
                </a:cubicBezTo>
                <a:cubicBezTo>
                  <a:pt x="63" y="11"/>
                  <a:pt x="63" y="11"/>
                  <a:pt x="63" y="12"/>
                </a:cubicBezTo>
                <a:cubicBezTo>
                  <a:pt x="63" y="13"/>
                  <a:pt x="63" y="14"/>
                  <a:pt x="63" y="14"/>
                </a:cubicBezTo>
                <a:cubicBezTo>
                  <a:pt x="62" y="15"/>
                  <a:pt x="61" y="15"/>
                  <a:pt x="60" y="15"/>
                </a:cubicBezTo>
                <a:cubicBezTo>
                  <a:pt x="59" y="15"/>
                  <a:pt x="59" y="15"/>
                  <a:pt x="58" y="14"/>
                </a:cubicBezTo>
                <a:cubicBezTo>
                  <a:pt x="58" y="14"/>
                  <a:pt x="58" y="13"/>
                  <a:pt x="58" y="12"/>
                </a:cubicBezTo>
                <a:close/>
                <a:moveTo>
                  <a:pt x="77" y="16"/>
                </a:moveTo>
                <a:cubicBezTo>
                  <a:pt x="80" y="16"/>
                  <a:pt x="80" y="16"/>
                  <a:pt x="80" y="16"/>
                </a:cubicBezTo>
                <a:cubicBezTo>
                  <a:pt x="81" y="16"/>
                  <a:pt x="82" y="16"/>
                  <a:pt x="83" y="16"/>
                </a:cubicBezTo>
                <a:cubicBezTo>
                  <a:pt x="84" y="15"/>
                  <a:pt x="85" y="15"/>
                  <a:pt x="85" y="14"/>
                </a:cubicBezTo>
                <a:cubicBezTo>
                  <a:pt x="86" y="14"/>
                  <a:pt x="87" y="13"/>
                  <a:pt x="87" y="12"/>
                </a:cubicBezTo>
                <a:cubicBezTo>
                  <a:pt x="87" y="12"/>
                  <a:pt x="87" y="11"/>
                  <a:pt x="87" y="10"/>
                </a:cubicBezTo>
                <a:cubicBezTo>
                  <a:pt x="87" y="8"/>
                  <a:pt x="87" y="6"/>
                  <a:pt x="86" y="5"/>
                </a:cubicBezTo>
                <a:cubicBezTo>
                  <a:pt x="85" y="4"/>
                  <a:pt x="83" y="3"/>
                  <a:pt x="81" y="3"/>
                </a:cubicBezTo>
                <a:cubicBezTo>
                  <a:pt x="80" y="3"/>
                  <a:pt x="79" y="4"/>
                  <a:pt x="78" y="4"/>
                </a:cubicBezTo>
                <a:cubicBezTo>
                  <a:pt x="77" y="4"/>
                  <a:pt x="77" y="5"/>
                  <a:pt x="76" y="5"/>
                </a:cubicBezTo>
                <a:cubicBezTo>
                  <a:pt x="75" y="6"/>
                  <a:pt x="75" y="6"/>
                  <a:pt x="75" y="7"/>
                </a:cubicBezTo>
                <a:cubicBezTo>
                  <a:pt x="74" y="8"/>
                  <a:pt x="74" y="9"/>
                  <a:pt x="74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9" y="8"/>
                  <a:pt x="70" y="7"/>
                  <a:pt x="70" y="6"/>
                </a:cubicBezTo>
                <a:cubicBezTo>
                  <a:pt x="71" y="5"/>
                  <a:pt x="72" y="3"/>
                  <a:pt x="73" y="3"/>
                </a:cubicBezTo>
                <a:cubicBezTo>
                  <a:pt x="74" y="2"/>
                  <a:pt x="75" y="1"/>
                  <a:pt x="76" y="0"/>
                </a:cubicBezTo>
                <a:cubicBezTo>
                  <a:pt x="78" y="0"/>
                  <a:pt x="79" y="0"/>
                  <a:pt x="81" y="0"/>
                </a:cubicBezTo>
                <a:cubicBezTo>
                  <a:pt x="82" y="0"/>
                  <a:pt x="84" y="0"/>
                  <a:pt x="85" y="0"/>
                </a:cubicBezTo>
                <a:cubicBezTo>
                  <a:pt x="87" y="1"/>
                  <a:pt x="88" y="1"/>
                  <a:pt x="89" y="2"/>
                </a:cubicBezTo>
                <a:cubicBezTo>
                  <a:pt x="90" y="3"/>
                  <a:pt x="91" y="4"/>
                  <a:pt x="91" y="5"/>
                </a:cubicBezTo>
                <a:cubicBezTo>
                  <a:pt x="92" y="7"/>
                  <a:pt x="92" y="8"/>
                  <a:pt x="92" y="10"/>
                </a:cubicBezTo>
                <a:cubicBezTo>
                  <a:pt x="92" y="11"/>
                  <a:pt x="92" y="11"/>
                  <a:pt x="92" y="12"/>
                </a:cubicBezTo>
                <a:cubicBezTo>
                  <a:pt x="91" y="13"/>
                  <a:pt x="91" y="14"/>
                  <a:pt x="91" y="14"/>
                </a:cubicBezTo>
                <a:cubicBezTo>
                  <a:pt x="90" y="15"/>
                  <a:pt x="90" y="16"/>
                  <a:pt x="89" y="16"/>
                </a:cubicBezTo>
                <a:cubicBezTo>
                  <a:pt x="88" y="17"/>
                  <a:pt x="87" y="18"/>
                  <a:pt x="86" y="18"/>
                </a:cubicBezTo>
                <a:cubicBezTo>
                  <a:pt x="87" y="18"/>
                  <a:pt x="88" y="19"/>
                  <a:pt x="89" y="20"/>
                </a:cubicBezTo>
                <a:cubicBezTo>
                  <a:pt x="90" y="20"/>
                  <a:pt x="91" y="21"/>
                  <a:pt x="91" y="22"/>
                </a:cubicBezTo>
                <a:cubicBezTo>
                  <a:pt x="92" y="22"/>
                  <a:pt x="92" y="23"/>
                  <a:pt x="92" y="24"/>
                </a:cubicBezTo>
                <a:cubicBezTo>
                  <a:pt x="92" y="25"/>
                  <a:pt x="93" y="26"/>
                  <a:pt x="93" y="27"/>
                </a:cubicBezTo>
                <a:cubicBezTo>
                  <a:pt x="93" y="28"/>
                  <a:pt x="92" y="30"/>
                  <a:pt x="92" y="31"/>
                </a:cubicBezTo>
                <a:cubicBezTo>
                  <a:pt x="91" y="33"/>
                  <a:pt x="90" y="34"/>
                  <a:pt x="89" y="35"/>
                </a:cubicBezTo>
                <a:cubicBezTo>
                  <a:pt x="88" y="36"/>
                  <a:pt x="87" y="36"/>
                  <a:pt x="85" y="37"/>
                </a:cubicBezTo>
                <a:cubicBezTo>
                  <a:pt x="84" y="37"/>
                  <a:pt x="83" y="38"/>
                  <a:pt x="81" y="38"/>
                </a:cubicBezTo>
                <a:cubicBezTo>
                  <a:pt x="79" y="38"/>
                  <a:pt x="78" y="37"/>
                  <a:pt x="76" y="37"/>
                </a:cubicBezTo>
                <a:cubicBezTo>
                  <a:pt x="75" y="36"/>
                  <a:pt x="74" y="36"/>
                  <a:pt x="73" y="35"/>
                </a:cubicBezTo>
                <a:cubicBezTo>
                  <a:pt x="71" y="34"/>
                  <a:pt x="71" y="33"/>
                  <a:pt x="70" y="32"/>
                </a:cubicBezTo>
                <a:cubicBezTo>
                  <a:pt x="69" y="30"/>
                  <a:pt x="69" y="29"/>
                  <a:pt x="69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8"/>
                  <a:pt x="74" y="29"/>
                  <a:pt x="74" y="30"/>
                </a:cubicBezTo>
                <a:cubicBezTo>
                  <a:pt x="75" y="31"/>
                  <a:pt x="75" y="31"/>
                  <a:pt x="76" y="32"/>
                </a:cubicBezTo>
                <a:cubicBezTo>
                  <a:pt x="76" y="32"/>
                  <a:pt x="77" y="33"/>
                  <a:pt x="78" y="33"/>
                </a:cubicBezTo>
                <a:cubicBezTo>
                  <a:pt x="79" y="34"/>
                  <a:pt x="80" y="34"/>
                  <a:pt x="81" y="34"/>
                </a:cubicBezTo>
                <a:cubicBezTo>
                  <a:pt x="82" y="34"/>
                  <a:pt x="83" y="34"/>
                  <a:pt x="84" y="33"/>
                </a:cubicBezTo>
                <a:cubicBezTo>
                  <a:pt x="85" y="33"/>
                  <a:pt x="85" y="33"/>
                  <a:pt x="86" y="32"/>
                </a:cubicBezTo>
                <a:cubicBezTo>
                  <a:pt x="87" y="31"/>
                  <a:pt x="87" y="31"/>
                  <a:pt x="87" y="30"/>
                </a:cubicBezTo>
                <a:cubicBezTo>
                  <a:pt x="88" y="29"/>
                  <a:pt x="88" y="28"/>
                  <a:pt x="88" y="27"/>
                </a:cubicBezTo>
                <a:cubicBezTo>
                  <a:pt x="88" y="26"/>
                  <a:pt x="88" y="25"/>
                  <a:pt x="87" y="24"/>
                </a:cubicBezTo>
                <a:cubicBezTo>
                  <a:pt x="87" y="23"/>
                  <a:pt x="86" y="22"/>
                  <a:pt x="86" y="22"/>
                </a:cubicBezTo>
                <a:cubicBezTo>
                  <a:pt x="85" y="21"/>
                  <a:pt x="84" y="21"/>
                  <a:pt x="83" y="20"/>
                </a:cubicBezTo>
                <a:cubicBezTo>
                  <a:pt x="82" y="20"/>
                  <a:pt x="81" y="20"/>
                  <a:pt x="80" y="20"/>
                </a:cubicBezTo>
                <a:cubicBezTo>
                  <a:pt x="77" y="20"/>
                  <a:pt x="77" y="20"/>
                  <a:pt x="77" y="20"/>
                </a:cubicBezTo>
                <a:lnTo>
                  <a:pt x="77" y="16"/>
                </a:lnTo>
                <a:close/>
                <a:moveTo>
                  <a:pt x="122" y="21"/>
                </a:moveTo>
                <a:cubicBezTo>
                  <a:pt x="122" y="24"/>
                  <a:pt x="122" y="27"/>
                  <a:pt x="121" y="29"/>
                </a:cubicBezTo>
                <a:cubicBezTo>
                  <a:pt x="121" y="31"/>
                  <a:pt x="120" y="33"/>
                  <a:pt x="119" y="34"/>
                </a:cubicBezTo>
                <a:cubicBezTo>
                  <a:pt x="118" y="35"/>
                  <a:pt x="117" y="36"/>
                  <a:pt x="115" y="37"/>
                </a:cubicBezTo>
                <a:cubicBezTo>
                  <a:pt x="114" y="37"/>
                  <a:pt x="112" y="38"/>
                  <a:pt x="111" y="38"/>
                </a:cubicBezTo>
                <a:cubicBezTo>
                  <a:pt x="109" y="38"/>
                  <a:pt x="107" y="37"/>
                  <a:pt x="106" y="37"/>
                </a:cubicBezTo>
                <a:cubicBezTo>
                  <a:pt x="104" y="36"/>
                  <a:pt x="103" y="35"/>
                  <a:pt x="102" y="34"/>
                </a:cubicBezTo>
                <a:cubicBezTo>
                  <a:pt x="101" y="33"/>
                  <a:pt x="100" y="31"/>
                  <a:pt x="100" y="29"/>
                </a:cubicBezTo>
                <a:cubicBezTo>
                  <a:pt x="99" y="27"/>
                  <a:pt x="99" y="24"/>
                  <a:pt x="99" y="21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3"/>
                  <a:pt x="99" y="10"/>
                  <a:pt x="100" y="8"/>
                </a:cubicBezTo>
                <a:cubicBezTo>
                  <a:pt x="100" y="6"/>
                  <a:pt x="101" y="4"/>
                  <a:pt x="102" y="3"/>
                </a:cubicBezTo>
                <a:cubicBezTo>
                  <a:pt x="103" y="2"/>
                  <a:pt x="104" y="1"/>
                  <a:pt x="106" y="0"/>
                </a:cubicBezTo>
                <a:cubicBezTo>
                  <a:pt x="107" y="0"/>
                  <a:pt x="109" y="0"/>
                  <a:pt x="110" y="0"/>
                </a:cubicBezTo>
                <a:cubicBezTo>
                  <a:pt x="112" y="0"/>
                  <a:pt x="114" y="0"/>
                  <a:pt x="115" y="0"/>
                </a:cubicBezTo>
                <a:cubicBezTo>
                  <a:pt x="117" y="1"/>
                  <a:pt x="118" y="2"/>
                  <a:pt x="119" y="3"/>
                </a:cubicBezTo>
                <a:cubicBezTo>
                  <a:pt x="120" y="4"/>
                  <a:pt x="121" y="6"/>
                  <a:pt x="121" y="8"/>
                </a:cubicBezTo>
                <a:cubicBezTo>
                  <a:pt x="122" y="10"/>
                  <a:pt x="122" y="13"/>
                  <a:pt x="122" y="16"/>
                </a:cubicBezTo>
                <a:lnTo>
                  <a:pt x="122" y="21"/>
                </a:lnTo>
                <a:close/>
                <a:moveTo>
                  <a:pt x="117" y="15"/>
                </a:moveTo>
                <a:cubicBezTo>
                  <a:pt x="117" y="13"/>
                  <a:pt x="117" y="11"/>
                  <a:pt x="117" y="10"/>
                </a:cubicBezTo>
                <a:cubicBezTo>
                  <a:pt x="117" y="8"/>
                  <a:pt x="116" y="7"/>
                  <a:pt x="116" y="6"/>
                </a:cubicBezTo>
                <a:cubicBezTo>
                  <a:pt x="115" y="5"/>
                  <a:pt x="114" y="4"/>
                  <a:pt x="114" y="4"/>
                </a:cubicBezTo>
                <a:cubicBezTo>
                  <a:pt x="113" y="4"/>
                  <a:pt x="112" y="3"/>
                  <a:pt x="110" y="3"/>
                </a:cubicBezTo>
                <a:cubicBezTo>
                  <a:pt x="109" y="3"/>
                  <a:pt x="108" y="4"/>
                  <a:pt x="108" y="4"/>
                </a:cubicBezTo>
                <a:cubicBezTo>
                  <a:pt x="107" y="4"/>
                  <a:pt x="106" y="5"/>
                  <a:pt x="105" y="6"/>
                </a:cubicBezTo>
                <a:cubicBezTo>
                  <a:pt x="105" y="7"/>
                  <a:pt x="104" y="8"/>
                  <a:pt x="104" y="10"/>
                </a:cubicBezTo>
                <a:cubicBezTo>
                  <a:pt x="104" y="11"/>
                  <a:pt x="104" y="13"/>
                  <a:pt x="104" y="15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4" y="24"/>
                  <a:pt x="104" y="26"/>
                  <a:pt x="104" y="27"/>
                </a:cubicBezTo>
                <a:cubicBezTo>
                  <a:pt x="104" y="29"/>
                  <a:pt x="105" y="30"/>
                  <a:pt x="105" y="31"/>
                </a:cubicBezTo>
                <a:cubicBezTo>
                  <a:pt x="106" y="32"/>
                  <a:pt x="107" y="33"/>
                  <a:pt x="108" y="33"/>
                </a:cubicBezTo>
                <a:cubicBezTo>
                  <a:pt x="108" y="33"/>
                  <a:pt x="109" y="34"/>
                  <a:pt x="111" y="34"/>
                </a:cubicBezTo>
                <a:cubicBezTo>
                  <a:pt x="112" y="34"/>
                  <a:pt x="113" y="33"/>
                  <a:pt x="114" y="33"/>
                </a:cubicBezTo>
                <a:cubicBezTo>
                  <a:pt x="114" y="33"/>
                  <a:pt x="115" y="32"/>
                  <a:pt x="116" y="31"/>
                </a:cubicBezTo>
                <a:cubicBezTo>
                  <a:pt x="116" y="30"/>
                  <a:pt x="117" y="29"/>
                  <a:pt x="117" y="27"/>
                </a:cubicBezTo>
                <a:cubicBezTo>
                  <a:pt x="117" y="26"/>
                  <a:pt x="117" y="24"/>
                  <a:pt x="117" y="22"/>
                </a:cubicBezTo>
                <a:lnTo>
                  <a:pt x="117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" name="Battery">
            <a:extLst>
              <a:ext uri="{FF2B5EF4-FFF2-40B4-BE49-F238E27FC236}">
                <a16:creationId xmlns:a16="http://schemas.microsoft.com/office/drawing/2014/main" id="{8B2FCC5E-D8DC-463A-A551-60DAA347B85F}"/>
              </a:ext>
            </a:extLst>
          </p:cNvPr>
          <p:cNvGrpSpPr>
            <a:grpSpLocks noChangeAspect="1"/>
          </p:cNvGrpSpPr>
          <p:nvPr/>
        </p:nvGrpSpPr>
        <p:grpSpPr>
          <a:xfrm>
            <a:off x="2824502" y="1669613"/>
            <a:ext cx="57403" cy="94177"/>
            <a:chOff x="5721732" y="4486242"/>
            <a:chExt cx="50747" cy="83257"/>
          </a:xfrm>
        </p:grpSpPr>
        <p:sp>
          <p:nvSpPr>
            <p:cNvPr id="109" name="Battery Part 1">
              <a:extLst>
                <a:ext uri="{FF2B5EF4-FFF2-40B4-BE49-F238E27FC236}">
                  <a16:creationId xmlns:a16="http://schemas.microsoft.com/office/drawing/2014/main" id="{361C250A-1125-4EB6-95EA-B8F285DB2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486242"/>
              <a:ext cx="50747" cy="45990"/>
            </a:xfrm>
            <a:custGeom>
              <a:avLst/>
              <a:gdLst>
                <a:gd name="T0" fmla="*/ 282 w 282"/>
                <a:gd name="T1" fmla="*/ 76 h 252"/>
                <a:gd name="T2" fmla="*/ 245 w 282"/>
                <a:gd name="T3" fmla="*/ 46 h 252"/>
                <a:gd name="T4" fmla="*/ 197 w 282"/>
                <a:gd name="T5" fmla="*/ 46 h 252"/>
                <a:gd name="T6" fmla="*/ 197 w 282"/>
                <a:gd name="T7" fmla="*/ 0 h 252"/>
                <a:gd name="T8" fmla="*/ 85 w 282"/>
                <a:gd name="T9" fmla="*/ 0 h 252"/>
                <a:gd name="T10" fmla="*/ 85 w 282"/>
                <a:gd name="T11" fmla="*/ 46 h 252"/>
                <a:gd name="T12" fmla="*/ 37 w 282"/>
                <a:gd name="T13" fmla="*/ 46 h 252"/>
                <a:gd name="T14" fmla="*/ 0 w 282"/>
                <a:gd name="T15" fmla="*/ 76 h 252"/>
                <a:gd name="T16" fmla="*/ 0 w 282"/>
                <a:gd name="T17" fmla="*/ 252 h 252"/>
                <a:gd name="T18" fmla="*/ 282 w 282"/>
                <a:gd name="T19" fmla="*/ 252 h 252"/>
                <a:gd name="T20" fmla="*/ 282 w 282"/>
                <a:gd name="T21" fmla="*/ 7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252">
                  <a:moveTo>
                    <a:pt x="282" y="76"/>
                  </a:moveTo>
                  <a:cubicBezTo>
                    <a:pt x="282" y="59"/>
                    <a:pt x="265" y="46"/>
                    <a:pt x="245" y="46"/>
                  </a:cubicBezTo>
                  <a:lnTo>
                    <a:pt x="197" y="46"/>
                  </a:lnTo>
                  <a:lnTo>
                    <a:pt x="197" y="0"/>
                  </a:lnTo>
                  <a:lnTo>
                    <a:pt x="85" y="0"/>
                  </a:lnTo>
                  <a:lnTo>
                    <a:pt x="85" y="46"/>
                  </a:lnTo>
                  <a:lnTo>
                    <a:pt x="37" y="46"/>
                  </a:lnTo>
                  <a:cubicBezTo>
                    <a:pt x="17" y="46"/>
                    <a:pt x="0" y="59"/>
                    <a:pt x="0" y="76"/>
                  </a:cubicBezTo>
                  <a:lnTo>
                    <a:pt x="0" y="252"/>
                  </a:lnTo>
                  <a:lnTo>
                    <a:pt x="282" y="252"/>
                  </a:lnTo>
                  <a:lnTo>
                    <a:pt x="282" y="76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Battery Part 2">
              <a:extLst>
                <a:ext uri="{FF2B5EF4-FFF2-40B4-BE49-F238E27FC236}">
                  <a16:creationId xmlns:a16="http://schemas.microsoft.com/office/drawing/2014/main" id="{0926A42D-5749-438E-B55E-5F5ED49A9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532231"/>
              <a:ext cx="50747" cy="37268"/>
            </a:xfrm>
            <a:custGeom>
              <a:avLst/>
              <a:gdLst>
                <a:gd name="T0" fmla="*/ 0 w 282"/>
                <a:gd name="T1" fmla="*/ 0 h 206"/>
                <a:gd name="T2" fmla="*/ 0 w 282"/>
                <a:gd name="T3" fmla="*/ 176 h 206"/>
                <a:gd name="T4" fmla="*/ 37 w 282"/>
                <a:gd name="T5" fmla="*/ 206 h 206"/>
                <a:gd name="T6" fmla="*/ 244 w 282"/>
                <a:gd name="T7" fmla="*/ 206 h 206"/>
                <a:gd name="T8" fmla="*/ 282 w 282"/>
                <a:gd name="T9" fmla="*/ 176 h 206"/>
                <a:gd name="T10" fmla="*/ 282 w 282"/>
                <a:gd name="T11" fmla="*/ 0 h 206"/>
                <a:gd name="T12" fmla="*/ 0 w 282"/>
                <a:gd name="T1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06">
                  <a:moveTo>
                    <a:pt x="0" y="0"/>
                  </a:moveTo>
                  <a:lnTo>
                    <a:pt x="0" y="176"/>
                  </a:lnTo>
                  <a:cubicBezTo>
                    <a:pt x="0" y="193"/>
                    <a:pt x="17" y="206"/>
                    <a:pt x="37" y="206"/>
                  </a:cubicBezTo>
                  <a:lnTo>
                    <a:pt x="244" y="206"/>
                  </a:lnTo>
                  <a:cubicBezTo>
                    <a:pt x="265" y="206"/>
                    <a:pt x="282" y="193"/>
                    <a:pt x="282" y="176"/>
                  </a:cubicBezTo>
                  <a:lnTo>
                    <a:pt x="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2" name="Signal Strength">
            <a:extLst>
              <a:ext uri="{FF2B5EF4-FFF2-40B4-BE49-F238E27FC236}">
                <a16:creationId xmlns:a16="http://schemas.microsoft.com/office/drawing/2014/main" id="{2D8D3541-A361-424A-AB23-25AC929C024C}"/>
              </a:ext>
            </a:extLst>
          </p:cNvPr>
          <p:cNvGrpSpPr>
            <a:grpSpLocks noChangeAspect="1"/>
          </p:cNvGrpSpPr>
          <p:nvPr/>
        </p:nvGrpSpPr>
        <p:grpSpPr>
          <a:xfrm>
            <a:off x="2637943" y="1673200"/>
            <a:ext cx="86105" cy="87003"/>
            <a:chOff x="5556804" y="4492585"/>
            <a:chExt cx="76121" cy="76915"/>
          </a:xfrm>
        </p:grpSpPr>
        <p:sp>
          <p:nvSpPr>
            <p:cNvPr id="114" name="Signal Strength Part 1">
              <a:extLst>
                <a:ext uri="{FF2B5EF4-FFF2-40B4-BE49-F238E27FC236}">
                  <a16:creationId xmlns:a16="http://schemas.microsoft.com/office/drawing/2014/main" id="{F5DACCB9-87EA-4465-8994-7B2D0C6D1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001" y="4492585"/>
              <a:ext cx="30924" cy="76914"/>
            </a:xfrm>
            <a:custGeom>
              <a:avLst/>
              <a:gdLst>
                <a:gd name="T0" fmla="*/ 39 w 39"/>
                <a:gd name="T1" fmla="*/ 0 h 97"/>
                <a:gd name="T2" fmla="*/ 0 w 39"/>
                <a:gd name="T3" fmla="*/ 39 h 97"/>
                <a:gd name="T4" fmla="*/ 0 w 39"/>
                <a:gd name="T5" fmla="*/ 97 h 97"/>
                <a:gd name="T6" fmla="*/ 39 w 39"/>
                <a:gd name="T7" fmla="*/ 97 h 97"/>
                <a:gd name="T8" fmla="*/ 39 w 3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7">
                  <a:moveTo>
                    <a:pt x="39" y="0"/>
                  </a:moveTo>
                  <a:lnTo>
                    <a:pt x="0" y="39"/>
                  </a:lnTo>
                  <a:lnTo>
                    <a:pt x="0" y="97"/>
                  </a:lnTo>
                  <a:lnTo>
                    <a:pt x="39" y="9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Signal Strength Part 2">
              <a:extLst>
                <a:ext uri="{FF2B5EF4-FFF2-40B4-BE49-F238E27FC236}">
                  <a16:creationId xmlns:a16="http://schemas.microsoft.com/office/drawing/2014/main" id="{E21BDC00-412C-4B17-8AB3-EEBE61BE6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804" y="4523510"/>
              <a:ext cx="45197" cy="45990"/>
            </a:xfrm>
            <a:custGeom>
              <a:avLst/>
              <a:gdLst>
                <a:gd name="T0" fmla="*/ 0 w 254"/>
                <a:gd name="T1" fmla="*/ 254 h 254"/>
                <a:gd name="T2" fmla="*/ 254 w 254"/>
                <a:gd name="T3" fmla="*/ 254 h 254"/>
                <a:gd name="T4" fmla="*/ 254 w 254"/>
                <a:gd name="T5" fmla="*/ 0 h 254"/>
                <a:gd name="T6" fmla="*/ 0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0" y="254"/>
                  </a:moveTo>
                  <a:lnTo>
                    <a:pt x="254" y="254"/>
                  </a:lnTo>
                  <a:lnTo>
                    <a:pt x="254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6" name="WiFi">
            <a:extLst>
              <a:ext uri="{FF2B5EF4-FFF2-40B4-BE49-F238E27FC236}">
                <a16:creationId xmlns:a16="http://schemas.microsoft.com/office/drawing/2014/main" id="{F443F24E-FB32-4AFA-8DF1-C03318F38651}"/>
              </a:ext>
            </a:extLst>
          </p:cNvPr>
          <p:cNvGrpSpPr>
            <a:grpSpLocks noChangeAspect="1"/>
          </p:cNvGrpSpPr>
          <p:nvPr/>
        </p:nvGrpSpPr>
        <p:grpSpPr>
          <a:xfrm>
            <a:off x="2457662" y="1676340"/>
            <a:ext cx="101353" cy="80723"/>
            <a:chOff x="5397426" y="4495757"/>
            <a:chExt cx="89601" cy="71363"/>
          </a:xfrm>
        </p:grpSpPr>
        <p:sp>
          <p:nvSpPr>
            <p:cNvPr id="118" name="WiFi Part 1">
              <a:extLst>
                <a:ext uri="{FF2B5EF4-FFF2-40B4-BE49-F238E27FC236}">
                  <a16:creationId xmlns:a16="http://schemas.microsoft.com/office/drawing/2014/main" id="{DDD8617B-1CDA-457D-AD18-29CF78288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426" y="4495757"/>
              <a:ext cx="89601" cy="31717"/>
            </a:xfrm>
            <a:custGeom>
              <a:avLst/>
              <a:gdLst>
                <a:gd name="T0" fmla="*/ 248 w 496"/>
                <a:gd name="T1" fmla="*/ 0 h 175"/>
                <a:gd name="T2" fmla="*/ 0 w 496"/>
                <a:gd name="T3" fmla="*/ 86 h 175"/>
                <a:gd name="T4" fmla="*/ 71 w 496"/>
                <a:gd name="T5" fmla="*/ 175 h 175"/>
                <a:gd name="T6" fmla="*/ 248 w 496"/>
                <a:gd name="T7" fmla="*/ 113 h 175"/>
                <a:gd name="T8" fmla="*/ 425 w 496"/>
                <a:gd name="T9" fmla="*/ 175 h 175"/>
                <a:gd name="T10" fmla="*/ 496 w 496"/>
                <a:gd name="T11" fmla="*/ 86 h 175"/>
                <a:gd name="T12" fmla="*/ 248 w 496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75">
                  <a:moveTo>
                    <a:pt x="248" y="0"/>
                  </a:moveTo>
                  <a:cubicBezTo>
                    <a:pt x="104" y="0"/>
                    <a:pt x="10" y="79"/>
                    <a:pt x="0" y="86"/>
                  </a:cubicBezTo>
                  <a:lnTo>
                    <a:pt x="71" y="175"/>
                  </a:lnTo>
                  <a:cubicBezTo>
                    <a:pt x="80" y="168"/>
                    <a:pt x="147" y="113"/>
                    <a:pt x="248" y="113"/>
                  </a:cubicBezTo>
                  <a:cubicBezTo>
                    <a:pt x="348" y="113"/>
                    <a:pt x="416" y="168"/>
                    <a:pt x="425" y="175"/>
                  </a:cubicBezTo>
                  <a:lnTo>
                    <a:pt x="496" y="86"/>
                  </a:lnTo>
                  <a:cubicBezTo>
                    <a:pt x="487" y="79"/>
                    <a:pt x="391" y="0"/>
                    <a:pt x="24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WiFi Part 2">
              <a:extLst>
                <a:ext uri="{FF2B5EF4-FFF2-40B4-BE49-F238E27FC236}">
                  <a16:creationId xmlns:a16="http://schemas.microsoft.com/office/drawing/2014/main" id="{A2184028-AB1E-49B0-9797-7875AEB19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113" y="4516373"/>
              <a:ext cx="64227" cy="50747"/>
            </a:xfrm>
            <a:custGeom>
              <a:avLst/>
              <a:gdLst>
                <a:gd name="T0" fmla="*/ 0 w 354"/>
                <a:gd name="T1" fmla="*/ 62 h 282"/>
                <a:gd name="T2" fmla="*/ 177 w 354"/>
                <a:gd name="T3" fmla="*/ 282 h 282"/>
                <a:gd name="T4" fmla="*/ 177 w 354"/>
                <a:gd name="T5" fmla="*/ 282 h 282"/>
                <a:gd name="T6" fmla="*/ 177 w 354"/>
                <a:gd name="T7" fmla="*/ 282 h 282"/>
                <a:gd name="T8" fmla="*/ 354 w 354"/>
                <a:gd name="T9" fmla="*/ 62 h 282"/>
                <a:gd name="T10" fmla="*/ 177 w 354"/>
                <a:gd name="T11" fmla="*/ 0 h 282"/>
                <a:gd name="T12" fmla="*/ 0 w 354"/>
                <a:gd name="T13" fmla="*/ 6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282">
                  <a:moveTo>
                    <a:pt x="0" y="62"/>
                  </a:moveTo>
                  <a:lnTo>
                    <a:pt x="177" y="282"/>
                  </a:lnTo>
                  <a:lnTo>
                    <a:pt x="177" y="282"/>
                  </a:lnTo>
                  <a:lnTo>
                    <a:pt x="177" y="282"/>
                  </a:lnTo>
                  <a:lnTo>
                    <a:pt x="354" y="62"/>
                  </a:lnTo>
                  <a:cubicBezTo>
                    <a:pt x="345" y="55"/>
                    <a:pt x="278" y="0"/>
                    <a:pt x="177" y="0"/>
                  </a:cubicBezTo>
                  <a:cubicBezTo>
                    <a:pt x="77" y="0"/>
                    <a:pt x="9" y="55"/>
                    <a:pt x="0" y="62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F1011B9-5CC3-4785-A499-217AE6DEE29A}"/>
              </a:ext>
            </a:extLst>
          </p:cNvPr>
          <p:cNvSpPr/>
          <p:nvPr/>
        </p:nvSpPr>
        <p:spPr>
          <a:xfrm>
            <a:off x="654854" y="1633285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화살표: 갈매기형 수장 120">
            <a:extLst>
              <a:ext uri="{FF2B5EF4-FFF2-40B4-BE49-F238E27FC236}">
                <a16:creationId xmlns:a16="http://schemas.microsoft.com/office/drawing/2014/main" id="{FC0C6D95-09EE-4F80-9C96-CF72738D2F47}"/>
              </a:ext>
            </a:extLst>
          </p:cNvPr>
          <p:cNvSpPr/>
          <p:nvPr/>
        </p:nvSpPr>
        <p:spPr bwMode="auto">
          <a:xfrm rot="10800000">
            <a:off x="721450" y="1842236"/>
            <a:ext cx="144021" cy="226920"/>
          </a:xfrm>
          <a:prstGeom prst="chevron">
            <a:avLst>
              <a:gd name="adj" fmla="val 7298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E67861E-D730-4BDC-88DE-B81D6FA87E34}"/>
              </a:ext>
            </a:extLst>
          </p:cNvPr>
          <p:cNvSpPr/>
          <p:nvPr/>
        </p:nvSpPr>
        <p:spPr>
          <a:xfrm>
            <a:off x="2910746" y="1767663"/>
            <a:ext cx="3305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27" name="System Bar Container">
            <a:extLst>
              <a:ext uri="{FF2B5EF4-FFF2-40B4-BE49-F238E27FC236}">
                <a16:creationId xmlns:a16="http://schemas.microsoft.com/office/drawing/2014/main" id="{E55167C8-4E4B-4277-BFDE-D92D0194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599" y="1660706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ime">
            <a:extLst>
              <a:ext uri="{FF2B5EF4-FFF2-40B4-BE49-F238E27FC236}">
                <a16:creationId xmlns:a16="http://schemas.microsoft.com/office/drawing/2014/main" id="{EEBFFAE1-88A1-4ED7-ABB2-E3F13233BD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82335" y="1712377"/>
            <a:ext cx="219279" cy="69047"/>
          </a:xfrm>
          <a:custGeom>
            <a:avLst/>
            <a:gdLst>
              <a:gd name="T0" fmla="*/ 10 w 122"/>
              <a:gd name="T1" fmla="*/ 6 h 38"/>
              <a:gd name="T2" fmla="*/ 14 w 122"/>
              <a:gd name="T3" fmla="*/ 0 h 38"/>
              <a:gd name="T4" fmla="*/ 52 w 122"/>
              <a:gd name="T5" fmla="*/ 37 h 38"/>
              <a:gd name="T6" fmla="*/ 40 w 122"/>
              <a:gd name="T7" fmla="*/ 20 h 38"/>
              <a:gd name="T8" fmla="*/ 46 w 122"/>
              <a:gd name="T9" fmla="*/ 12 h 38"/>
              <a:gd name="T10" fmla="*/ 44 w 122"/>
              <a:gd name="T11" fmla="*/ 5 h 38"/>
              <a:gd name="T12" fmla="*/ 36 w 122"/>
              <a:gd name="T13" fmla="*/ 4 h 38"/>
              <a:gd name="T14" fmla="*/ 32 w 122"/>
              <a:gd name="T15" fmla="*/ 11 h 38"/>
              <a:gd name="T16" fmla="*/ 30 w 122"/>
              <a:gd name="T17" fmla="*/ 3 h 38"/>
              <a:gd name="T18" fmla="*/ 44 w 122"/>
              <a:gd name="T19" fmla="*/ 0 h 38"/>
              <a:gd name="T20" fmla="*/ 51 w 122"/>
              <a:gd name="T21" fmla="*/ 9 h 38"/>
              <a:gd name="T22" fmla="*/ 46 w 122"/>
              <a:gd name="T23" fmla="*/ 19 h 38"/>
              <a:gd name="T24" fmla="*/ 52 w 122"/>
              <a:gd name="T25" fmla="*/ 33 h 38"/>
              <a:gd name="T26" fmla="*/ 58 w 122"/>
              <a:gd name="T27" fmla="*/ 33 h 38"/>
              <a:gd name="T28" fmla="*/ 63 w 122"/>
              <a:gd name="T29" fmla="*/ 35 h 38"/>
              <a:gd name="T30" fmla="*/ 58 w 122"/>
              <a:gd name="T31" fmla="*/ 36 h 38"/>
              <a:gd name="T32" fmla="*/ 58 w 122"/>
              <a:gd name="T33" fmla="*/ 10 h 38"/>
              <a:gd name="T34" fmla="*/ 63 w 122"/>
              <a:gd name="T35" fmla="*/ 12 h 38"/>
              <a:gd name="T36" fmla="*/ 58 w 122"/>
              <a:gd name="T37" fmla="*/ 14 h 38"/>
              <a:gd name="T38" fmla="*/ 80 w 122"/>
              <a:gd name="T39" fmla="*/ 16 h 38"/>
              <a:gd name="T40" fmla="*/ 87 w 122"/>
              <a:gd name="T41" fmla="*/ 12 h 38"/>
              <a:gd name="T42" fmla="*/ 81 w 122"/>
              <a:gd name="T43" fmla="*/ 3 h 38"/>
              <a:gd name="T44" fmla="*/ 75 w 122"/>
              <a:gd name="T45" fmla="*/ 7 h 38"/>
              <a:gd name="T46" fmla="*/ 70 w 122"/>
              <a:gd name="T47" fmla="*/ 6 h 38"/>
              <a:gd name="T48" fmla="*/ 81 w 122"/>
              <a:gd name="T49" fmla="*/ 0 h 38"/>
              <a:gd name="T50" fmla="*/ 91 w 122"/>
              <a:gd name="T51" fmla="*/ 5 h 38"/>
              <a:gd name="T52" fmla="*/ 91 w 122"/>
              <a:gd name="T53" fmla="*/ 14 h 38"/>
              <a:gd name="T54" fmla="*/ 89 w 122"/>
              <a:gd name="T55" fmla="*/ 20 h 38"/>
              <a:gd name="T56" fmla="*/ 93 w 122"/>
              <a:gd name="T57" fmla="*/ 27 h 38"/>
              <a:gd name="T58" fmla="*/ 85 w 122"/>
              <a:gd name="T59" fmla="*/ 37 h 38"/>
              <a:gd name="T60" fmla="*/ 73 w 122"/>
              <a:gd name="T61" fmla="*/ 35 h 38"/>
              <a:gd name="T62" fmla="*/ 74 w 122"/>
              <a:gd name="T63" fmla="*/ 27 h 38"/>
              <a:gd name="T64" fmla="*/ 78 w 122"/>
              <a:gd name="T65" fmla="*/ 33 h 38"/>
              <a:gd name="T66" fmla="*/ 86 w 122"/>
              <a:gd name="T67" fmla="*/ 32 h 38"/>
              <a:gd name="T68" fmla="*/ 87 w 122"/>
              <a:gd name="T69" fmla="*/ 24 h 38"/>
              <a:gd name="T70" fmla="*/ 80 w 122"/>
              <a:gd name="T71" fmla="*/ 20 h 38"/>
              <a:gd name="T72" fmla="*/ 122 w 122"/>
              <a:gd name="T73" fmla="*/ 21 h 38"/>
              <a:gd name="T74" fmla="*/ 115 w 122"/>
              <a:gd name="T75" fmla="*/ 37 h 38"/>
              <a:gd name="T76" fmla="*/ 102 w 122"/>
              <a:gd name="T77" fmla="*/ 34 h 38"/>
              <a:gd name="T78" fmla="*/ 99 w 122"/>
              <a:gd name="T79" fmla="*/ 16 h 38"/>
              <a:gd name="T80" fmla="*/ 106 w 122"/>
              <a:gd name="T81" fmla="*/ 0 h 38"/>
              <a:gd name="T82" fmla="*/ 119 w 122"/>
              <a:gd name="T83" fmla="*/ 3 h 38"/>
              <a:gd name="T84" fmla="*/ 122 w 122"/>
              <a:gd name="T85" fmla="*/ 21 h 38"/>
              <a:gd name="T86" fmla="*/ 116 w 122"/>
              <a:gd name="T87" fmla="*/ 6 h 38"/>
              <a:gd name="T88" fmla="*/ 108 w 122"/>
              <a:gd name="T89" fmla="*/ 4 h 38"/>
              <a:gd name="T90" fmla="*/ 104 w 122"/>
              <a:gd name="T91" fmla="*/ 15 h 38"/>
              <a:gd name="T92" fmla="*/ 105 w 122"/>
              <a:gd name="T93" fmla="*/ 31 h 38"/>
              <a:gd name="T94" fmla="*/ 114 w 122"/>
              <a:gd name="T95" fmla="*/ 33 h 38"/>
              <a:gd name="T96" fmla="*/ 117 w 122"/>
              <a:gd name="T97" fmla="*/ 2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38">
                <a:moveTo>
                  <a:pt x="14" y="37"/>
                </a:moveTo>
                <a:cubicBezTo>
                  <a:pt x="10" y="37"/>
                  <a:pt x="10" y="37"/>
                  <a:pt x="10" y="37"/>
                </a:cubicBezTo>
                <a:cubicBezTo>
                  <a:pt x="10" y="6"/>
                  <a:pt x="10" y="6"/>
                  <a:pt x="10" y="6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37"/>
                </a:lnTo>
                <a:close/>
                <a:moveTo>
                  <a:pt x="52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19"/>
                  <a:pt x="42" y="18"/>
                  <a:pt x="43" y="17"/>
                </a:cubicBezTo>
                <a:cubicBezTo>
                  <a:pt x="44" y="16"/>
                  <a:pt x="44" y="15"/>
                  <a:pt x="45" y="14"/>
                </a:cubicBezTo>
                <a:cubicBezTo>
                  <a:pt x="45" y="14"/>
                  <a:pt x="45" y="13"/>
                  <a:pt x="46" y="12"/>
                </a:cubicBezTo>
                <a:cubicBezTo>
                  <a:pt x="46" y="11"/>
                  <a:pt x="46" y="11"/>
                  <a:pt x="46" y="10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5" y="6"/>
                  <a:pt x="44" y="5"/>
                </a:cubicBezTo>
                <a:cubicBezTo>
                  <a:pt x="44" y="5"/>
                  <a:pt x="43" y="4"/>
                  <a:pt x="42" y="4"/>
                </a:cubicBezTo>
                <a:cubicBezTo>
                  <a:pt x="41" y="4"/>
                  <a:pt x="40" y="3"/>
                  <a:pt x="39" y="3"/>
                </a:cubicBezTo>
                <a:cubicBezTo>
                  <a:pt x="38" y="3"/>
                  <a:pt x="37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3" y="6"/>
                  <a:pt x="33" y="7"/>
                  <a:pt x="32" y="8"/>
                </a:cubicBezTo>
                <a:cubicBezTo>
                  <a:pt x="32" y="9"/>
                  <a:pt x="32" y="10"/>
                  <a:pt x="32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9"/>
                  <a:pt x="28" y="8"/>
                  <a:pt x="28" y="7"/>
                </a:cubicBezTo>
                <a:cubicBezTo>
                  <a:pt x="29" y="5"/>
                  <a:pt x="29" y="4"/>
                  <a:pt x="30" y="3"/>
                </a:cubicBezTo>
                <a:cubicBezTo>
                  <a:pt x="31" y="2"/>
                  <a:pt x="33" y="1"/>
                  <a:pt x="34" y="0"/>
                </a:cubicBezTo>
                <a:cubicBezTo>
                  <a:pt x="36" y="0"/>
                  <a:pt x="37" y="0"/>
                  <a:pt x="39" y="0"/>
                </a:cubicBezTo>
                <a:cubicBezTo>
                  <a:pt x="41" y="0"/>
                  <a:pt x="43" y="0"/>
                  <a:pt x="44" y="0"/>
                </a:cubicBezTo>
                <a:cubicBezTo>
                  <a:pt x="45" y="1"/>
                  <a:pt x="47" y="1"/>
                  <a:pt x="48" y="2"/>
                </a:cubicBezTo>
                <a:cubicBezTo>
                  <a:pt x="49" y="3"/>
                  <a:pt x="49" y="4"/>
                  <a:pt x="50" y="5"/>
                </a:cubicBezTo>
                <a:cubicBezTo>
                  <a:pt x="50" y="7"/>
                  <a:pt x="51" y="8"/>
                  <a:pt x="51" y="9"/>
                </a:cubicBezTo>
                <a:cubicBezTo>
                  <a:pt x="51" y="11"/>
                  <a:pt x="50" y="12"/>
                  <a:pt x="50" y="13"/>
                </a:cubicBezTo>
                <a:cubicBezTo>
                  <a:pt x="50" y="14"/>
                  <a:pt x="49" y="15"/>
                  <a:pt x="48" y="16"/>
                </a:cubicBezTo>
                <a:cubicBezTo>
                  <a:pt x="48" y="17"/>
                  <a:pt x="47" y="18"/>
                  <a:pt x="46" y="19"/>
                </a:cubicBezTo>
                <a:cubicBezTo>
                  <a:pt x="45" y="20"/>
                  <a:pt x="45" y="21"/>
                  <a:pt x="44" y="22"/>
                </a:cubicBezTo>
                <a:cubicBezTo>
                  <a:pt x="34" y="33"/>
                  <a:pt x="34" y="33"/>
                  <a:pt x="34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37"/>
                </a:lnTo>
                <a:close/>
                <a:moveTo>
                  <a:pt x="58" y="35"/>
                </a:moveTo>
                <a:cubicBezTo>
                  <a:pt x="58" y="34"/>
                  <a:pt x="58" y="33"/>
                  <a:pt x="58" y="33"/>
                </a:cubicBezTo>
                <a:cubicBezTo>
                  <a:pt x="59" y="32"/>
                  <a:pt x="59" y="32"/>
                  <a:pt x="60" y="32"/>
                </a:cubicBezTo>
                <a:cubicBezTo>
                  <a:pt x="61" y="32"/>
                  <a:pt x="62" y="32"/>
                  <a:pt x="63" y="33"/>
                </a:cubicBezTo>
                <a:cubicBezTo>
                  <a:pt x="63" y="33"/>
                  <a:pt x="63" y="34"/>
                  <a:pt x="63" y="35"/>
                </a:cubicBezTo>
                <a:cubicBezTo>
                  <a:pt x="63" y="35"/>
                  <a:pt x="63" y="36"/>
                  <a:pt x="63" y="36"/>
                </a:cubicBezTo>
                <a:cubicBezTo>
                  <a:pt x="62" y="37"/>
                  <a:pt x="61" y="37"/>
                  <a:pt x="60" y="37"/>
                </a:cubicBezTo>
                <a:cubicBezTo>
                  <a:pt x="59" y="37"/>
                  <a:pt x="59" y="37"/>
                  <a:pt x="58" y="36"/>
                </a:cubicBezTo>
                <a:cubicBezTo>
                  <a:pt x="58" y="36"/>
                  <a:pt x="58" y="35"/>
                  <a:pt x="58" y="35"/>
                </a:cubicBezTo>
                <a:close/>
                <a:moveTo>
                  <a:pt x="58" y="12"/>
                </a:moveTo>
                <a:cubicBezTo>
                  <a:pt x="58" y="11"/>
                  <a:pt x="58" y="11"/>
                  <a:pt x="58" y="10"/>
                </a:cubicBezTo>
                <a:cubicBezTo>
                  <a:pt x="59" y="10"/>
                  <a:pt x="59" y="9"/>
                  <a:pt x="60" y="9"/>
                </a:cubicBezTo>
                <a:cubicBezTo>
                  <a:pt x="61" y="9"/>
                  <a:pt x="62" y="10"/>
                  <a:pt x="63" y="10"/>
                </a:cubicBezTo>
                <a:cubicBezTo>
                  <a:pt x="63" y="11"/>
                  <a:pt x="63" y="11"/>
                  <a:pt x="63" y="12"/>
                </a:cubicBezTo>
                <a:cubicBezTo>
                  <a:pt x="63" y="13"/>
                  <a:pt x="63" y="14"/>
                  <a:pt x="63" y="14"/>
                </a:cubicBezTo>
                <a:cubicBezTo>
                  <a:pt x="62" y="15"/>
                  <a:pt x="61" y="15"/>
                  <a:pt x="60" y="15"/>
                </a:cubicBezTo>
                <a:cubicBezTo>
                  <a:pt x="59" y="15"/>
                  <a:pt x="59" y="15"/>
                  <a:pt x="58" y="14"/>
                </a:cubicBezTo>
                <a:cubicBezTo>
                  <a:pt x="58" y="14"/>
                  <a:pt x="58" y="13"/>
                  <a:pt x="58" y="12"/>
                </a:cubicBezTo>
                <a:close/>
                <a:moveTo>
                  <a:pt x="77" y="16"/>
                </a:moveTo>
                <a:cubicBezTo>
                  <a:pt x="80" y="16"/>
                  <a:pt x="80" y="16"/>
                  <a:pt x="80" y="16"/>
                </a:cubicBezTo>
                <a:cubicBezTo>
                  <a:pt x="81" y="16"/>
                  <a:pt x="82" y="16"/>
                  <a:pt x="83" y="16"/>
                </a:cubicBezTo>
                <a:cubicBezTo>
                  <a:pt x="84" y="15"/>
                  <a:pt x="85" y="15"/>
                  <a:pt x="85" y="14"/>
                </a:cubicBezTo>
                <a:cubicBezTo>
                  <a:pt x="86" y="14"/>
                  <a:pt x="87" y="13"/>
                  <a:pt x="87" y="12"/>
                </a:cubicBezTo>
                <a:cubicBezTo>
                  <a:pt x="87" y="12"/>
                  <a:pt x="87" y="11"/>
                  <a:pt x="87" y="10"/>
                </a:cubicBezTo>
                <a:cubicBezTo>
                  <a:pt x="87" y="8"/>
                  <a:pt x="87" y="6"/>
                  <a:pt x="86" y="5"/>
                </a:cubicBezTo>
                <a:cubicBezTo>
                  <a:pt x="85" y="4"/>
                  <a:pt x="83" y="3"/>
                  <a:pt x="81" y="3"/>
                </a:cubicBezTo>
                <a:cubicBezTo>
                  <a:pt x="80" y="3"/>
                  <a:pt x="79" y="4"/>
                  <a:pt x="78" y="4"/>
                </a:cubicBezTo>
                <a:cubicBezTo>
                  <a:pt x="77" y="4"/>
                  <a:pt x="77" y="5"/>
                  <a:pt x="76" y="5"/>
                </a:cubicBezTo>
                <a:cubicBezTo>
                  <a:pt x="75" y="6"/>
                  <a:pt x="75" y="6"/>
                  <a:pt x="75" y="7"/>
                </a:cubicBezTo>
                <a:cubicBezTo>
                  <a:pt x="74" y="8"/>
                  <a:pt x="74" y="9"/>
                  <a:pt x="74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9" y="8"/>
                  <a:pt x="70" y="7"/>
                  <a:pt x="70" y="6"/>
                </a:cubicBezTo>
                <a:cubicBezTo>
                  <a:pt x="71" y="5"/>
                  <a:pt x="72" y="3"/>
                  <a:pt x="73" y="3"/>
                </a:cubicBezTo>
                <a:cubicBezTo>
                  <a:pt x="74" y="2"/>
                  <a:pt x="75" y="1"/>
                  <a:pt x="76" y="0"/>
                </a:cubicBezTo>
                <a:cubicBezTo>
                  <a:pt x="78" y="0"/>
                  <a:pt x="79" y="0"/>
                  <a:pt x="81" y="0"/>
                </a:cubicBezTo>
                <a:cubicBezTo>
                  <a:pt x="82" y="0"/>
                  <a:pt x="84" y="0"/>
                  <a:pt x="85" y="0"/>
                </a:cubicBezTo>
                <a:cubicBezTo>
                  <a:pt x="87" y="1"/>
                  <a:pt x="88" y="1"/>
                  <a:pt x="89" y="2"/>
                </a:cubicBezTo>
                <a:cubicBezTo>
                  <a:pt x="90" y="3"/>
                  <a:pt x="91" y="4"/>
                  <a:pt x="91" y="5"/>
                </a:cubicBezTo>
                <a:cubicBezTo>
                  <a:pt x="92" y="7"/>
                  <a:pt x="92" y="8"/>
                  <a:pt x="92" y="10"/>
                </a:cubicBezTo>
                <a:cubicBezTo>
                  <a:pt x="92" y="11"/>
                  <a:pt x="92" y="11"/>
                  <a:pt x="92" y="12"/>
                </a:cubicBezTo>
                <a:cubicBezTo>
                  <a:pt x="91" y="13"/>
                  <a:pt x="91" y="14"/>
                  <a:pt x="91" y="14"/>
                </a:cubicBezTo>
                <a:cubicBezTo>
                  <a:pt x="90" y="15"/>
                  <a:pt x="90" y="16"/>
                  <a:pt x="89" y="16"/>
                </a:cubicBezTo>
                <a:cubicBezTo>
                  <a:pt x="88" y="17"/>
                  <a:pt x="87" y="18"/>
                  <a:pt x="86" y="18"/>
                </a:cubicBezTo>
                <a:cubicBezTo>
                  <a:pt x="87" y="18"/>
                  <a:pt x="88" y="19"/>
                  <a:pt x="89" y="20"/>
                </a:cubicBezTo>
                <a:cubicBezTo>
                  <a:pt x="90" y="20"/>
                  <a:pt x="91" y="21"/>
                  <a:pt x="91" y="22"/>
                </a:cubicBezTo>
                <a:cubicBezTo>
                  <a:pt x="92" y="22"/>
                  <a:pt x="92" y="23"/>
                  <a:pt x="92" y="24"/>
                </a:cubicBezTo>
                <a:cubicBezTo>
                  <a:pt x="92" y="25"/>
                  <a:pt x="93" y="26"/>
                  <a:pt x="93" y="27"/>
                </a:cubicBezTo>
                <a:cubicBezTo>
                  <a:pt x="93" y="28"/>
                  <a:pt x="92" y="30"/>
                  <a:pt x="92" y="31"/>
                </a:cubicBezTo>
                <a:cubicBezTo>
                  <a:pt x="91" y="33"/>
                  <a:pt x="90" y="34"/>
                  <a:pt x="89" y="35"/>
                </a:cubicBezTo>
                <a:cubicBezTo>
                  <a:pt x="88" y="36"/>
                  <a:pt x="87" y="36"/>
                  <a:pt x="85" y="37"/>
                </a:cubicBezTo>
                <a:cubicBezTo>
                  <a:pt x="84" y="37"/>
                  <a:pt x="83" y="38"/>
                  <a:pt x="81" y="38"/>
                </a:cubicBezTo>
                <a:cubicBezTo>
                  <a:pt x="79" y="38"/>
                  <a:pt x="78" y="37"/>
                  <a:pt x="76" y="37"/>
                </a:cubicBezTo>
                <a:cubicBezTo>
                  <a:pt x="75" y="36"/>
                  <a:pt x="74" y="36"/>
                  <a:pt x="73" y="35"/>
                </a:cubicBezTo>
                <a:cubicBezTo>
                  <a:pt x="71" y="34"/>
                  <a:pt x="71" y="33"/>
                  <a:pt x="70" y="32"/>
                </a:cubicBezTo>
                <a:cubicBezTo>
                  <a:pt x="69" y="30"/>
                  <a:pt x="69" y="29"/>
                  <a:pt x="69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4" y="28"/>
                  <a:pt x="74" y="29"/>
                  <a:pt x="74" y="30"/>
                </a:cubicBezTo>
                <a:cubicBezTo>
                  <a:pt x="75" y="31"/>
                  <a:pt x="75" y="31"/>
                  <a:pt x="76" y="32"/>
                </a:cubicBezTo>
                <a:cubicBezTo>
                  <a:pt x="76" y="32"/>
                  <a:pt x="77" y="33"/>
                  <a:pt x="78" y="33"/>
                </a:cubicBezTo>
                <a:cubicBezTo>
                  <a:pt x="79" y="34"/>
                  <a:pt x="80" y="34"/>
                  <a:pt x="81" y="34"/>
                </a:cubicBezTo>
                <a:cubicBezTo>
                  <a:pt x="82" y="34"/>
                  <a:pt x="83" y="34"/>
                  <a:pt x="84" y="33"/>
                </a:cubicBezTo>
                <a:cubicBezTo>
                  <a:pt x="85" y="33"/>
                  <a:pt x="85" y="33"/>
                  <a:pt x="86" y="32"/>
                </a:cubicBezTo>
                <a:cubicBezTo>
                  <a:pt x="87" y="31"/>
                  <a:pt x="87" y="31"/>
                  <a:pt x="87" y="30"/>
                </a:cubicBezTo>
                <a:cubicBezTo>
                  <a:pt x="88" y="29"/>
                  <a:pt x="88" y="28"/>
                  <a:pt x="88" y="27"/>
                </a:cubicBezTo>
                <a:cubicBezTo>
                  <a:pt x="88" y="26"/>
                  <a:pt x="88" y="25"/>
                  <a:pt x="87" y="24"/>
                </a:cubicBezTo>
                <a:cubicBezTo>
                  <a:pt x="87" y="23"/>
                  <a:pt x="86" y="22"/>
                  <a:pt x="86" y="22"/>
                </a:cubicBezTo>
                <a:cubicBezTo>
                  <a:pt x="85" y="21"/>
                  <a:pt x="84" y="21"/>
                  <a:pt x="83" y="20"/>
                </a:cubicBezTo>
                <a:cubicBezTo>
                  <a:pt x="82" y="20"/>
                  <a:pt x="81" y="20"/>
                  <a:pt x="80" y="20"/>
                </a:cubicBezTo>
                <a:cubicBezTo>
                  <a:pt x="77" y="20"/>
                  <a:pt x="77" y="20"/>
                  <a:pt x="77" y="20"/>
                </a:cubicBezTo>
                <a:lnTo>
                  <a:pt x="77" y="16"/>
                </a:lnTo>
                <a:close/>
                <a:moveTo>
                  <a:pt x="122" y="21"/>
                </a:moveTo>
                <a:cubicBezTo>
                  <a:pt x="122" y="24"/>
                  <a:pt x="122" y="27"/>
                  <a:pt x="121" y="29"/>
                </a:cubicBezTo>
                <a:cubicBezTo>
                  <a:pt x="121" y="31"/>
                  <a:pt x="120" y="33"/>
                  <a:pt x="119" y="34"/>
                </a:cubicBezTo>
                <a:cubicBezTo>
                  <a:pt x="118" y="35"/>
                  <a:pt x="117" y="36"/>
                  <a:pt x="115" y="37"/>
                </a:cubicBezTo>
                <a:cubicBezTo>
                  <a:pt x="114" y="37"/>
                  <a:pt x="112" y="38"/>
                  <a:pt x="111" y="38"/>
                </a:cubicBezTo>
                <a:cubicBezTo>
                  <a:pt x="109" y="38"/>
                  <a:pt x="107" y="37"/>
                  <a:pt x="106" y="37"/>
                </a:cubicBezTo>
                <a:cubicBezTo>
                  <a:pt x="104" y="36"/>
                  <a:pt x="103" y="35"/>
                  <a:pt x="102" y="34"/>
                </a:cubicBezTo>
                <a:cubicBezTo>
                  <a:pt x="101" y="33"/>
                  <a:pt x="100" y="31"/>
                  <a:pt x="100" y="29"/>
                </a:cubicBezTo>
                <a:cubicBezTo>
                  <a:pt x="99" y="27"/>
                  <a:pt x="99" y="24"/>
                  <a:pt x="99" y="21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13"/>
                  <a:pt x="99" y="10"/>
                  <a:pt x="100" y="8"/>
                </a:cubicBezTo>
                <a:cubicBezTo>
                  <a:pt x="100" y="6"/>
                  <a:pt x="101" y="4"/>
                  <a:pt x="102" y="3"/>
                </a:cubicBezTo>
                <a:cubicBezTo>
                  <a:pt x="103" y="2"/>
                  <a:pt x="104" y="1"/>
                  <a:pt x="106" y="0"/>
                </a:cubicBezTo>
                <a:cubicBezTo>
                  <a:pt x="107" y="0"/>
                  <a:pt x="109" y="0"/>
                  <a:pt x="110" y="0"/>
                </a:cubicBezTo>
                <a:cubicBezTo>
                  <a:pt x="112" y="0"/>
                  <a:pt x="114" y="0"/>
                  <a:pt x="115" y="0"/>
                </a:cubicBezTo>
                <a:cubicBezTo>
                  <a:pt x="117" y="1"/>
                  <a:pt x="118" y="2"/>
                  <a:pt x="119" y="3"/>
                </a:cubicBezTo>
                <a:cubicBezTo>
                  <a:pt x="120" y="4"/>
                  <a:pt x="121" y="6"/>
                  <a:pt x="121" y="8"/>
                </a:cubicBezTo>
                <a:cubicBezTo>
                  <a:pt x="122" y="10"/>
                  <a:pt x="122" y="13"/>
                  <a:pt x="122" y="16"/>
                </a:cubicBezTo>
                <a:lnTo>
                  <a:pt x="122" y="21"/>
                </a:lnTo>
                <a:close/>
                <a:moveTo>
                  <a:pt x="117" y="15"/>
                </a:moveTo>
                <a:cubicBezTo>
                  <a:pt x="117" y="13"/>
                  <a:pt x="117" y="11"/>
                  <a:pt x="117" y="10"/>
                </a:cubicBezTo>
                <a:cubicBezTo>
                  <a:pt x="117" y="8"/>
                  <a:pt x="116" y="7"/>
                  <a:pt x="116" y="6"/>
                </a:cubicBezTo>
                <a:cubicBezTo>
                  <a:pt x="115" y="5"/>
                  <a:pt x="114" y="4"/>
                  <a:pt x="114" y="4"/>
                </a:cubicBezTo>
                <a:cubicBezTo>
                  <a:pt x="113" y="4"/>
                  <a:pt x="112" y="3"/>
                  <a:pt x="110" y="3"/>
                </a:cubicBezTo>
                <a:cubicBezTo>
                  <a:pt x="109" y="3"/>
                  <a:pt x="108" y="4"/>
                  <a:pt x="108" y="4"/>
                </a:cubicBezTo>
                <a:cubicBezTo>
                  <a:pt x="107" y="4"/>
                  <a:pt x="106" y="5"/>
                  <a:pt x="105" y="6"/>
                </a:cubicBezTo>
                <a:cubicBezTo>
                  <a:pt x="105" y="7"/>
                  <a:pt x="104" y="8"/>
                  <a:pt x="104" y="10"/>
                </a:cubicBezTo>
                <a:cubicBezTo>
                  <a:pt x="104" y="11"/>
                  <a:pt x="104" y="13"/>
                  <a:pt x="104" y="15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4" y="24"/>
                  <a:pt x="104" y="26"/>
                  <a:pt x="104" y="27"/>
                </a:cubicBezTo>
                <a:cubicBezTo>
                  <a:pt x="104" y="29"/>
                  <a:pt x="105" y="30"/>
                  <a:pt x="105" y="31"/>
                </a:cubicBezTo>
                <a:cubicBezTo>
                  <a:pt x="106" y="32"/>
                  <a:pt x="107" y="33"/>
                  <a:pt x="108" y="33"/>
                </a:cubicBezTo>
                <a:cubicBezTo>
                  <a:pt x="108" y="33"/>
                  <a:pt x="109" y="34"/>
                  <a:pt x="111" y="34"/>
                </a:cubicBezTo>
                <a:cubicBezTo>
                  <a:pt x="112" y="34"/>
                  <a:pt x="113" y="33"/>
                  <a:pt x="114" y="33"/>
                </a:cubicBezTo>
                <a:cubicBezTo>
                  <a:pt x="114" y="33"/>
                  <a:pt x="115" y="32"/>
                  <a:pt x="116" y="31"/>
                </a:cubicBezTo>
                <a:cubicBezTo>
                  <a:pt x="116" y="30"/>
                  <a:pt x="117" y="29"/>
                  <a:pt x="117" y="27"/>
                </a:cubicBezTo>
                <a:cubicBezTo>
                  <a:pt x="117" y="26"/>
                  <a:pt x="117" y="24"/>
                  <a:pt x="117" y="22"/>
                </a:cubicBezTo>
                <a:lnTo>
                  <a:pt x="117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9" name="Battery">
            <a:extLst>
              <a:ext uri="{FF2B5EF4-FFF2-40B4-BE49-F238E27FC236}">
                <a16:creationId xmlns:a16="http://schemas.microsoft.com/office/drawing/2014/main" id="{7EC5AFAC-AF62-4A7C-961A-D64DCD45024B}"/>
              </a:ext>
            </a:extLst>
          </p:cNvPr>
          <p:cNvGrpSpPr>
            <a:grpSpLocks noChangeAspect="1"/>
          </p:cNvGrpSpPr>
          <p:nvPr/>
        </p:nvGrpSpPr>
        <p:grpSpPr>
          <a:xfrm>
            <a:off x="6055247" y="1699812"/>
            <a:ext cx="57403" cy="94177"/>
            <a:chOff x="5721732" y="4486242"/>
            <a:chExt cx="50747" cy="83257"/>
          </a:xfrm>
        </p:grpSpPr>
        <p:sp>
          <p:nvSpPr>
            <p:cNvPr id="130" name="Battery Part 1">
              <a:extLst>
                <a:ext uri="{FF2B5EF4-FFF2-40B4-BE49-F238E27FC236}">
                  <a16:creationId xmlns:a16="http://schemas.microsoft.com/office/drawing/2014/main" id="{D6E9B2ED-CFA0-417C-9B1F-14BA27BE3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486242"/>
              <a:ext cx="50747" cy="45990"/>
            </a:xfrm>
            <a:custGeom>
              <a:avLst/>
              <a:gdLst>
                <a:gd name="T0" fmla="*/ 282 w 282"/>
                <a:gd name="T1" fmla="*/ 76 h 252"/>
                <a:gd name="T2" fmla="*/ 245 w 282"/>
                <a:gd name="T3" fmla="*/ 46 h 252"/>
                <a:gd name="T4" fmla="*/ 197 w 282"/>
                <a:gd name="T5" fmla="*/ 46 h 252"/>
                <a:gd name="T6" fmla="*/ 197 w 282"/>
                <a:gd name="T7" fmla="*/ 0 h 252"/>
                <a:gd name="T8" fmla="*/ 85 w 282"/>
                <a:gd name="T9" fmla="*/ 0 h 252"/>
                <a:gd name="T10" fmla="*/ 85 w 282"/>
                <a:gd name="T11" fmla="*/ 46 h 252"/>
                <a:gd name="T12" fmla="*/ 37 w 282"/>
                <a:gd name="T13" fmla="*/ 46 h 252"/>
                <a:gd name="T14" fmla="*/ 0 w 282"/>
                <a:gd name="T15" fmla="*/ 76 h 252"/>
                <a:gd name="T16" fmla="*/ 0 w 282"/>
                <a:gd name="T17" fmla="*/ 252 h 252"/>
                <a:gd name="T18" fmla="*/ 282 w 282"/>
                <a:gd name="T19" fmla="*/ 252 h 252"/>
                <a:gd name="T20" fmla="*/ 282 w 282"/>
                <a:gd name="T21" fmla="*/ 7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252">
                  <a:moveTo>
                    <a:pt x="282" y="76"/>
                  </a:moveTo>
                  <a:cubicBezTo>
                    <a:pt x="282" y="59"/>
                    <a:pt x="265" y="46"/>
                    <a:pt x="245" y="46"/>
                  </a:cubicBezTo>
                  <a:lnTo>
                    <a:pt x="197" y="46"/>
                  </a:lnTo>
                  <a:lnTo>
                    <a:pt x="197" y="0"/>
                  </a:lnTo>
                  <a:lnTo>
                    <a:pt x="85" y="0"/>
                  </a:lnTo>
                  <a:lnTo>
                    <a:pt x="85" y="46"/>
                  </a:lnTo>
                  <a:lnTo>
                    <a:pt x="37" y="46"/>
                  </a:lnTo>
                  <a:cubicBezTo>
                    <a:pt x="17" y="46"/>
                    <a:pt x="0" y="59"/>
                    <a:pt x="0" y="76"/>
                  </a:cubicBezTo>
                  <a:lnTo>
                    <a:pt x="0" y="252"/>
                  </a:lnTo>
                  <a:lnTo>
                    <a:pt x="282" y="252"/>
                  </a:lnTo>
                  <a:lnTo>
                    <a:pt x="282" y="76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Battery Part 2">
              <a:extLst>
                <a:ext uri="{FF2B5EF4-FFF2-40B4-BE49-F238E27FC236}">
                  <a16:creationId xmlns:a16="http://schemas.microsoft.com/office/drawing/2014/main" id="{10E30A1F-C93D-49C9-9381-2D0F36D79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732" y="4532231"/>
              <a:ext cx="50747" cy="37268"/>
            </a:xfrm>
            <a:custGeom>
              <a:avLst/>
              <a:gdLst>
                <a:gd name="T0" fmla="*/ 0 w 282"/>
                <a:gd name="T1" fmla="*/ 0 h 206"/>
                <a:gd name="T2" fmla="*/ 0 w 282"/>
                <a:gd name="T3" fmla="*/ 176 h 206"/>
                <a:gd name="T4" fmla="*/ 37 w 282"/>
                <a:gd name="T5" fmla="*/ 206 h 206"/>
                <a:gd name="T6" fmla="*/ 244 w 282"/>
                <a:gd name="T7" fmla="*/ 206 h 206"/>
                <a:gd name="T8" fmla="*/ 282 w 282"/>
                <a:gd name="T9" fmla="*/ 176 h 206"/>
                <a:gd name="T10" fmla="*/ 282 w 282"/>
                <a:gd name="T11" fmla="*/ 0 h 206"/>
                <a:gd name="T12" fmla="*/ 0 w 282"/>
                <a:gd name="T1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06">
                  <a:moveTo>
                    <a:pt x="0" y="0"/>
                  </a:moveTo>
                  <a:lnTo>
                    <a:pt x="0" y="176"/>
                  </a:lnTo>
                  <a:cubicBezTo>
                    <a:pt x="0" y="193"/>
                    <a:pt x="17" y="206"/>
                    <a:pt x="37" y="206"/>
                  </a:cubicBezTo>
                  <a:lnTo>
                    <a:pt x="244" y="206"/>
                  </a:lnTo>
                  <a:cubicBezTo>
                    <a:pt x="265" y="206"/>
                    <a:pt x="282" y="193"/>
                    <a:pt x="282" y="176"/>
                  </a:cubicBezTo>
                  <a:lnTo>
                    <a:pt x="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Signal Strength">
            <a:extLst>
              <a:ext uri="{FF2B5EF4-FFF2-40B4-BE49-F238E27FC236}">
                <a16:creationId xmlns:a16="http://schemas.microsoft.com/office/drawing/2014/main" id="{4E6AB1B4-181C-4E38-ADFF-CFDD794BDA8C}"/>
              </a:ext>
            </a:extLst>
          </p:cNvPr>
          <p:cNvGrpSpPr>
            <a:grpSpLocks noChangeAspect="1"/>
          </p:cNvGrpSpPr>
          <p:nvPr/>
        </p:nvGrpSpPr>
        <p:grpSpPr>
          <a:xfrm>
            <a:off x="5868688" y="1703399"/>
            <a:ext cx="86105" cy="87003"/>
            <a:chOff x="5556804" y="4492585"/>
            <a:chExt cx="76121" cy="76915"/>
          </a:xfrm>
        </p:grpSpPr>
        <p:sp>
          <p:nvSpPr>
            <p:cNvPr id="133" name="Signal Strength Part 1">
              <a:extLst>
                <a:ext uri="{FF2B5EF4-FFF2-40B4-BE49-F238E27FC236}">
                  <a16:creationId xmlns:a16="http://schemas.microsoft.com/office/drawing/2014/main" id="{08C250EB-4F31-45E4-84BE-60A290A1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001" y="4492585"/>
              <a:ext cx="30924" cy="76914"/>
            </a:xfrm>
            <a:custGeom>
              <a:avLst/>
              <a:gdLst>
                <a:gd name="T0" fmla="*/ 39 w 39"/>
                <a:gd name="T1" fmla="*/ 0 h 97"/>
                <a:gd name="T2" fmla="*/ 0 w 39"/>
                <a:gd name="T3" fmla="*/ 39 h 97"/>
                <a:gd name="T4" fmla="*/ 0 w 39"/>
                <a:gd name="T5" fmla="*/ 97 h 97"/>
                <a:gd name="T6" fmla="*/ 39 w 39"/>
                <a:gd name="T7" fmla="*/ 97 h 97"/>
                <a:gd name="T8" fmla="*/ 39 w 3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7">
                  <a:moveTo>
                    <a:pt x="39" y="0"/>
                  </a:moveTo>
                  <a:lnTo>
                    <a:pt x="0" y="39"/>
                  </a:lnTo>
                  <a:lnTo>
                    <a:pt x="0" y="97"/>
                  </a:lnTo>
                  <a:lnTo>
                    <a:pt x="39" y="9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Signal Strength Part 2">
              <a:extLst>
                <a:ext uri="{FF2B5EF4-FFF2-40B4-BE49-F238E27FC236}">
                  <a16:creationId xmlns:a16="http://schemas.microsoft.com/office/drawing/2014/main" id="{05123A2B-F7E3-4A93-AE76-6A1A16E29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804" y="4523510"/>
              <a:ext cx="45197" cy="45990"/>
            </a:xfrm>
            <a:custGeom>
              <a:avLst/>
              <a:gdLst>
                <a:gd name="T0" fmla="*/ 0 w 254"/>
                <a:gd name="T1" fmla="*/ 254 h 254"/>
                <a:gd name="T2" fmla="*/ 254 w 254"/>
                <a:gd name="T3" fmla="*/ 254 h 254"/>
                <a:gd name="T4" fmla="*/ 254 w 254"/>
                <a:gd name="T5" fmla="*/ 0 h 254"/>
                <a:gd name="T6" fmla="*/ 0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0" y="254"/>
                  </a:moveTo>
                  <a:lnTo>
                    <a:pt x="254" y="254"/>
                  </a:lnTo>
                  <a:lnTo>
                    <a:pt x="254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WiFi">
            <a:extLst>
              <a:ext uri="{FF2B5EF4-FFF2-40B4-BE49-F238E27FC236}">
                <a16:creationId xmlns:a16="http://schemas.microsoft.com/office/drawing/2014/main" id="{E748115E-BB5D-467F-BF6E-62F591AA6B43}"/>
              </a:ext>
            </a:extLst>
          </p:cNvPr>
          <p:cNvGrpSpPr>
            <a:grpSpLocks noChangeAspect="1"/>
          </p:cNvGrpSpPr>
          <p:nvPr/>
        </p:nvGrpSpPr>
        <p:grpSpPr>
          <a:xfrm>
            <a:off x="5688407" y="1706539"/>
            <a:ext cx="101353" cy="80723"/>
            <a:chOff x="5397426" y="4495757"/>
            <a:chExt cx="89601" cy="71363"/>
          </a:xfrm>
        </p:grpSpPr>
        <p:sp>
          <p:nvSpPr>
            <p:cNvPr id="136" name="WiFi Part 1">
              <a:extLst>
                <a:ext uri="{FF2B5EF4-FFF2-40B4-BE49-F238E27FC236}">
                  <a16:creationId xmlns:a16="http://schemas.microsoft.com/office/drawing/2014/main" id="{1826171C-C3A6-4212-949A-78B57AD28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426" y="4495757"/>
              <a:ext cx="89601" cy="31717"/>
            </a:xfrm>
            <a:custGeom>
              <a:avLst/>
              <a:gdLst>
                <a:gd name="T0" fmla="*/ 248 w 496"/>
                <a:gd name="T1" fmla="*/ 0 h 175"/>
                <a:gd name="T2" fmla="*/ 0 w 496"/>
                <a:gd name="T3" fmla="*/ 86 h 175"/>
                <a:gd name="T4" fmla="*/ 71 w 496"/>
                <a:gd name="T5" fmla="*/ 175 h 175"/>
                <a:gd name="T6" fmla="*/ 248 w 496"/>
                <a:gd name="T7" fmla="*/ 113 h 175"/>
                <a:gd name="T8" fmla="*/ 425 w 496"/>
                <a:gd name="T9" fmla="*/ 175 h 175"/>
                <a:gd name="T10" fmla="*/ 496 w 496"/>
                <a:gd name="T11" fmla="*/ 86 h 175"/>
                <a:gd name="T12" fmla="*/ 248 w 496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75">
                  <a:moveTo>
                    <a:pt x="248" y="0"/>
                  </a:moveTo>
                  <a:cubicBezTo>
                    <a:pt x="104" y="0"/>
                    <a:pt x="10" y="79"/>
                    <a:pt x="0" y="86"/>
                  </a:cubicBezTo>
                  <a:lnTo>
                    <a:pt x="71" y="175"/>
                  </a:lnTo>
                  <a:cubicBezTo>
                    <a:pt x="80" y="168"/>
                    <a:pt x="147" y="113"/>
                    <a:pt x="248" y="113"/>
                  </a:cubicBezTo>
                  <a:cubicBezTo>
                    <a:pt x="348" y="113"/>
                    <a:pt x="416" y="168"/>
                    <a:pt x="425" y="175"/>
                  </a:cubicBezTo>
                  <a:lnTo>
                    <a:pt x="496" y="86"/>
                  </a:lnTo>
                  <a:cubicBezTo>
                    <a:pt x="487" y="79"/>
                    <a:pt x="391" y="0"/>
                    <a:pt x="24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WiFi Part 2">
              <a:extLst>
                <a:ext uri="{FF2B5EF4-FFF2-40B4-BE49-F238E27FC236}">
                  <a16:creationId xmlns:a16="http://schemas.microsoft.com/office/drawing/2014/main" id="{60F64EB0-6C66-4E24-8B9B-3F7E22838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113" y="4516373"/>
              <a:ext cx="64227" cy="50747"/>
            </a:xfrm>
            <a:custGeom>
              <a:avLst/>
              <a:gdLst>
                <a:gd name="T0" fmla="*/ 0 w 354"/>
                <a:gd name="T1" fmla="*/ 62 h 282"/>
                <a:gd name="T2" fmla="*/ 177 w 354"/>
                <a:gd name="T3" fmla="*/ 282 h 282"/>
                <a:gd name="T4" fmla="*/ 177 w 354"/>
                <a:gd name="T5" fmla="*/ 282 h 282"/>
                <a:gd name="T6" fmla="*/ 177 w 354"/>
                <a:gd name="T7" fmla="*/ 282 h 282"/>
                <a:gd name="T8" fmla="*/ 354 w 354"/>
                <a:gd name="T9" fmla="*/ 62 h 282"/>
                <a:gd name="T10" fmla="*/ 177 w 354"/>
                <a:gd name="T11" fmla="*/ 0 h 282"/>
                <a:gd name="T12" fmla="*/ 0 w 354"/>
                <a:gd name="T13" fmla="*/ 6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282">
                  <a:moveTo>
                    <a:pt x="0" y="62"/>
                  </a:moveTo>
                  <a:lnTo>
                    <a:pt x="177" y="282"/>
                  </a:lnTo>
                  <a:lnTo>
                    <a:pt x="177" y="282"/>
                  </a:lnTo>
                  <a:lnTo>
                    <a:pt x="177" y="282"/>
                  </a:lnTo>
                  <a:lnTo>
                    <a:pt x="354" y="62"/>
                  </a:lnTo>
                  <a:cubicBezTo>
                    <a:pt x="345" y="55"/>
                    <a:pt x="278" y="0"/>
                    <a:pt x="177" y="0"/>
                  </a:cubicBezTo>
                  <a:cubicBezTo>
                    <a:pt x="77" y="0"/>
                    <a:pt x="9" y="55"/>
                    <a:pt x="0" y="62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25735B4-4178-4A90-81CF-A1FC39E4BC2E}"/>
              </a:ext>
            </a:extLst>
          </p:cNvPr>
          <p:cNvSpPr/>
          <p:nvPr/>
        </p:nvSpPr>
        <p:spPr>
          <a:xfrm>
            <a:off x="3885599" y="1663484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화살표: 갈매기형 수장 138">
            <a:extLst>
              <a:ext uri="{FF2B5EF4-FFF2-40B4-BE49-F238E27FC236}">
                <a16:creationId xmlns:a16="http://schemas.microsoft.com/office/drawing/2014/main" id="{945B9C4C-28AA-40D1-9DE9-D38A0E7DE5A2}"/>
              </a:ext>
            </a:extLst>
          </p:cNvPr>
          <p:cNvSpPr/>
          <p:nvPr/>
        </p:nvSpPr>
        <p:spPr bwMode="auto">
          <a:xfrm rot="10800000">
            <a:off x="3952195" y="1872435"/>
            <a:ext cx="144021" cy="226920"/>
          </a:xfrm>
          <a:prstGeom prst="chevron">
            <a:avLst>
              <a:gd name="adj" fmla="val 7298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7FFDBED-6069-4401-B032-DEA49643B5B6}"/>
              </a:ext>
            </a:extLst>
          </p:cNvPr>
          <p:cNvSpPr/>
          <p:nvPr/>
        </p:nvSpPr>
        <p:spPr>
          <a:xfrm>
            <a:off x="6141491" y="1797862"/>
            <a:ext cx="3305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F40D94-E0B6-4ADF-8BE6-A0E6FF514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50" y="6157910"/>
            <a:ext cx="2554445" cy="225572"/>
          </a:xfrm>
          <a:prstGeom prst="rect">
            <a:avLst/>
          </a:prstGeom>
        </p:spPr>
      </p:pic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43A914A-5BB5-415A-9394-992D1BD145CF}"/>
              </a:ext>
            </a:extLst>
          </p:cNvPr>
          <p:cNvSpPr/>
          <p:nvPr/>
        </p:nvSpPr>
        <p:spPr>
          <a:xfrm>
            <a:off x="644164" y="6391627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</a:rPr>
              <a:t>등록가능 기기 확인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1FBAC32-B6C4-4C45-AD84-FB9BCD228333}"/>
              </a:ext>
            </a:extLst>
          </p:cNvPr>
          <p:cNvSpPr/>
          <p:nvPr/>
        </p:nvSpPr>
        <p:spPr>
          <a:xfrm>
            <a:off x="3863403" y="6391627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</a:rPr>
              <a:t>뷰가드미니기기</a:t>
            </a:r>
            <a:r>
              <a:rPr lang="ko-KR" altLang="en-US" sz="1200" dirty="0">
                <a:latin typeface="맑은 고딕" panose="020B0503020000020004" pitchFamily="50" charset="-127"/>
              </a:rPr>
              <a:t> 등록모드 실행하기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2F62A61-E650-478F-91DE-B4DA4A071D6C}"/>
              </a:ext>
            </a:extLst>
          </p:cNvPr>
          <p:cNvSpPr/>
          <p:nvPr/>
        </p:nvSpPr>
        <p:spPr bwMode="auto">
          <a:xfrm>
            <a:off x="1054213" y="2900935"/>
            <a:ext cx="1812297" cy="1712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시리얼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No. </a:t>
            </a: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xxxxx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등록이 가능 기기입니다</a:t>
            </a: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.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14AEED2-6110-4197-A935-37122E4836B5}"/>
              </a:ext>
            </a:extLst>
          </p:cNvPr>
          <p:cNvSpPr/>
          <p:nvPr/>
        </p:nvSpPr>
        <p:spPr bwMode="auto">
          <a:xfrm>
            <a:off x="1867551" y="5830737"/>
            <a:ext cx="1361843" cy="31073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계속하기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812CAE2-4396-4716-89CF-288E05CC2035}"/>
              </a:ext>
            </a:extLst>
          </p:cNvPr>
          <p:cNvSpPr/>
          <p:nvPr/>
        </p:nvSpPr>
        <p:spPr bwMode="auto">
          <a:xfrm>
            <a:off x="3895873" y="1859660"/>
            <a:ext cx="2555609" cy="4514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AutoNum type="arabicPeriod"/>
              <a:tabLst/>
            </a:pPr>
            <a:endParaRPr kumimoji="1" lang="ko-KR" altLang="en-US" sz="20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DA493EA6-7987-441C-9887-D3CB767CF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083" y="4945601"/>
            <a:ext cx="970865" cy="905266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465FB43-8A57-4D59-8057-E049D1C3DADE}"/>
              </a:ext>
            </a:extLst>
          </p:cNvPr>
          <p:cNvSpPr/>
          <p:nvPr/>
        </p:nvSpPr>
        <p:spPr>
          <a:xfrm>
            <a:off x="3996691" y="2099352"/>
            <a:ext cx="25415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</a:rPr>
              <a:t>제품 </a:t>
            </a:r>
            <a:r>
              <a:rPr lang="en-US" altLang="ko-KR" sz="1200" dirty="0">
                <a:latin typeface="맑은 고딕" panose="020B0503020000020004" pitchFamily="50" charset="-127"/>
              </a:rPr>
              <a:t>BOX</a:t>
            </a:r>
            <a:r>
              <a:rPr lang="ko-KR" altLang="en-US" sz="1200" dirty="0">
                <a:latin typeface="맑은 고딕" panose="020B0503020000020004" pitchFamily="50" charset="-127"/>
              </a:rPr>
              <a:t>에 동봉된 전원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아답타와</a:t>
            </a:r>
            <a:r>
              <a:rPr lang="ko-KR" altLang="en-US" sz="1200" dirty="0">
                <a:latin typeface="맑은 고딕" panose="020B0503020000020004" pitchFamily="50" charset="-127"/>
              </a:rPr>
              <a:t> 케이블을 이용해 제품 뒷면에 전원을 연결하세요</a:t>
            </a:r>
            <a:r>
              <a:rPr lang="en-US" altLang="ko-KR" sz="12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</a:rPr>
              <a:t>카메라 렌즈 부분을 위로 돌리신 후 후면부의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리셋버튼을</a:t>
            </a:r>
            <a:r>
              <a:rPr lang="ko-KR" altLang="en-US" sz="1200" dirty="0">
                <a:latin typeface="맑은 고딕" panose="020B0503020000020004" pitchFamily="50" charset="-127"/>
              </a:rPr>
              <a:t> 삐</a:t>
            </a:r>
            <a:r>
              <a:rPr lang="en-US" altLang="ko-KR" sz="1200" dirty="0">
                <a:latin typeface="맑은 고딕" panose="020B0503020000020004" pitchFamily="50" charset="-127"/>
              </a:rPr>
              <a:t>~ </a:t>
            </a:r>
            <a:r>
              <a:rPr lang="ko-KR" altLang="en-US" sz="1200" dirty="0">
                <a:latin typeface="맑은 고딕" panose="020B0503020000020004" pitchFamily="50" charset="-127"/>
              </a:rPr>
              <a:t>소리가 날때까지 </a:t>
            </a:r>
            <a:r>
              <a:rPr lang="en-US" altLang="ko-KR" sz="1200" dirty="0">
                <a:latin typeface="맑은 고딕" panose="020B0503020000020004" pitchFamily="50" charset="-127"/>
              </a:rPr>
              <a:t>10</a:t>
            </a:r>
            <a:r>
              <a:rPr lang="ko-KR" altLang="en-US" sz="1200" dirty="0">
                <a:latin typeface="맑은 고딕" panose="020B0503020000020004" pitchFamily="50" charset="-127"/>
              </a:rPr>
              <a:t>초 이상 눌러주세요</a:t>
            </a:r>
            <a:r>
              <a:rPr lang="en-US" altLang="ko-KR" sz="1200" dirty="0">
                <a:latin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</a:endParaRPr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85627D59-B569-4DA3-8DFF-540B2AC4D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011" y="6166055"/>
            <a:ext cx="2554445" cy="225572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2F692D7-3E8C-4167-B7AF-46580390C1B5}"/>
              </a:ext>
            </a:extLst>
          </p:cNvPr>
          <p:cNvSpPr/>
          <p:nvPr/>
        </p:nvSpPr>
        <p:spPr bwMode="auto">
          <a:xfrm>
            <a:off x="3857108" y="5838882"/>
            <a:ext cx="2604348" cy="31073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다음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990513D-3547-4E85-9427-5EB884E8554C}"/>
              </a:ext>
            </a:extLst>
          </p:cNvPr>
          <p:cNvSpPr/>
          <p:nvPr/>
        </p:nvSpPr>
        <p:spPr bwMode="auto">
          <a:xfrm>
            <a:off x="3739812" y="4034436"/>
            <a:ext cx="2986720" cy="135559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전원연결</a:t>
            </a: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, </a:t>
            </a: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부팅동작</a:t>
            </a: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(</a:t>
            </a: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상하좌우 움직임</a:t>
            </a: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)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카메라 렌즈 수동 조작</a:t>
            </a: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, 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dirty="0" err="1">
                <a:latin typeface="Tahoma" pitchFamily="34" charset="0"/>
                <a:ea typeface="맑은 고딕" pitchFamily="50" charset="-127"/>
              </a:rPr>
              <a:t>리셋버튼</a:t>
            </a: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 </a:t>
            </a: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10</a:t>
            </a: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초 누름</a:t>
            </a: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,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초록색 </a:t>
            </a: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LED</a:t>
            </a: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가 </a:t>
            </a: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1</a:t>
            </a:r>
            <a:r>
              <a:rPr kumimoji="1" lang="ko-KR" altLang="en-US" sz="1400" b="1" dirty="0" err="1">
                <a:latin typeface="Tahoma" pitchFamily="34" charset="0"/>
                <a:ea typeface="맑은 고딕" pitchFamily="50" charset="-127"/>
              </a:rPr>
              <a:t>초간격</a:t>
            </a: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 </a:t>
            </a:r>
            <a:r>
              <a:rPr kumimoji="1" lang="ko-KR" altLang="en-US" sz="1400" b="1" dirty="0" err="1">
                <a:latin typeface="Tahoma" pitchFamily="34" charset="0"/>
                <a:ea typeface="맑은 고딕" pitchFamily="50" charset="-127"/>
              </a:rPr>
              <a:t>점멸되는</a:t>
            </a: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 영상</a:t>
            </a:r>
            <a:endParaRPr kumimoji="1" lang="en-US" altLang="ko-KR" sz="1400" b="1" dirty="0"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F2708050-DDAA-4F73-A934-4CC60DC99A2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6"/>
          <a:stretch/>
        </p:blipFill>
        <p:spPr>
          <a:xfrm>
            <a:off x="7179681" y="1802894"/>
            <a:ext cx="2574531" cy="4338577"/>
          </a:xfrm>
          <a:prstGeom prst="rect">
            <a:avLst/>
          </a:prstGeom>
        </p:spPr>
      </p:pic>
      <p:sp>
        <p:nvSpPr>
          <p:cNvPr id="166" name="System Bar Container">
            <a:extLst>
              <a:ext uri="{FF2B5EF4-FFF2-40B4-BE49-F238E27FC236}">
                <a16:creationId xmlns:a16="http://schemas.microsoft.com/office/drawing/2014/main" id="{EC440B86-3C05-4EB0-8AB8-D95DA61ED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394" y="1658667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1D453E-5102-4585-8D6B-8DA57C4BA93A}"/>
              </a:ext>
            </a:extLst>
          </p:cNvPr>
          <p:cNvSpPr/>
          <p:nvPr/>
        </p:nvSpPr>
        <p:spPr>
          <a:xfrm>
            <a:off x="7168394" y="1661445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56E4C2F9-6D36-4351-8557-162C257E5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806" y="6164016"/>
            <a:ext cx="2554445" cy="225572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A59D35A-FB89-4657-866F-BF2D403836C8}"/>
              </a:ext>
            </a:extLst>
          </p:cNvPr>
          <p:cNvSpPr/>
          <p:nvPr/>
        </p:nvSpPr>
        <p:spPr bwMode="auto">
          <a:xfrm>
            <a:off x="7139903" y="5836843"/>
            <a:ext cx="2604348" cy="310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다음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B9E1D7D-EC03-45E4-9E26-24F4C6D88FDE}"/>
              </a:ext>
            </a:extLst>
          </p:cNvPr>
          <p:cNvSpPr/>
          <p:nvPr/>
        </p:nvSpPr>
        <p:spPr bwMode="auto">
          <a:xfrm>
            <a:off x="631534" y="5822444"/>
            <a:ext cx="1361843" cy="31073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취소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A6FA74-BB6A-49B0-9460-4F9710A79A91}"/>
              </a:ext>
            </a:extLst>
          </p:cNvPr>
          <p:cNvSpPr/>
          <p:nvPr/>
        </p:nvSpPr>
        <p:spPr bwMode="auto">
          <a:xfrm>
            <a:off x="7252135" y="2481880"/>
            <a:ext cx="2443093" cy="1172044"/>
          </a:xfrm>
          <a:prstGeom prst="rect">
            <a:avLst/>
          </a:prstGeom>
          <a:solidFill>
            <a:srgbClr val="F0EF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B8A9F15-E04C-4E64-84A7-CF098609D852}"/>
              </a:ext>
            </a:extLst>
          </p:cNvPr>
          <p:cNvSpPr/>
          <p:nvPr/>
        </p:nvSpPr>
        <p:spPr bwMode="auto">
          <a:xfrm>
            <a:off x="7239756" y="4904973"/>
            <a:ext cx="2443093" cy="515258"/>
          </a:xfrm>
          <a:prstGeom prst="rect">
            <a:avLst/>
          </a:prstGeom>
          <a:solidFill>
            <a:srgbClr val="F0EF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8A3FB93-8860-4E16-9225-B0BCAB69F589}"/>
              </a:ext>
            </a:extLst>
          </p:cNvPr>
          <p:cNvSpPr/>
          <p:nvPr/>
        </p:nvSpPr>
        <p:spPr bwMode="auto">
          <a:xfrm>
            <a:off x="7304379" y="4562093"/>
            <a:ext cx="2268243" cy="3482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22472A9-9A9D-40D7-813A-1B04E1013BD5}"/>
              </a:ext>
            </a:extLst>
          </p:cNvPr>
          <p:cNvSpPr/>
          <p:nvPr/>
        </p:nvSpPr>
        <p:spPr bwMode="auto">
          <a:xfrm>
            <a:off x="3764361" y="5756459"/>
            <a:ext cx="2855851" cy="48322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DBE122C-7A8F-41D2-817E-7415DD05B24A}"/>
              </a:ext>
            </a:extLst>
          </p:cNvPr>
          <p:cNvCxnSpPr>
            <a:cxnSpLocks/>
            <a:stCxn id="181" idx="3"/>
            <a:endCxn id="138" idx="1"/>
          </p:cNvCxnSpPr>
          <p:nvPr/>
        </p:nvCxnSpPr>
        <p:spPr>
          <a:xfrm flipV="1">
            <a:off x="3239668" y="4034436"/>
            <a:ext cx="645931" cy="189000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7719FF2-93A6-486C-A0DA-1C2DB4C63A57}"/>
              </a:ext>
            </a:extLst>
          </p:cNvPr>
          <p:cNvSpPr/>
          <p:nvPr/>
        </p:nvSpPr>
        <p:spPr bwMode="auto">
          <a:xfrm>
            <a:off x="1947255" y="5682828"/>
            <a:ext cx="1292413" cy="48322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11EC65D3-7E29-43BE-AD0A-0E29D54D8C49}"/>
              </a:ext>
            </a:extLst>
          </p:cNvPr>
          <p:cNvCxnSpPr>
            <a:cxnSpLocks/>
            <a:stCxn id="179" idx="3"/>
            <a:endCxn id="151" idx="1"/>
          </p:cNvCxnSpPr>
          <p:nvPr/>
        </p:nvCxnSpPr>
        <p:spPr>
          <a:xfrm flipV="1">
            <a:off x="6620212" y="3972183"/>
            <a:ext cx="559469" cy="202589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385D17E6-C27C-4E10-A8ED-B98DC5AE3210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9572622" y="4038344"/>
            <a:ext cx="548182" cy="697877"/>
          </a:xfrm>
          <a:prstGeom prst="bentConnector2">
            <a:avLst/>
          </a:prstGeom>
          <a:noFill/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48096E9C-F9F6-4866-9640-35776714AA4C}"/>
              </a:ext>
            </a:extLst>
          </p:cNvPr>
          <p:cNvSpPr/>
          <p:nvPr/>
        </p:nvSpPr>
        <p:spPr>
          <a:xfrm>
            <a:off x="7201053" y="6429280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ADT_XXXX</a:t>
            </a:r>
            <a:r>
              <a:rPr lang="ko-KR" altLang="en-US" sz="1200" dirty="0">
                <a:latin typeface="맑은 고딕" panose="020B0503020000020004" pitchFamily="50" charset="-127"/>
              </a:rPr>
              <a:t>에 연결된 경우 활성화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450CEE0-5D28-4DA4-B2E0-91EDF1D3F97D}"/>
              </a:ext>
            </a:extLst>
          </p:cNvPr>
          <p:cNvSpPr/>
          <p:nvPr/>
        </p:nvSpPr>
        <p:spPr bwMode="auto">
          <a:xfrm>
            <a:off x="8962773" y="2661909"/>
            <a:ext cx="360050" cy="360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공유기</a:t>
            </a: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1820CFB-7782-44AC-9434-D62813B1357E}"/>
              </a:ext>
            </a:extLst>
          </p:cNvPr>
          <p:cNvSpPr/>
          <p:nvPr/>
        </p:nvSpPr>
        <p:spPr bwMode="auto">
          <a:xfrm>
            <a:off x="7373353" y="2661909"/>
            <a:ext cx="360050" cy="360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스마트폰</a:t>
            </a: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25BE677-08DF-40AA-BC1F-FEA11689567B}"/>
              </a:ext>
            </a:extLst>
          </p:cNvPr>
          <p:cNvSpPr/>
          <p:nvPr/>
        </p:nvSpPr>
        <p:spPr bwMode="auto">
          <a:xfrm>
            <a:off x="8168063" y="2661909"/>
            <a:ext cx="360050" cy="360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050" b="1" i="0" u="none" strike="noStrike" cap="none" normalizeH="0" baseline="0" dirty="0" err="1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뷰가드미니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5C13519F-2247-43EC-BA72-7F5E3B1A51CB}"/>
              </a:ext>
            </a:extLst>
          </p:cNvPr>
          <p:cNvCxnSpPr>
            <a:stCxn id="186" idx="4"/>
            <a:endCxn id="187" idx="4"/>
          </p:cNvCxnSpPr>
          <p:nvPr/>
        </p:nvCxnSpPr>
        <p:spPr>
          <a:xfrm rot="16200000" flipH="1">
            <a:off x="7950733" y="2624604"/>
            <a:ext cx="12700" cy="794710"/>
          </a:xfrm>
          <a:prstGeom prst="bentConnector3">
            <a:avLst>
              <a:gd name="adj1" fmla="val 1800000"/>
            </a:avLst>
          </a:prstGeom>
          <a:noFill/>
          <a:ln w="38100" cap="flat" cmpd="sng" algn="ctr">
            <a:solidFill>
              <a:srgbClr val="FF0000"/>
            </a:solidFill>
            <a:prstDash val="sysDot"/>
            <a:tailEnd type="triangle"/>
          </a:ln>
          <a:effectLst/>
        </p:spPr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4D413EE3-FA56-4E65-923D-73ACA2497904}"/>
              </a:ext>
            </a:extLst>
          </p:cNvPr>
          <p:cNvSpPr/>
          <p:nvPr/>
        </p:nvSpPr>
        <p:spPr>
          <a:xfrm>
            <a:off x="3953031" y="1086552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Wifi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C00000"/>
                </a:solidFill>
                <a:latin typeface="맑은 고딕" panose="020B0503020000020004" pitchFamily="50" charset="-127"/>
              </a:rPr>
              <a:t>재설정 시 요기부터 안내 시작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9CDCCDE0-D479-4239-8777-9EB6059A0F2C}"/>
              </a:ext>
            </a:extLst>
          </p:cNvPr>
          <p:cNvSpPr/>
          <p:nvPr/>
        </p:nvSpPr>
        <p:spPr bwMode="auto">
          <a:xfrm>
            <a:off x="4747952" y="1363551"/>
            <a:ext cx="648090" cy="197359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61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258D5204-1A44-4C8C-9C14-CDFE6A081680}"/>
              </a:ext>
            </a:extLst>
          </p:cNvPr>
          <p:cNvSpPr/>
          <p:nvPr/>
        </p:nvSpPr>
        <p:spPr bwMode="auto">
          <a:xfrm>
            <a:off x="7009798" y="1842678"/>
            <a:ext cx="2555609" cy="4514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AutoNum type="arabicPeriod"/>
              <a:tabLst/>
            </a:pPr>
            <a:endParaRPr kumimoji="1" lang="ko-KR" altLang="en-US" sz="20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grpSp>
        <p:nvGrpSpPr>
          <p:cNvPr id="89" name="Status Bar">
            <a:extLst>
              <a:ext uri="{FF2B5EF4-FFF2-40B4-BE49-F238E27FC236}">
                <a16:creationId xmlns:a16="http://schemas.microsoft.com/office/drawing/2014/main" id="{A58F8F63-9F24-4E97-937A-CF8C74759C2D}"/>
              </a:ext>
            </a:extLst>
          </p:cNvPr>
          <p:cNvGrpSpPr/>
          <p:nvPr/>
        </p:nvGrpSpPr>
        <p:grpSpPr>
          <a:xfrm>
            <a:off x="7014286" y="1655751"/>
            <a:ext cx="2585819" cy="172388"/>
            <a:chOff x="595686" y="1268402"/>
            <a:chExt cx="2286000" cy="152400"/>
          </a:xfrm>
        </p:grpSpPr>
        <p:sp>
          <p:nvSpPr>
            <p:cNvPr id="91" name="System Bar Container">
              <a:extLst>
                <a:ext uri="{FF2B5EF4-FFF2-40B4-BE49-F238E27FC236}">
                  <a16:creationId xmlns:a16="http://schemas.microsoft.com/office/drawing/2014/main" id="{C5541F3E-EC4E-4C94-AC57-F137F44F5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ime">
              <a:extLst>
                <a:ext uri="{FF2B5EF4-FFF2-40B4-BE49-F238E27FC236}">
                  <a16:creationId xmlns:a16="http://schemas.microsoft.com/office/drawing/2014/main" id="{588E6068-8201-458E-A909-FC194E866FF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Battery">
              <a:extLst>
                <a:ext uri="{FF2B5EF4-FFF2-40B4-BE49-F238E27FC236}">
                  <a16:creationId xmlns:a16="http://schemas.microsoft.com/office/drawing/2014/main" id="{789F799A-9CC5-4D5B-A102-215E4A45E8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00" name="Battery Part 1">
                <a:extLst>
                  <a:ext uri="{FF2B5EF4-FFF2-40B4-BE49-F238E27FC236}">
                    <a16:creationId xmlns:a16="http://schemas.microsoft.com/office/drawing/2014/main" id="{9B0B5D75-F5CD-42C2-876E-C3BA45A7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Battery Part 2">
                <a:extLst>
                  <a:ext uri="{FF2B5EF4-FFF2-40B4-BE49-F238E27FC236}">
                    <a16:creationId xmlns:a16="http://schemas.microsoft.com/office/drawing/2014/main" id="{C8945FA4-F394-423B-9E27-8AA2706A3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4" name="Signal Strength">
              <a:extLst>
                <a:ext uri="{FF2B5EF4-FFF2-40B4-BE49-F238E27FC236}">
                  <a16:creationId xmlns:a16="http://schemas.microsoft.com/office/drawing/2014/main" id="{FD5DF9BB-DA9C-48C9-94CC-124A69A070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98" name="Signal Strength Part 1">
                <a:extLst>
                  <a:ext uri="{FF2B5EF4-FFF2-40B4-BE49-F238E27FC236}">
                    <a16:creationId xmlns:a16="http://schemas.microsoft.com/office/drawing/2014/main" id="{B25843AC-6BD0-4DC8-B45B-DD7BD067E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Signal Strength Part 2">
                <a:extLst>
                  <a:ext uri="{FF2B5EF4-FFF2-40B4-BE49-F238E27FC236}">
                    <a16:creationId xmlns:a16="http://schemas.microsoft.com/office/drawing/2014/main" id="{30A6F8F0-204A-40EA-A1C2-68CABDE97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5" name="WiFi">
              <a:extLst>
                <a:ext uri="{FF2B5EF4-FFF2-40B4-BE49-F238E27FC236}">
                  <a16:creationId xmlns:a16="http://schemas.microsoft.com/office/drawing/2014/main" id="{9023D9FB-153D-498A-95F2-21E7B2131A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96" name="WiFi Part 1">
                <a:extLst>
                  <a:ext uri="{FF2B5EF4-FFF2-40B4-BE49-F238E27FC236}">
                    <a16:creationId xmlns:a16="http://schemas.microsoft.com/office/drawing/2014/main" id="{CD0F9C16-B464-40EF-9B33-4A366E31F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WiFi Part 2">
                <a:extLst>
                  <a:ext uri="{FF2B5EF4-FFF2-40B4-BE49-F238E27FC236}">
                    <a16:creationId xmlns:a16="http://schemas.microsoft.com/office/drawing/2014/main" id="{1054B21E-DAEF-47C0-A9F9-0F18F8688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4946737-B413-430C-B489-9EFC3D182699}"/>
              </a:ext>
            </a:extLst>
          </p:cNvPr>
          <p:cNvSpPr/>
          <p:nvPr/>
        </p:nvSpPr>
        <p:spPr>
          <a:xfrm>
            <a:off x="7014286" y="1658529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ECC831E6-2776-49FE-9580-58E296A6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ko-KR" altLang="en-US" sz="2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뷰가드미니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설치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50B3699-FD86-49B7-8688-4972ACF5B4F2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DIY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개통 프로세스</a:t>
            </a:r>
          </a:p>
        </p:txBody>
      </p:sp>
      <p:pic>
        <p:nvPicPr>
          <p:cNvPr id="48" name="그림 47" descr="텍스트, 검은색, 전시된이(가) 표시된 사진&#10;&#10;자동 생성된 설명">
            <a:extLst>
              <a:ext uri="{FF2B5EF4-FFF2-40B4-BE49-F238E27FC236}">
                <a16:creationId xmlns:a16="http://schemas.microsoft.com/office/drawing/2014/main" id="{C3D9EB80-725D-49F9-973A-EDE23BE7F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22" y="1831054"/>
            <a:ext cx="2554444" cy="4524069"/>
          </a:xfrm>
          <a:prstGeom prst="rect">
            <a:avLst/>
          </a:prstGeom>
        </p:spPr>
      </p:pic>
      <p:sp>
        <p:nvSpPr>
          <p:cNvPr id="49" name="System Bar Container">
            <a:extLst>
              <a:ext uri="{FF2B5EF4-FFF2-40B4-BE49-F238E27FC236}">
                <a16:creationId xmlns:a16="http://schemas.microsoft.com/office/drawing/2014/main" id="{768551C0-E118-475C-9EE2-8C05A7ED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38" y="1658667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79F6E44-39FA-445C-9D8C-2E735AD9F6C1}"/>
              </a:ext>
            </a:extLst>
          </p:cNvPr>
          <p:cNvSpPr/>
          <p:nvPr/>
        </p:nvSpPr>
        <p:spPr>
          <a:xfrm>
            <a:off x="797338" y="1661445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E3993EB2-D46A-4ECE-84FE-D56F96536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50" y="6164016"/>
            <a:ext cx="2554445" cy="22557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8D79AF94-0E32-443D-9A22-AF3B6D77CCD7}"/>
              </a:ext>
            </a:extLst>
          </p:cNvPr>
          <p:cNvSpPr/>
          <p:nvPr/>
        </p:nvSpPr>
        <p:spPr bwMode="auto">
          <a:xfrm>
            <a:off x="605812" y="2863784"/>
            <a:ext cx="2855851" cy="48322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EF5524A-AAF4-424A-9BAA-CDF94D2A2FAF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191631" y="4300490"/>
            <a:ext cx="829501" cy="1969402"/>
          </a:xfrm>
          <a:prstGeom prst="bentConnector2">
            <a:avLst/>
          </a:prstGeom>
          <a:noFill/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540C026-8038-4BC7-B4B0-399AC07734BF}"/>
              </a:ext>
            </a:extLst>
          </p:cNvPr>
          <p:cNvSpPr/>
          <p:nvPr/>
        </p:nvSpPr>
        <p:spPr bwMode="auto">
          <a:xfrm>
            <a:off x="359942" y="2684339"/>
            <a:ext cx="358890" cy="35889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D0E54C-E193-4A98-8584-EAC378EF8CBA}"/>
              </a:ext>
            </a:extLst>
          </p:cNvPr>
          <p:cNvSpPr/>
          <p:nvPr/>
        </p:nvSpPr>
        <p:spPr bwMode="auto">
          <a:xfrm>
            <a:off x="2430686" y="6028278"/>
            <a:ext cx="760945" cy="48322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9C35D80-06D5-413E-826C-D09DEAA876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6"/>
          <a:stretch/>
        </p:blipFill>
        <p:spPr>
          <a:xfrm>
            <a:off x="4045585" y="1811550"/>
            <a:ext cx="2574531" cy="4338577"/>
          </a:xfrm>
          <a:prstGeom prst="rect">
            <a:avLst/>
          </a:prstGeom>
        </p:spPr>
      </p:pic>
      <p:sp>
        <p:nvSpPr>
          <p:cNvPr id="59" name="System Bar Container">
            <a:extLst>
              <a:ext uri="{FF2B5EF4-FFF2-40B4-BE49-F238E27FC236}">
                <a16:creationId xmlns:a16="http://schemas.microsoft.com/office/drawing/2014/main" id="{87B042EC-3F7C-418C-BDA4-DAF466B3E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298" y="1667323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85EDC05-7B94-40FB-9090-F2B3351E3235}"/>
              </a:ext>
            </a:extLst>
          </p:cNvPr>
          <p:cNvSpPr/>
          <p:nvPr/>
        </p:nvSpPr>
        <p:spPr>
          <a:xfrm>
            <a:off x="4034298" y="1670101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4422A364-84B8-4849-87B2-143C1DC3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10" y="6172672"/>
            <a:ext cx="2554445" cy="225572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8079DF41-3069-4FC4-82AE-9ADDD3CF08C6}"/>
              </a:ext>
            </a:extLst>
          </p:cNvPr>
          <p:cNvSpPr/>
          <p:nvPr/>
        </p:nvSpPr>
        <p:spPr bwMode="auto">
          <a:xfrm>
            <a:off x="4005807" y="5845499"/>
            <a:ext cx="2604348" cy="31073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defTabSz="914400" fontAlgn="base">
              <a:spcBef>
                <a:spcPct val="20000"/>
              </a:spcBef>
              <a:spcAft>
                <a:spcPct val="20000"/>
              </a:spcAft>
            </a:pPr>
            <a:r>
              <a:rPr kumimoji="1" lang="ko-KR" altLang="en-US" sz="14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</a:rPr>
              <a:t>다음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E85ED3-E108-4B68-BB2D-1E10B9589DBE}"/>
              </a:ext>
            </a:extLst>
          </p:cNvPr>
          <p:cNvSpPr/>
          <p:nvPr/>
        </p:nvSpPr>
        <p:spPr bwMode="auto">
          <a:xfrm>
            <a:off x="4118039" y="2490536"/>
            <a:ext cx="2443093" cy="1172044"/>
          </a:xfrm>
          <a:prstGeom prst="rect">
            <a:avLst/>
          </a:prstGeom>
          <a:solidFill>
            <a:srgbClr val="F0EF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18AEB2D-6F00-4AED-AB2E-2CD862FAF940}"/>
              </a:ext>
            </a:extLst>
          </p:cNvPr>
          <p:cNvSpPr/>
          <p:nvPr/>
        </p:nvSpPr>
        <p:spPr bwMode="auto">
          <a:xfrm>
            <a:off x="5862003" y="2709313"/>
            <a:ext cx="360050" cy="360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공유기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AE5630E-0BA4-4DD8-A05E-32E1622DCEF2}"/>
              </a:ext>
            </a:extLst>
          </p:cNvPr>
          <p:cNvSpPr/>
          <p:nvPr/>
        </p:nvSpPr>
        <p:spPr bwMode="auto">
          <a:xfrm>
            <a:off x="4272583" y="2709313"/>
            <a:ext cx="360050" cy="360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스마트폰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976B3C8-089A-4050-9DB0-C8300B8AE921}"/>
              </a:ext>
            </a:extLst>
          </p:cNvPr>
          <p:cNvSpPr/>
          <p:nvPr/>
        </p:nvSpPr>
        <p:spPr bwMode="auto">
          <a:xfrm>
            <a:off x="5067293" y="2709313"/>
            <a:ext cx="360050" cy="360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050" b="1" i="0" u="none" strike="noStrike" cap="none" normalizeH="0" baseline="0" dirty="0" err="1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뷰가드미니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7BE26EE-E6CC-42F2-B4A9-45D861B11891}"/>
              </a:ext>
            </a:extLst>
          </p:cNvPr>
          <p:cNvSpPr/>
          <p:nvPr/>
        </p:nvSpPr>
        <p:spPr bwMode="auto">
          <a:xfrm>
            <a:off x="4105660" y="3804029"/>
            <a:ext cx="2443093" cy="1767147"/>
          </a:xfrm>
          <a:prstGeom prst="rect">
            <a:avLst/>
          </a:prstGeom>
          <a:solidFill>
            <a:srgbClr val="F0EF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dirty="0" err="1">
                <a:latin typeface="Tahoma" pitchFamily="34" charset="0"/>
                <a:ea typeface="맑은 고딕" pitchFamily="50" charset="-127"/>
              </a:rPr>
              <a:t>뷰가드미니</a:t>
            </a: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 </a:t>
            </a: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핫스팟 </a:t>
            </a:r>
            <a:endParaRPr kumimoji="1" lang="en-US" altLang="ko-KR" sz="1400" b="1" dirty="0">
              <a:latin typeface="Tahoma" pitchFamily="34" charset="0"/>
              <a:ea typeface="맑은 고딕" pitchFamily="50" charset="-127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dirty="0">
                <a:latin typeface="Tahoma" pitchFamily="34" charset="0"/>
                <a:ea typeface="맑은 고딕" pitchFamily="50" charset="-127"/>
              </a:rPr>
              <a:t>접속에 성공하였습니다</a:t>
            </a:r>
            <a:r>
              <a:rPr kumimoji="1" lang="en-US" altLang="ko-KR" sz="1400" b="1" dirty="0">
                <a:latin typeface="Tahoma" pitchFamily="34" charset="0"/>
                <a:ea typeface="맑은 고딕" pitchFamily="50" charset="-127"/>
              </a:rPr>
              <a:t>.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000" b="1" dirty="0">
                <a:solidFill>
                  <a:schemeClr val="accent1"/>
                </a:solidFill>
                <a:latin typeface="Tahoma" pitchFamily="34" charset="0"/>
                <a:ea typeface="맑은 고딕" pitchFamily="50" charset="-127"/>
              </a:rPr>
              <a:t>연결된 </a:t>
            </a:r>
            <a:r>
              <a:rPr kumimoji="1" lang="en-US" altLang="ko-KR" sz="1000" b="1" dirty="0">
                <a:solidFill>
                  <a:schemeClr val="accent1"/>
                </a:solidFill>
                <a:latin typeface="Tahoma" pitchFamily="34" charset="0"/>
                <a:ea typeface="맑은 고딕" pitchFamily="50" charset="-127"/>
              </a:rPr>
              <a:t>WIFI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ahoma" pitchFamily="34" charset="0"/>
                <a:ea typeface="맑은 고딕" pitchFamily="50" charset="-127"/>
              </a:rPr>
              <a:t>[ADT_6LOF458A1001246]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Tahoma" pitchFamily="34" charset="0"/>
              <a:ea typeface="맑은 고딕" pitchFamily="50" charset="-127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ko-KR" sz="1000" b="1" dirty="0">
              <a:solidFill>
                <a:schemeClr val="accent1"/>
              </a:solidFill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D1F621F-BB2B-4A13-A513-8CDC8633CF30}"/>
              </a:ext>
            </a:extLst>
          </p:cNvPr>
          <p:cNvSpPr/>
          <p:nvPr/>
        </p:nvSpPr>
        <p:spPr>
          <a:xfrm>
            <a:off x="4066957" y="6437936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</a:rPr>
              <a:t>ADT_XXXX</a:t>
            </a:r>
            <a:r>
              <a:rPr lang="ko-KR" altLang="en-US" sz="1200" dirty="0">
                <a:latin typeface="맑은 고딕" panose="020B0503020000020004" pitchFamily="50" charset="-127"/>
              </a:rPr>
              <a:t>에 연결된 경우 활성화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C30E155-A0CC-4056-8316-EF89D405E4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8593" y="2672008"/>
            <a:ext cx="12700" cy="794710"/>
          </a:xfrm>
          <a:prstGeom prst="bentConnector3">
            <a:avLst>
              <a:gd name="adj1" fmla="val 180000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tailEnd type="triangle"/>
          </a:ln>
          <a:effectLst/>
        </p:spPr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02674D0-1867-4624-BBE2-EF1E7BDF99F7}"/>
              </a:ext>
            </a:extLst>
          </p:cNvPr>
          <p:cNvSpPr/>
          <p:nvPr/>
        </p:nvSpPr>
        <p:spPr>
          <a:xfrm>
            <a:off x="767353" y="6507807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</a:rPr>
              <a:t>뷰가드미니</a:t>
            </a:r>
            <a:r>
              <a:rPr lang="ko-KR" altLang="en-US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</a:rPr>
              <a:t>AP</a:t>
            </a:r>
            <a:r>
              <a:rPr lang="ko-KR" altLang="en-US" sz="1200" dirty="0">
                <a:latin typeface="맑은 고딕" panose="020B0503020000020004" pitchFamily="50" charset="-127"/>
              </a:rPr>
              <a:t>접속한 후 뒤로 가기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79D2DC2-4D9D-4AD6-BC38-51ACFF179F65}"/>
              </a:ext>
            </a:extLst>
          </p:cNvPr>
          <p:cNvSpPr/>
          <p:nvPr/>
        </p:nvSpPr>
        <p:spPr bwMode="auto">
          <a:xfrm>
            <a:off x="2136860" y="5773081"/>
            <a:ext cx="358890" cy="35889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967A0DF-EAD8-4E7E-A33F-7F8DB9763F84}"/>
              </a:ext>
            </a:extLst>
          </p:cNvPr>
          <p:cNvSpPr/>
          <p:nvPr/>
        </p:nvSpPr>
        <p:spPr bwMode="auto">
          <a:xfrm>
            <a:off x="3974108" y="5735978"/>
            <a:ext cx="2855851" cy="48322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B5FB1F8-E02C-4C3D-8FE0-E1E75A6DC6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9"/>
          <a:stretch/>
        </p:blipFill>
        <p:spPr>
          <a:xfrm>
            <a:off x="7016861" y="1825046"/>
            <a:ext cx="2513440" cy="4306926"/>
          </a:xfrm>
          <a:prstGeom prst="rect">
            <a:avLst/>
          </a:prstGeom>
        </p:spPr>
      </p:pic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F56E1A9-3566-4528-8013-7C2CA5DB27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5769" y="2672008"/>
            <a:ext cx="12700" cy="794710"/>
          </a:xfrm>
          <a:prstGeom prst="bentConnector3">
            <a:avLst>
              <a:gd name="adj1" fmla="val 1800000"/>
            </a:avLst>
          </a:prstGeom>
          <a:noFill/>
          <a:ln w="38100" cap="flat" cmpd="sng" algn="ctr">
            <a:solidFill>
              <a:srgbClr val="FF0000"/>
            </a:solidFill>
            <a:prstDash val="sysDot"/>
            <a:tailEnd type="triangle"/>
          </a:ln>
          <a:effectLst/>
        </p:spPr>
      </p:cxnSp>
      <p:pic>
        <p:nvPicPr>
          <p:cNvPr id="103" name="그림 102">
            <a:extLst>
              <a:ext uri="{FF2B5EF4-FFF2-40B4-BE49-F238E27FC236}">
                <a16:creationId xmlns:a16="http://schemas.microsoft.com/office/drawing/2014/main" id="{95F93956-C6C3-44C5-99CC-89307CA76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864" y="6137666"/>
            <a:ext cx="2554445" cy="225572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53193BB-0D24-4F77-9245-21F7D12AD98D}"/>
              </a:ext>
            </a:extLst>
          </p:cNvPr>
          <p:cNvSpPr/>
          <p:nvPr/>
        </p:nvSpPr>
        <p:spPr>
          <a:xfrm>
            <a:off x="6901819" y="6435414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</a:rPr>
              <a:t>주변 </a:t>
            </a:r>
            <a:r>
              <a:rPr lang="en-US" altLang="ko-KR" sz="1200" dirty="0">
                <a:latin typeface="맑은 고딕" panose="020B0503020000020004" pitchFamily="50" charset="-127"/>
              </a:rPr>
              <a:t>WIFI </a:t>
            </a:r>
            <a:r>
              <a:rPr lang="ko-KR" altLang="en-US" sz="1200" dirty="0">
                <a:latin typeface="맑은 고딕" panose="020B0503020000020004" pitchFamily="50" charset="-127"/>
              </a:rPr>
              <a:t>검색 중</a:t>
            </a:r>
          </a:p>
        </p:txBody>
      </p:sp>
    </p:spTree>
    <p:extLst>
      <p:ext uri="{BB962C8B-B14F-4D97-AF65-F5344CB8AC3E}">
        <p14:creationId xmlns:p14="http://schemas.microsoft.com/office/powerpoint/2010/main" val="361897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8DA78E-F083-4A05-8748-1EAA1ABDF5BA}"/>
              </a:ext>
            </a:extLst>
          </p:cNvPr>
          <p:cNvSpPr/>
          <p:nvPr/>
        </p:nvSpPr>
        <p:spPr bwMode="auto">
          <a:xfrm>
            <a:off x="7009798" y="1842678"/>
            <a:ext cx="2555609" cy="4514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AutoNum type="arabicPeriod"/>
              <a:tabLst/>
            </a:pPr>
            <a:endParaRPr kumimoji="1" lang="ko-KR" altLang="en-US" sz="20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grpSp>
        <p:nvGrpSpPr>
          <p:cNvPr id="44" name="Status Bar">
            <a:extLst>
              <a:ext uri="{FF2B5EF4-FFF2-40B4-BE49-F238E27FC236}">
                <a16:creationId xmlns:a16="http://schemas.microsoft.com/office/drawing/2014/main" id="{0ECC4B7C-509E-4FAE-80D5-6E8D208E1A2E}"/>
              </a:ext>
            </a:extLst>
          </p:cNvPr>
          <p:cNvGrpSpPr/>
          <p:nvPr/>
        </p:nvGrpSpPr>
        <p:grpSpPr>
          <a:xfrm>
            <a:off x="7014286" y="1655751"/>
            <a:ext cx="2585819" cy="172388"/>
            <a:chOff x="595686" y="1268402"/>
            <a:chExt cx="2286000" cy="152400"/>
          </a:xfrm>
        </p:grpSpPr>
        <p:sp>
          <p:nvSpPr>
            <p:cNvPr id="45" name="System Bar Container">
              <a:extLst>
                <a:ext uri="{FF2B5EF4-FFF2-40B4-BE49-F238E27FC236}">
                  <a16:creationId xmlns:a16="http://schemas.microsoft.com/office/drawing/2014/main" id="{B8C58F58-1B1D-4D1A-8103-EE1B7A749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ime">
              <a:extLst>
                <a:ext uri="{FF2B5EF4-FFF2-40B4-BE49-F238E27FC236}">
                  <a16:creationId xmlns:a16="http://schemas.microsoft.com/office/drawing/2014/main" id="{E4DBE971-160C-48F2-99ED-7EF8DE01E35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7" name="Battery">
              <a:extLst>
                <a:ext uri="{FF2B5EF4-FFF2-40B4-BE49-F238E27FC236}">
                  <a16:creationId xmlns:a16="http://schemas.microsoft.com/office/drawing/2014/main" id="{1D3E4545-4E12-4505-B068-30E2D9F6EE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72" name="Battery Part 1">
                <a:extLst>
                  <a:ext uri="{FF2B5EF4-FFF2-40B4-BE49-F238E27FC236}">
                    <a16:creationId xmlns:a16="http://schemas.microsoft.com/office/drawing/2014/main" id="{4341E3E5-2A3D-40C5-97FE-B496B3C31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Battery Part 2">
                <a:extLst>
                  <a:ext uri="{FF2B5EF4-FFF2-40B4-BE49-F238E27FC236}">
                    <a16:creationId xmlns:a16="http://schemas.microsoft.com/office/drawing/2014/main" id="{B757E11E-8FF0-4349-86D5-48BB2674B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Signal Strength">
              <a:extLst>
                <a:ext uri="{FF2B5EF4-FFF2-40B4-BE49-F238E27FC236}">
                  <a16:creationId xmlns:a16="http://schemas.microsoft.com/office/drawing/2014/main" id="{D477514A-AA85-4A17-8D5D-B8EA0E3B7C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69" name="Signal Strength Part 1">
                <a:extLst>
                  <a:ext uri="{FF2B5EF4-FFF2-40B4-BE49-F238E27FC236}">
                    <a16:creationId xmlns:a16="http://schemas.microsoft.com/office/drawing/2014/main" id="{D2B83200-B68D-4A82-8769-9E826AC4F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ignal Strength Part 2">
                <a:extLst>
                  <a:ext uri="{FF2B5EF4-FFF2-40B4-BE49-F238E27FC236}">
                    <a16:creationId xmlns:a16="http://schemas.microsoft.com/office/drawing/2014/main" id="{15564FD5-3774-4282-AC22-A86FC82BD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5" name="WiFi">
              <a:extLst>
                <a:ext uri="{FF2B5EF4-FFF2-40B4-BE49-F238E27FC236}">
                  <a16:creationId xmlns:a16="http://schemas.microsoft.com/office/drawing/2014/main" id="{B5757C9A-A840-4634-8B6F-3DBADEF5C8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57" name="WiFi Part 1">
                <a:extLst>
                  <a:ext uri="{FF2B5EF4-FFF2-40B4-BE49-F238E27FC236}">
                    <a16:creationId xmlns:a16="http://schemas.microsoft.com/office/drawing/2014/main" id="{70BADE22-523B-482D-90BB-09A776771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WiFi Part 2">
                <a:extLst>
                  <a:ext uri="{FF2B5EF4-FFF2-40B4-BE49-F238E27FC236}">
                    <a16:creationId xmlns:a16="http://schemas.microsoft.com/office/drawing/2014/main" id="{1A6ED3FD-8E16-4FB5-A5B0-C6CD47A7E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F69A9B-6283-4F71-AB2F-C4AAEF3D0A16}"/>
              </a:ext>
            </a:extLst>
          </p:cNvPr>
          <p:cNvSpPr/>
          <p:nvPr/>
        </p:nvSpPr>
        <p:spPr>
          <a:xfrm>
            <a:off x="7014286" y="1658529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6988FD9B-605A-4B2C-B60D-74852F2F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864" y="6137666"/>
            <a:ext cx="2554445" cy="225572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ECC831E6-2776-49FE-9580-58E296A6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59" y="322772"/>
            <a:ext cx="5311583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104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ko-KR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ko-KR" altLang="en-US" sz="2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뷰가드미니</a:t>
            </a:r>
            <a:r>
              <a:rPr lang="ko-KR" alt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설치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50B3699-FD86-49B7-8688-4972ACF5B4F2}"/>
              </a:ext>
            </a:extLst>
          </p:cNvPr>
          <p:cNvSpPr txBox="1">
            <a:spLocks/>
          </p:cNvSpPr>
          <p:nvPr/>
        </p:nvSpPr>
        <p:spPr bwMode="auto">
          <a:xfrm>
            <a:off x="6260162" y="278127"/>
            <a:ext cx="3606899" cy="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52104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kumimoji="1" sz="2000" b="1" spc="-50">
                <a:latin typeface="+mn-ea"/>
                <a:cs typeface="+mj-cs"/>
              </a:defRPr>
            </a:lvl1pPr>
            <a:lvl2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defTabSz="952104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01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019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03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044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DIY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개통 프로세스</a:t>
            </a:r>
          </a:p>
        </p:txBody>
      </p:sp>
      <p:sp>
        <p:nvSpPr>
          <p:cNvPr id="49" name="System Bar Container">
            <a:extLst>
              <a:ext uri="{FF2B5EF4-FFF2-40B4-BE49-F238E27FC236}">
                <a16:creationId xmlns:a16="http://schemas.microsoft.com/office/drawing/2014/main" id="{768551C0-E118-475C-9EE2-8C05A7ED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332" y="1658667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79F6E44-39FA-445C-9D8C-2E735AD9F6C1}"/>
              </a:ext>
            </a:extLst>
          </p:cNvPr>
          <p:cNvSpPr/>
          <p:nvPr/>
        </p:nvSpPr>
        <p:spPr>
          <a:xfrm>
            <a:off x="3765332" y="1661445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E3993EB2-D46A-4ECE-84FE-D56F96536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744" y="6164016"/>
            <a:ext cx="2554445" cy="225572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D02674D0-1867-4624-BBE2-EF1E7BDF99F7}"/>
              </a:ext>
            </a:extLst>
          </p:cNvPr>
          <p:cNvSpPr/>
          <p:nvPr/>
        </p:nvSpPr>
        <p:spPr>
          <a:xfrm>
            <a:off x="3735347" y="6507807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</a:rPr>
              <a:t>댁내 </a:t>
            </a:r>
            <a:r>
              <a:rPr lang="en-US" altLang="ko-KR" sz="1200" dirty="0">
                <a:latin typeface="맑은 고딕" panose="020B0503020000020004" pitchFamily="50" charset="-127"/>
              </a:rPr>
              <a:t>WIFI </a:t>
            </a:r>
            <a:r>
              <a:rPr lang="ko-KR" altLang="en-US" sz="1200" dirty="0">
                <a:latin typeface="맑은 고딕" panose="020B0503020000020004" pitchFamily="50" charset="-127"/>
              </a:rPr>
              <a:t>비밀번호 입력</a:t>
            </a:r>
          </a:p>
        </p:txBody>
      </p:sp>
      <p:pic>
        <p:nvPicPr>
          <p:cNvPr id="30" name="그림 29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89D90606-FC78-4719-A245-A57FB21F62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11" y="1831055"/>
            <a:ext cx="2554445" cy="454729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50EAF8-C1D2-4EDC-8694-14485380F840}"/>
              </a:ext>
            </a:extLst>
          </p:cNvPr>
          <p:cNvSpPr/>
          <p:nvPr/>
        </p:nvSpPr>
        <p:spPr bwMode="auto">
          <a:xfrm>
            <a:off x="3988601" y="2891462"/>
            <a:ext cx="2117268" cy="68892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33" name="System Bar Container">
            <a:extLst>
              <a:ext uri="{FF2B5EF4-FFF2-40B4-BE49-F238E27FC236}">
                <a16:creationId xmlns:a16="http://schemas.microsoft.com/office/drawing/2014/main" id="{F8C9123F-31B2-4A2A-9AD1-2D9D4C84C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11" y="1654653"/>
            <a:ext cx="2585819" cy="1723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90291A-26A7-49C8-83DB-958295D8C529}"/>
              </a:ext>
            </a:extLst>
          </p:cNvPr>
          <p:cNvSpPr/>
          <p:nvPr/>
        </p:nvSpPr>
        <p:spPr>
          <a:xfrm>
            <a:off x="566211" y="1657431"/>
            <a:ext cx="2585819" cy="474190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D689D30-8059-4C4B-84A7-0FE8CF99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23" y="6160002"/>
            <a:ext cx="2554445" cy="22557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EBD2A0-2FDB-486B-A934-147123325F8F}"/>
              </a:ext>
            </a:extLst>
          </p:cNvPr>
          <p:cNvSpPr/>
          <p:nvPr/>
        </p:nvSpPr>
        <p:spPr bwMode="auto">
          <a:xfrm>
            <a:off x="537720" y="5832829"/>
            <a:ext cx="2604348" cy="31073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계속하기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1DF6A88-4ADA-4808-9924-0CAFB2C0C3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20"/>
          <a:stretch/>
        </p:blipFill>
        <p:spPr>
          <a:xfrm>
            <a:off x="583003" y="1793376"/>
            <a:ext cx="2540733" cy="458497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37DAF0-A12A-4C17-8016-93D4C271854E}"/>
              </a:ext>
            </a:extLst>
          </p:cNvPr>
          <p:cNvSpPr/>
          <p:nvPr/>
        </p:nvSpPr>
        <p:spPr>
          <a:xfrm>
            <a:off x="514282" y="6421624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</a:rPr>
              <a:t>뷰가드미니가</a:t>
            </a:r>
            <a:r>
              <a:rPr lang="ko-KR" altLang="en-US" sz="1200" dirty="0">
                <a:latin typeface="맑은 고딕" panose="020B0503020000020004" pitchFamily="50" charset="-127"/>
              </a:rPr>
              <a:t> 접속할 </a:t>
            </a:r>
            <a:r>
              <a:rPr lang="en-US" altLang="ko-KR" sz="1200" dirty="0">
                <a:latin typeface="맑은 고딕" panose="020B0503020000020004" pitchFamily="50" charset="-127"/>
              </a:rPr>
              <a:t>WIFI </a:t>
            </a:r>
            <a:r>
              <a:rPr lang="ko-KR" altLang="en-US" sz="1200" dirty="0">
                <a:latin typeface="맑은 고딕" panose="020B0503020000020004" pitchFamily="50" charset="-127"/>
              </a:rPr>
              <a:t>선택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404469-32C9-416E-ABCB-89EEA8F41459}"/>
              </a:ext>
            </a:extLst>
          </p:cNvPr>
          <p:cNvSpPr/>
          <p:nvPr/>
        </p:nvSpPr>
        <p:spPr bwMode="auto">
          <a:xfrm>
            <a:off x="484376" y="2885318"/>
            <a:ext cx="2855851" cy="48322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0A004E7-3F0A-4DCD-81AD-BD48559A6F9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6"/>
          <a:stretch/>
        </p:blipFill>
        <p:spPr>
          <a:xfrm>
            <a:off x="7045864" y="1803618"/>
            <a:ext cx="2554241" cy="4294943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5FA5F817-BE77-4B62-8E85-9C286957606D}"/>
              </a:ext>
            </a:extLst>
          </p:cNvPr>
          <p:cNvSpPr/>
          <p:nvPr/>
        </p:nvSpPr>
        <p:spPr>
          <a:xfrm>
            <a:off x="6779185" y="6507807"/>
            <a:ext cx="26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</a:rPr>
              <a:t>등록완료 </a:t>
            </a:r>
            <a:r>
              <a:rPr lang="en-US" altLang="ko-KR" sz="1200" dirty="0">
                <a:latin typeface="맑은 고딕" panose="020B0503020000020004" pitchFamily="50" charset="-127"/>
              </a:rPr>
              <a:t>OR </a:t>
            </a:r>
            <a:r>
              <a:rPr lang="ko-KR" altLang="en-US" sz="1200" dirty="0">
                <a:latin typeface="맑은 고딕" panose="020B0503020000020004" pitchFamily="50" charset="-127"/>
              </a:rPr>
              <a:t>재시도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C92B042-1633-4577-95A9-6DA367D6398E}"/>
              </a:ext>
            </a:extLst>
          </p:cNvPr>
          <p:cNvSpPr/>
          <p:nvPr/>
        </p:nvSpPr>
        <p:spPr bwMode="auto">
          <a:xfrm>
            <a:off x="7138725" y="5065856"/>
            <a:ext cx="2443093" cy="990549"/>
          </a:xfrm>
          <a:prstGeom prst="rect">
            <a:avLst/>
          </a:prstGeom>
          <a:solidFill>
            <a:srgbClr val="F0EF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206BDA-50A1-4A5A-9DBB-299B4B60311A}"/>
              </a:ext>
            </a:extLst>
          </p:cNvPr>
          <p:cNvSpPr/>
          <p:nvPr/>
        </p:nvSpPr>
        <p:spPr bwMode="auto">
          <a:xfrm>
            <a:off x="8276441" y="5775261"/>
            <a:ext cx="1307197" cy="31073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다음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2D739C1-FEC2-431A-9182-B3FD19486AD0}"/>
              </a:ext>
            </a:extLst>
          </p:cNvPr>
          <p:cNvSpPr/>
          <p:nvPr/>
        </p:nvSpPr>
        <p:spPr bwMode="auto">
          <a:xfrm>
            <a:off x="6925837" y="5772293"/>
            <a:ext cx="1307197" cy="31073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맑은 고딕" pitchFamily="50" charset="-127"/>
              </a:rPr>
              <a:t>재시도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68ED4CC-D7AF-47D9-9712-B99E81865577}"/>
              </a:ext>
            </a:extLst>
          </p:cNvPr>
          <p:cNvSpPr/>
          <p:nvPr/>
        </p:nvSpPr>
        <p:spPr bwMode="auto">
          <a:xfrm>
            <a:off x="8242757" y="5593782"/>
            <a:ext cx="1431922" cy="68892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EF5524A-AAF4-424A-9BAA-CDF94D2A2FAF}"/>
              </a:ext>
            </a:extLst>
          </p:cNvPr>
          <p:cNvCxnSpPr>
            <a:cxnSpLocks/>
            <a:stCxn id="31" idx="3"/>
            <a:endCxn id="74" idx="1"/>
          </p:cNvCxnSpPr>
          <p:nvPr/>
        </p:nvCxnSpPr>
        <p:spPr>
          <a:xfrm>
            <a:off x="6105869" y="3235926"/>
            <a:ext cx="908417" cy="79355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002705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FOOTER_COLOR" val="BACKGROUND"/>
  <p:tag name="PAPERSIZE" val="A4"/>
  <p:tag name="BACKGROUNDCOLOR" val="-1"/>
  <p:tag name="BACKGROUNDINTENSITY" val="Light"/>
  <p:tag name="PRESENTATIONTYPE" val="BoardWhite"/>
  <p:tag name="OFFICECODE" val="True"/>
  <p:tag name="FOOTER" val="True"/>
  <p:tag name="OFFICES" val="Seoul"/>
  <p:tag name="OFFICE" val="Seoul"/>
  <p:tag name="VERSION" val="5.0"/>
  <p:tag name="CHECKEDTHEME" val="SKP_Template"/>
  <p:tag name="NP_IDX" val="118"/>
</p:tagLst>
</file>

<file path=ppt/theme/theme1.xml><?xml version="1.0" encoding="utf-8"?>
<a:theme xmlns:a="http://schemas.openxmlformats.org/drawingml/2006/main" name="3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C8C8C8"/>
      </a:accent6>
      <a:hlink>
        <a:srgbClr val="CCCCFF"/>
      </a:hlink>
      <a:folHlink>
        <a:srgbClr val="DDDDDD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dirty="0" smtClean="0">
            <a:ln>
              <a:noFill/>
            </a:ln>
            <a:effectLst/>
            <a:latin typeface="Tahoma" pitchFamily="34" charset="0"/>
            <a:ea typeface="맑은 고딕" pitchFamily="50" charset="-127"/>
          </a:defRPr>
        </a:defPPr>
      </a:lstStyle>
    </a:spDef>
    <a:lnDef>
      <a:spPr>
        <a:noFill/>
        <a:ln w="6350" cap="flat" cmpd="sng" algn="ctr">
          <a:solidFill>
            <a:sysClr val="windowText" lastClr="000000">
              <a:lumMod val="50000"/>
              <a:lumOff val="50000"/>
            </a:sysClr>
          </a:solidFill>
          <a:prstDash val="solid"/>
        </a:ln>
        <a:effectLst/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Trebuchet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 w="25400" algn="ctr">
          <a:noFill/>
          <a:miter lim="800000"/>
          <a:headEnd/>
          <a:tailEnd/>
        </a:ln>
        <a:effectLst/>
        <a:scene3d>
          <a:camera prst="orthographicFront"/>
          <a:lightRig rig="threePt" dir="t"/>
        </a:scene3d>
        <a:sp3d>
          <a:bevelB w="165100" prst="coolSlant"/>
        </a:sp3d>
      </a:spPr>
      <a:bodyPr wrap="none" rtlCol="0" anchor="ctr"/>
      <a:lstStyle>
        <a:defPPr marL="177800" indent="-177800">
          <a:lnSpc>
            <a:spcPct val="150000"/>
          </a:lnSpc>
          <a:buFont typeface="Arial" pitchFamily="34" charset="0"/>
          <a:buChar char="•"/>
          <a:defRPr sz="1400" b="1" dirty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77800" marR="0" indent="-1778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dirty="0" smtClean="0">
            <a:ln>
              <a:noFill/>
            </a:ln>
            <a:effectLst/>
            <a:latin typeface="Tahoma" pitchFamily="34" charset="0"/>
            <a:ea typeface="맑은 고딕" pitchFamily="50" charset="-127"/>
          </a:defRPr>
        </a:defPPr>
      </a:lstStyle>
    </a:spDef>
    <a:lnDef>
      <a:spPr>
        <a:noFill/>
        <a:ln w="6350" cap="flat" cmpd="sng" algn="ctr">
          <a:solidFill>
            <a:sysClr val="windowText" lastClr="000000">
              <a:lumMod val="50000"/>
              <a:lumOff val="50000"/>
            </a:sysClr>
          </a:solidFill>
          <a:prstDash val="solid"/>
        </a:ln>
        <a:effectLst/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0" rIns="36000" bIns="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1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dirty="0" smtClean="0">
            <a:ln>
              <a:noFill/>
            </a:ln>
            <a:effectLst/>
            <a:latin typeface="Tahoma" pitchFamily="34" charset="0"/>
            <a:ea typeface="맑은 고딕" pitchFamily="50" charset="-127"/>
          </a:defRPr>
        </a:defPPr>
      </a:lstStyle>
    </a:spDef>
    <a:lnDef>
      <a:spPr>
        <a:noFill/>
        <a:ln w="6350" cap="flat" cmpd="sng" algn="ctr">
          <a:solidFill>
            <a:sysClr val="windowText" lastClr="000000">
              <a:lumMod val="50000"/>
              <a:lumOff val="50000"/>
            </a:sysClr>
          </a:solidFill>
          <a:prstDash val="solid"/>
        </a:ln>
        <a:effectLst/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dirty="0" smtClean="0">
            <a:ln>
              <a:noFill/>
            </a:ln>
            <a:effectLst/>
            <a:latin typeface="Tahoma" pitchFamily="34" charset="0"/>
            <a:ea typeface="맑은 고딕" pitchFamily="50" charset="-127"/>
          </a:defRPr>
        </a:defPPr>
      </a:lstStyle>
    </a:spDef>
    <a:lnDef>
      <a:spPr>
        <a:noFill/>
        <a:ln w="6350" cap="flat" cmpd="sng" algn="ctr">
          <a:solidFill>
            <a:sysClr val="windowText" lastClr="000000">
              <a:lumMod val="50000"/>
              <a:lumOff val="50000"/>
            </a:sysClr>
          </a:solidFill>
          <a:prstDash val="solid"/>
        </a:ln>
        <a:effectLst/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dirty="0" smtClean="0">
            <a:ln>
              <a:noFill/>
            </a:ln>
            <a:effectLst/>
            <a:latin typeface="Tahoma" pitchFamily="34" charset="0"/>
            <a:ea typeface="맑은 고딕" pitchFamily="50" charset="-127"/>
          </a:defRPr>
        </a:defPPr>
      </a:lstStyle>
    </a:spDef>
    <a:lnDef>
      <a:spPr>
        <a:noFill/>
        <a:ln w="6350" cap="flat" cmpd="sng" algn="ctr">
          <a:solidFill>
            <a:sysClr val="windowText" lastClr="000000">
              <a:lumMod val="50000"/>
              <a:lumOff val="50000"/>
            </a:sysClr>
          </a:solidFill>
          <a:prstDash val="solid"/>
        </a:ln>
        <a:effectLst/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dirty="0" smtClean="0">
            <a:ln>
              <a:noFill/>
            </a:ln>
            <a:effectLst/>
            <a:latin typeface="Tahoma" pitchFamily="34" charset="0"/>
            <a:ea typeface="맑은 고딕" pitchFamily="50" charset="-127"/>
          </a:defRPr>
        </a:defPPr>
      </a:lstStyle>
    </a:spDef>
    <a:lnDef>
      <a:spPr>
        <a:noFill/>
        <a:ln w="6350" cap="flat" cmpd="sng" algn="ctr">
          <a:solidFill>
            <a:sysClr val="windowText" lastClr="000000">
              <a:lumMod val="50000"/>
              <a:lumOff val="50000"/>
            </a:sysClr>
          </a:solidFill>
          <a:prstDash val="solid"/>
        </a:ln>
        <a:effectLst/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9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dirty="0" smtClean="0">
            <a:ln>
              <a:noFill/>
            </a:ln>
            <a:effectLst/>
            <a:latin typeface="Tahoma" pitchFamily="34" charset="0"/>
            <a:ea typeface="맑은 고딕" pitchFamily="50" charset="-127"/>
          </a:defRPr>
        </a:defPPr>
      </a:lstStyle>
    </a:spDef>
    <a:lnDef>
      <a:spPr>
        <a:noFill/>
        <a:ln w="6350" cap="flat" cmpd="sng" algn="ctr">
          <a:solidFill>
            <a:sysClr val="windowText" lastClr="000000">
              <a:lumMod val="50000"/>
              <a:lumOff val="50000"/>
            </a:sysClr>
          </a:solidFill>
          <a:prstDash val="solid"/>
        </a:ln>
        <a:effectLst/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dirty="0" smtClean="0">
            <a:ln>
              <a:noFill/>
            </a:ln>
            <a:effectLst/>
            <a:latin typeface="Tahoma" pitchFamily="34" charset="0"/>
            <a:ea typeface="맑은 고딕" pitchFamily="50" charset="-127"/>
          </a:defRPr>
        </a:defPPr>
      </a:lstStyle>
    </a:spDef>
    <a:lnDef>
      <a:spPr>
        <a:noFill/>
        <a:ln w="6350" cap="flat" cmpd="sng" algn="ctr">
          <a:solidFill>
            <a:sysClr val="windowText" lastClr="000000">
              <a:lumMod val="50000"/>
              <a:lumOff val="50000"/>
            </a:sysClr>
          </a:solidFill>
          <a:prstDash val="solid"/>
        </a:ln>
        <a:effectLst/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dirty="0" smtClean="0">
            <a:ln>
              <a:noFill/>
            </a:ln>
            <a:effectLst/>
            <a:latin typeface="Tahoma" pitchFamily="34" charset="0"/>
            <a:ea typeface="맑은 고딕" pitchFamily="50" charset="-127"/>
          </a:defRPr>
        </a:defPPr>
      </a:lstStyle>
    </a:spDef>
    <a:lnDef>
      <a:spPr>
        <a:noFill/>
        <a:ln w="6350" cap="flat" cmpd="sng" algn="ctr">
          <a:solidFill>
            <a:sysClr val="windowText" lastClr="000000">
              <a:lumMod val="50000"/>
              <a:lumOff val="50000"/>
            </a:sysClr>
          </a:solidFill>
          <a:prstDash val="solid"/>
        </a:ln>
        <a:effectLst/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b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 marR="0" defTabSz="914400" eaLnBrk="0" latinLnBrk="1" hangingPunct="0">
          <a:lnSpc>
            <a:spcPct val="100000"/>
          </a:lnSpc>
          <a:spcBef>
            <a:spcPts val="600"/>
          </a:spcBef>
          <a:buClrTx/>
          <a:buSzTx/>
          <a:tabLst/>
          <a:defRPr b="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b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 marR="0" defTabSz="914400" eaLnBrk="0" latinLnBrk="1" hangingPunct="0">
          <a:lnSpc>
            <a:spcPct val="100000"/>
          </a:lnSpc>
          <a:spcBef>
            <a:spcPts val="600"/>
          </a:spcBef>
          <a:buClrTx/>
          <a:buSzTx/>
          <a:tabLst/>
          <a:defRPr b="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2_기본 디자인">
  <a:themeElements>
    <a:clrScheme name="이영민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25400" dist="38100" dir="2400000" algn="tl" rotWithShape="0">
            <a:schemeClr val="bg1">
              <a:lumMod val="65000"/>
              <a:alpha val="40000"/>
            </a:schemeClr>
          </a:outerShdw>
        </a:effec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algn="ctr" latinLnBrk="0" hangingPunct="0">
          <a:defRPr kumimoji="0" sz="11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solidFill>
          <a:srgbClr val="6666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vert="horz" wrap="none" rtlCol="0">
        <a:spAutoFit/>
      </a:bodyPr>
      <a:lstStyle>
        <a:defPPr>
          <a:defRPr sz="12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Trebuchet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 w="25400" algn="ctr">
          <a:noFill/>
          <a:miter lim="800000"/>
          <a:headEnd/>
          <a:tailEnd/>
        </a:ln>
        <a:effectLst/>
        <a:scene3d>
          <a:camera prst="orthographicFront"/>
          <a:lightRig rig="threePt" dir="t"/>
        </a:scene3d>
        <a:sp3d>
          <a:bevelB w="165100" prst="coolSlant"/>
        </a:sp3d>
      </a:spPr>
      <a:bodyPr wrap="none" rtlCol="0" anchor="ctr"/>
      <a:lstStyle>
        <a:defPPr marL="177800" indent="-177800">
          <a:lnSpc>
            <a:spcPct val="150000"/>
          </a:lnSpc>
          <a:buFont typeface="Arial" pitchFamily="34" charset="0"/>
          <a:buChar char="•"/>
          <a:defRPr sz="1400" b="1" dirty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77800" marR="0" indent="-1778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dirty="0" smtClean="0">
            <a:ln>
              <a:noFill/>
            </a:ln>
            <a:effectLst/>
            <a:latin typeface="Tahoma" pitchFamily="34" charset="0"/>
            <a:ea typeface="맑은 고딕" pitchFamily="50" charset="-127"/>
          </a:defRPr>
        </a:defPPr>
      </a:lstStyle>
    </a:spDef>
    <a:lnDef>
      <a:spPr>
        <a:noFill/>
        <a:ln w="6350" cap="flat" cmpd="sng" algn="ctr">
          <a:solidFill>
            <a:sysClr val="windowText" lastClr="000000">
              <a:lumMod val="50000"/>
              <a:lumOff val="50000"/>
            </a:sysClr>
          </a:solidFill>
          <a:prstDash val="solid"/>
        </a:ln>
        <a:effectLst/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dirty="0" smtClean="0">
            <a:ln>
              <a:noFill/>
            </a:ln>
            <a:effectLst/>
            <a:latin typeface="Tahoma" pitchFamily="34" charset="0"/>
            <a:ea typeface="맑은 고딕" pitchFamily="50" charset="-127"/>
          </a:defRPr>
        </a:defPPr>
      </a:lstStyle>
    </a:spDef>
    <a:lnDef>
      <a:spPr>
        <a:noFill/>
        <a:ln w="6350" cap="flat" cmpd="sng" algn="ctr">
          <a:solidFill>
            <a:sysClr val="windowText" lastClr="000000">
              <a:lumMod val="50000"/>
              <a:lumOff val="50000"/>
            </a:sysClr>
          </a:solidFill>
          <a:prstDash val="solid"/>
        </a:ln>
        <a:effectLst/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Trebuchet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 w="25400" algn="ctr">
          <a:noFill/>
          <a:miter lim="800000"/>
          <a:headEnd/>
          <a:tailEnd/>
        </a:ln>
        <a:effectLst/>
        <a:scene3d>
          <a:camera prst="orthographicFront"/>
          <a:lightRig rig="threePt" dir="t"/>
        </a:scene3d>
        <a:sp3d>
          <a:bevelB w="165100" prst="coolSlant"/>
        </a:sp3d>
      </a:spPr>
      <a:bodyPr wrap="none" rtlCol="0" anchor="ctr"/>
      <a:lstStyle>
        <a:defPPr marL="177800" indent="-177800">
          <a:lnSpc>
            <a:spcPct val="150000"/>
          </a:lnSpc>
          <a:buFont typeface="Arial" pitchFamily="34" charset="0"/>
          <a:buChar char="•"/>
          <a:defRPr sz="1400" b="1" dirty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77800" marR="0" indent="-1778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C920E3CDF296A4DA164753BD618D2DC" ma:contentTypeVersion="4" ma:contentTypeDescription="새 문서를 만듭니다." ma:contentTypeScope="" ma:versionID="5346dfbffa04f866a17aed0d4f852c45">
  <xsd:schema xmlns:xsd="http://www.w3.org/2001/XMLSchema" xmlns:xs="http://www.w3.org/2001/XMLSchema" xmlns:p="http://schemas.microsoft.com/office/2006/metadata/properties" xmlns:ns3="b4a7f3fc-5aa6-4018-ab60-3986696db710" targetNamespace="http://schemas.microsoft.com/office/2006/metadata/properties" ma:root="true" ma:fieldsID="15713dfdd71c6186c8d11d215dbf6fac" ns3:_="">
    <xsd:import namespace="b4a7f3fc-5aa6-4018-ab60-3986696db7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7f3fc-5aa6-4018-ab60-3986696db7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972207-3473-4D6A-BAF0-6D01FF97F5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1123E8-7301-46EF-B513-CB3E508C81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a7f3fc-5aa6-4018-ab60-3986696db7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8821A2-0FCF-4862-AB7E-CBBF1614FC2D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4a7f3fc-5aa6-4018-ab60-3986696db71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245500</TotalTime>
  <Words>1252</Words>
  <Application>Microsoft Office PowerPoint</Application>
  <PresentationFormat>사용자 지정</PresentationFormat>
  <Paragraphs>359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19</vt:i4>
      </vt:variant>
      <vt:variant>
        <vt:lpstr>슬라이드 제목</vt:lpstr>
      </vt:variant>
      <vt:variant>
        <vt:i4>15</vt:i4>
      </vt:variant>
    </vt:vector>
  </HeadingPairs>
  <TitlesOfParts>
    <vt:vector size="45" baseType="lpstr">
      <vt:lpstr>HY견고딕</vt:lpstr>
      <vt:lpstr>Moebius</vt:lpstr>
      <vt:lpstr>Optima</vt:lpstr>
      <vt:lpstr>굴림</vt:lpstr>
      <vt:lpstr>맑은 고딕</vt:lpstr>
      <vt:lpstr>Arial</vt:lpstr>
      <vt:lpstr>Segoe UI</vt:lpstr>
      <vt:lpstr>Tahoma</vt:lpstr>
      <vt:lpstr>Trebuchet MS</vt:lpstr>
      <vt:lpstr>Verdana</vt:lpstr>
      <vt:lpstr>Wingdings</vt:lpstr>
      <vt:lpstr>3_기본 디자인</vt:lpstr>
      <vt:lpstr>4_기본 디자인</vt:lpstr>
      <vt:lpstr>디자인 사용자 지정</vt:lpstr>
      <vt:lpstr>1_디자인 사용자 지정</vt:lpstr>
      <vt:lpstr>2_기본 디자인</vt:lpstr>
      <vt:lpstr>1_기본 디자인</vt:lpstr>
      <vt:lpstr>5_기본 디자인</vt:lpstr>
      <vt:lpstr>6_기본 디자인</vt:lpstr>
      <vt:lpstr>7_기본 디자인</vt:lpstr>
      <vt:lpstr>8_기본 디자인</vt:lpstr>
      <vt:lpstr>10_기본 디자인</vt:lpstr>
      <vt:lpstr>2_디자인 사용자 지정</vt:lpstr>
      <vt:lpstr>3_디자인 사용자 지정</vt:lpstr>
      <vt:lpstr>12_기본 디자인</vt:lpstr>
      <vt:lpstr>13_기본 디자인</vt:lpstr>
      <vt:lpstr>15_기본 디자인</vt:lpstr>
      <vt:lpstr>14_기본 디자인</vt:lpstr>
      <vt:lpstr>9_기본 디자인</vt:lpstr>
      <vt:lpstr>11_기본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Kenneth(오승열)</dc:creator>
  <cp:lastModifiedBy>신무경(SHIN MK - 영상보안개발팀)</cp:lastModifiedBy>
  <cp:revision>10071</cp:revision>
  <cp:lastPrinted>2020-08-21T06:06:54Z</cp:lastPrinted>
  <dcterms:modified xsi:type="dcterms:W3CDTF">2021-09-08T02:03:08Z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Type">
    <vt:lpwstr>BoardWhite</vt:lpwstr>
  </property>
  <property fmtid="{D5CDD505-2E9C-101B-9397-08002B2CF9AE}" pid="3" name="Footer">
    <vt:lpwstr>True</vt:lpwstr>
  </property>
  <property fmtid="{D5CDD505-2E9C-101B-9397-08002B2CF9AE}" pid="4" name="OfficeCode">
    <vt:lpwstr>True</vt:lpwstr>
  </property>
  <property fmtid="{D5CDD505-2E9C-101B-9397-08002B2CF9AE}" pid="5" name="BackgroundIntensity">
    <vt:lpwstr>Light</vt:lpwstr>
  </property>
  <property fmtid="{D5CDD505-2E9C-101B-9397-08002B2CF9AE}" pid="6" name="BackgroundColor">
    <vt:lpwstr>255,255,255</vt:lpwstr>
  </property>
  <property fmtid="{D5CDD505-2E9C-101B-9397-08002B2CF9AE}" pid="7" name="Offices">
    <vt:lpwstr>Seoul</vt:lpwstr>
  </property>
  <property fmtid="{D5CDD505-2E9C-101B-9397-08002B2CF9AE}" pid="8" name="RevisionNumber">
    <vt:i4>77</vt:i4>
  </property>
  <property fmtid="{D5CDD505-2E9C-101B-9397-08002B2CF9AE}" pid="9" name="PaperSize">
    <vt:lpwstr>A4</vt:lpwstr>
  </property>
  <property fmtid="{D5CDD505-2E9C-101B-9397-08002B2CF9AE}" pid="10" name="ContentTypeId">
    <vt:lpwstr>0x0101004C920E3CDF296A4DA164753BD618D2DC</vt:lpwstr>
  </property>
</Properties>
</file>