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7"/>
  </p:notesMasterIdLst>
  <p:sldIdLst>
    <p:sldId id="258" r:id="rId5"/>
    <p:sldId id="260" r:id="rId6"/>
    <p:sldId id="262" r:id="rId7"/>
    <p:sldId id="264" r:id="rId8"/>
    <p:sldId id="272" r:id="rId9"/>
    <p:sldId id="394" r:id="rId10"/>
    <p:sldId id="395" r:id="rId11"/>
    <p:sldId id="396" r:id="rId12"/>
    <p:sldId id="397" r:id="rId13"/>
    <p:sldId id="274" r:id="rId14"/>
    <p:sldId id="282" r:id="rId15"/>
    <p:sldId id="286" r:id="rId16"/>
    <p:sldId id="288" r:id="rId17"/>
    <p:sldId id="296" r:id="rId18"/>
    <p:sldId id="300" r:id="rId19"/>
    <p:sldId id="304" r:id="rId20"/>
    <p:sldId id="381" r:id="rId21"/>
    <p:sldId id="312" r:id="rId22"/>
    <p:sldId id="314" r:id="rId23"/>
    <p:sldId id="316" r:id="rId24"/>
    <p:sldId id="382" r:id="rId25"/>
    <p:sldId id="326" r:id="rId26"/>
    <p:sldId id="330" r:id="rId27"/>
    <p:sldId id="332" r:id="rId28"/>
    <p:sldId id="334" r:id="rId29"/>
    <p:sldId id="383" r:id="rId30"/>
    <p:sldId id="350" r:id="rId31"/>
    <p:sldId id="362" r:id="rId32"/>
    <p:sldId id="364" r:id="rId33"/>
    <p:sldId id="385" r:id="rId34"/>
    <p:sldId id="389" r:id="rId35"/>
    <p:sldId id="388" r:id="rId36"/>
    <p:sldId id="390" r:id="rId37"/>
    <p:sldId id="391" r:id="rId38"/>
    <p:sldId id="392" r:id="rId39"/>
    <p:sldId id="393" r:id="rId40"/>
    <p:sldId id="386" r:id="rId41"/>
    <p:sldId id="387" r:id="rId42"/>
    <p:sldId id="376" r:id="rId43"/>
    <p:sldId id="378" r:id="rId44"/>
    <p:sldId id="384" r:id="rId45"/>
    <p:sldId id="380" r:id="rId46"/>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144" autoAdjust="0"/>
  </p:normalViewPr>
  <p:slideViewPr>
    <p:cSldViewPr>
      <p:cViewPr>
        <p:scale>
          <a:sx n="66" d="100"/>
          <a:sy n="66" d="100"/>
        </p:scale>
        <p:origin x="1282" y="3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0" sldId="394"/>
        </pc:sldMkLst>
      </pc:sldChg>
      <pc:sldChg chg="add">
        <pc:chgData name="Christopher Harrison" userId="5895b409-c973-4cd3-8090-c5ebb14fce87" providerId="ADAL" clId="{FC049BE8-D68C-4428-B006-A721E426A9FF}" dt="2022-02-01T23:45:48.592" v="4103"/>
        <pc:sldMkLst>
          <pc:docMk/>
          <pc:sldMk cId="0" sldId="395"/>
        </pc:sldMkLst>
      </pc:sldChg>
      <pc:sldChg chg="add">
        <pc:chgData name="Christopher Harrison" userId="5895b409-c973-4cd3-8090-c5ebb14fce87" providerId="ADAL" clId="{FC049BE8-D68C-4428-B006-A721E426A9FF}" dt="2022-02-01T23:45:48.592" v="4103"/>
        <pc:sldMkLst>
          <pc:docMk/>
          <pc:sldMk cId="0" sldId="396"/>
        </pc:sldMkLst>
      </pc:sldChg>
      <pc:sldChg chg="add">
        <pc:chgData name="Christopher Harrison" userId="5895b409-c973-4cd3-8090-c5ebb14fce87" providerId="ADAL" clId="{FC049BE8-D68C-4428-B006-A721E426A9FF}" dt="2022-02-01T23:45:48.592" v="4103"/>
        <pc:sldMkLst>
          <pc:docMk/>
          <pc:sldMk cId="0"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03/09/2024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41</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209186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9/3/2024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9/3/2024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9/3/2024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9/3/2024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9/3/2024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9/3/2024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41.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la visión por computadora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885</TotalTime>
  <Words>5154</Words>
  <Application>Microsoft Office PowerPoint</Application>
  <PresentationFormat>Panorámica</PresentationFormat>
  <Paragraphs>471</Paragraphs>
  <Slides>42</Slides>
  <Notes>41</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42</vt:i4>
      </vt:variant>
    </vt:vector>
  </HeadingPairs>
  <TitlesOfParts>
    <vt:vector size="52"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Presentación de PowerPoint</vt:lpstr>
      <vt:lpstr>Presentación de PowerPoint</vt:lpstr>
      <vt:lpstr>Presentación de PowerPoint</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93</cp:revision>
  <cp:lastPrinted>2022-02-01T22:58:36Z</cp:lastPrinted>
  <dcterms:created xsi:type="dcterms:W3CDTF">2022-02-01T22:58:36Z</dcterms:created>
  <dcterms:modified xsi:type="dcterms:W3CDTF">2024-09-04T01:12:28Z</dcterms:modified>
</cp:coreProperties>
</file>