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arlow Semi Condensed Light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jallaOn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arlowSemiCondensedLight-bold.fntdata"/><Relationship Id="rId14" Type="http://schemas.openxmlformats.org/officeDocument/2006/relationships/font" Target="fonts/BarlowSemiCondensedLight-regular.fntdata"/><Relationship Id="rId17" Type="http://schemas.openxmlformats.org/officeDocument/2006/relationships/font" Target="fonts/BarlowSemiCondensedLight-boldItalic.fntdata"/><Relationship Id="rId16" Type="http://schemas.openxmlformats.org/officeDocument/2006/relationships/font" Target="fonts/BarlowSemiCondensedLight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78b495070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4" name="Google Shape;1884;g278b495070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4776fe5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3" name="Google Shape;1893;g24776fe5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4776fe54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9" name="Google Shape;1899;g24776fe54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278b49507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7" name="Google Shape;1907;g278b49507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23eb760723f_0_3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3" name="Google Shape;1913;g23eb760723f_0_3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3eb760723f_0_3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3" name="Google Shape;1923;g23eb760723f_0_3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3eb760723f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g23eb760723f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23eb76072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9" name="Google Shape;1949;g23eb76072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8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66" name="Google Shape;866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1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535" name="Google Shape;1535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3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7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42" name="Google Shape;242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33"/>
          <p:cNvSpPr txBox="1"/>
          <p:nvPr/>
        </p:nvSpPr>
        <p:spPr>
          <a:xfrm>
            <a:off x="4442697" y="1912850"/>
            <a:ext cx="4701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ChatGPT Prompt Engineering Crash Course</a:t>
            </a:r>
            <a:endParaRPr sz="40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81" name="Google Shape;1881;p33"/>
          <p:cNvSpPr txBox="1"/>
          <p:nvPr/>
        </p:nvSpPr>
        <p:spPr>
          <a:xfrm>
            <a:off x="4442700" y="3857125"/>
            <a:ext cx="4701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José Gilberto Guzmán Gutiérrez</a:t>
            </a:r>
            <a:endParaRPr sz="22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865797" y="11315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Biodata</a:t>
            </a:r>
            <a:r>
              <a:rPr lang="en" sz="4000"/>
              <a:t>.</a:t>
            </a:r>
            <a:endParaRPr sz="4000"/>
          </a:p>
        </p:txBody>
      </p:sp>
      <p:sp>
        <p:nvSpPr>
          <p:cNvPr id="1887" name="Google Shape;1887;p34"/>
          <p:cNvSpPr txBox="1"/>
          <p:nvPr>
            <p:ph idx="1" type="subTitle"/>
          </p:nvPr>
        </p:nvSpPr>
        <p:spPr>
          <a:xfrm>
            <a:off x="774875" y="761075"/>
            <a:ext cx="80427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Certificados: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Azure AZ-900, Microsoft Security SC-900 y Cisco CCNAv7.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Reconocimiento: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 Zero Gravity Entrenamiento intensivo para el diseño, desarrollo, pruebas y lanzamiento de pico satélites de bus y carga útil basado en metodología NASA para la administración de proyectos.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Contancias: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ANIEI: NLP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caso de la vida real y tratamiento de datos con python.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8" name="Google Shape;18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125" y="3717875"/>
            <a:ext cx="1425626" cy="1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525" y="3485050"/>
            <a:ext cx="2700948" cy="14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4"/>
          <p:cNvPicPr preferRelativeResize="0"/>
          <p:nvPr/>
        </p:nvPicPr>
        <p:blipFill rotWithShape="1">
          <a:blip r:embed="rId5">
            <a:alphaModFix/>
          </a:blip>
          <a:srcRect b="30944" l="0" r="0" t="32487"/>
          <a:stretch/>
        </p:blipFill>
        <p:spPr>
          <a:xfrm>
            <a:off x="6697275" y="3790311"/>
            <a:ext cx="2229126" cy="8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5"/>
          <p:cNvSpPr txBox="1"/>
          <p:nvPr>
            <p:ph type="title"/>
          </p:nvPr>
        </p:nvSpPr>
        <p:spPr>
          <a:xfrm>
            <a:off x="865797" y="11315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Biodata.</a:t>
            </a:r>
            <a:endParaRPr sz="4000"/>
          </a:p>
        </p:txBody>
      </p:sp>
      <p:sp>
        <p:nvSpPr>
          <p:cNvPr id="1896" name="Google Shape;1896;p35"/>
          <p:cNvSpPr txBox="1"/>
          <p:nvPr>
            <p:ph idx="1" type="subTitle"/>
          </p:nvPr>
        </p:nvSpPr>
        <p:spPr>
          <a:xfrm>
            <a:off x="810450" y="820350"/>
            <a:ext cx="77463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Contancias: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 Por La Ciberseguridad y Microsoft: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Excel en la actualidad "Dominando las Herramientas y Funciones para la Productividad".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Aprende a utilizar Teams en las entrevistas laborales.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Capacitación Outlook.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Aprende a utilizar Power Automate.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 hacer ante una suplantación de identidad en redes sociales.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Descubre qué es lo que buscan los reclutadores en un CV.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6"/>
          <p:cNvSpPr txBox="1"/>
          <p:nvPr>
            <p:ph type="title"/>
          </p:nvPr>
        </p:nvSpPr>
        <p:spPr>
          <a:xfrm>
            <a:off x="865797" y="11315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Biodata.</a:t>
            </a:r>
            <a:endParaRPr sz="4000"/>
          </a:p>
        </p:txBody>
      </p:sp>
      <p:sp>
        <p:nvSpPr>
          <p:cNvPr id="1902" name="Google Shape;1902;p36"/>
          <p:cNvSpPr txBox="1"/>
          <p:nvPr>
            <p:ph idx="1" type="subTitle"/>
          </p:nvPr>
        </p:nvSpPr>
        <p:spPr>
          <a:xfrm>
            <a:off x="810450" y="820350"/>
            <a:ext cx="77463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Reconocimientos de ponencias impartidas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: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Markdown Crash Course. UNACH 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 Por La Ciberseguridad con Microsoft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Aprende diseño Web. Red Por La Ciberseguridad.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3" name="Google Shape;19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0" y="2812100"/>
            <a:ext cx="3888925" cy="218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688" y="27175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7"/>
          <p:cNvSpPr txBox="1"/>
          <p:nvPr>
            <p:ph type="title"/>
          </p:nvPr>
        </p:nvSpPr>
        <p:spPr>
          <a:xfrm>
            <a:off x="865797" y="11315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Temario</a:t>
            </a:r>
            <a:r>
              <a:rPr lang="en" sz="4000"/>
              <a:t>.</a:t>
            </a:r>
            <a:endParaRPr sz="4000"/>
          </a:p>
        </p:txBody>
      </p:sp>
      <p:sp>
        <p:nvSpPr>
          <p:cNvPr id="1910" name="Google Shape;1910;p37"/>
          <p:cNvSpPr txBox="1"/>
          <p:nvPr>
            <p:ph idx="1" type="subTitle"/>
          </p:nvPr>
        </p:nvSpPr>
        <p:spPr>
          <a:xfrm>
            <a:off x="822300" y="820350"/>
            <a:ext cx="74994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1. Introducción LLMs.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2. Directrices.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3. Directrices Iterativas.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4. Resumir contenido.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 de sentimientos.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6. Transformación de texto.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7. Correos 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electrónicos</a:t>
            </a: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8. Chat bot.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38"/>
          <p:cNvSpPr txBox="1"/>
          <p:nvPr>
            <p:ph type="title"/>
          </p:nvPr>
        </p:nvSpPr>
        <p:spPr>
          <a:xfrm>
            <a:off x="865797" y="11315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Funcionamiento.</a:t>
            </a:r>
            <a:endParaRPr sz="4000"/>
          </a:p>
        </p:txBody>
      </p:sp>
      <p:pic>
        <p:nvPicPr>
          <p:cNvPr id="1916" name="Google Shape;19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0" y="1647312"/>
            <a:ext cx="1848849" cy="18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238" y="1597600"/>
            <a:ext cx="1955925" cy="19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38"/>
          <p:cNvPicPr preferRelativeResize="0"/>
          <p:nvPr/>
        </p:nvPicPr>
        <p:blipFill rotWithShape="1">
          <a:blip r:embed="rId5">
            <a:alphaModFix/>
          </a:blip>
          <a:srcRect b="24580" l="17972" r="17631" t="24580"/>
          <a:stretch/>
        </p:blipFill>
        <p:spPr>
          <a:xfrm>
            <a:off x="2506950" y="2147825"/>
            <a:ext cx="1073926" cy="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38"/>
          <p:cNvPicPr preferRelativeResize="0"/>
          <p:nvPr/>
        </p:nvPicPr>
        <p:blipFill rotWithShape="1">
          <a:blip r:embed="rId6">
            <a:alphaModFix/>
          </a:blip>
          <a:srcRect b="1094" l="28515" r="27789" t="1143"/>
          <a:stretch/>
        </p:blipFill>
        <p:spPr>
          <a:xfrm>
            <a:off x="7046150" y="1485903"/>
            <a:ext cx="1848849" cy="217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5550" y="1991832"/>
            <a:ext cx="1164338" cy="115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" name="Google Shape;1925;p39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926" name="Google Shape;192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9" name="Google Shape;1929;p39"/>
          <p:cNvSpPr txBox="1"/>
          <p:nvPr>
            <p:ph type="title"/>
          </p:nvPr>
        </p:nvSpPr>
        <p:spPr>
          <a:xfrm>
            <a:off x="1719072" y="219803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Prácticas.</a:t>
            </a:r>
            <a:endParaRPr sz="4000"/>
          </a:p>
        </p:txBody>
      </p:sp>
      <p:sp>
        <p:nvSpPr>
          <p:cNvPr id="1930" name="Google Shape;1930;p39"/>
          <p:cNvSpPr txBox="1"/>
          <p:nvPr>
            <p:ph idx="1" type="subTitle"/>
          </p:nvPr>
        </p:nvSpPr>
        <p:spPr>
          <a:xfrm>
            <a:off x="974850" y="1051125"/>
            <a:ext cx="7194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https://github.com/Gilberto-Guzman/Ingenieria-de-avisos-de-chatgpt</a:t>
            </a:r>
            <a:endParaRPr sz="3000"/>
          </a:p>
        </p:txBody>
      </p:sp>
      <p:pic>
        <p:nvPicPr>
          <p:cNvPr id="1931" name="Google Shape;19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100" y="2291125"/>
            <a:ext cx="26098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Documentación</a:t>
            </a:r>
            <a:r>
              <a:rPr lang="en" sz="4000"/>
              <a:t>.</a:t>
            </a:r>
            <a:endParaRPr sz="4000"/>
          </a:p>
        </p:txBody>
      </p:sp>
      <p:grpSp>
        <p:nvGrpSpPr>
          <p:cNvPr id="1937" name="Google Shape;193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1938" name="Google Shape;193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1" name="Google Shape;1941;p40"/>
          <p:cNvSpPr txBox="1"/>
          <p:nvPr>
            <p:ph idx="1" type="subTitle"/>
          </p:nvPr>
        </p:nvSpPr>
        <p:spPr>
          <a:xfrm>
            <a:off x="-21300" y="1095638"/>
            <a:ext cx="32841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ChatGPT Prompt Engineering for Developers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40"/>
          <p:cNvSpPr txBox="1"/>
          <p:nvPr>
            <p:ph idx="2" type="subTitle"/>
          </p:nvPr>
        </p:nvSpPr>
        <p:spPr>
          <a:xfrm>
            <a:off x="3127650" y="1537700"/>
            <a:ext cx="28887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GPT-3.5 Turbo Overview</a:t>
            </a:r>
            <a:endParaRPr sz="3000"/>
          </a:p>
        </p:txBody>
      </p:sp>
      <p:pic>
        <p:nvPicPr>
          <p:cNvPr id="1943" name="Google Shape;19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0" y="2904201"/>
            <a:ext cx="1931800" cy="19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763" y="2870575"/>
            <a:ext cx="2005775" cy="2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40"/>
          <p:cNvSpPr txBox="1"/>
          <p:nvPr>
            <p:ph idx="3" type="subTitle"/>
          </p:nvPr>
        </p:nvSpPr>
        <p:spPr>
          <a:xfrm>
            <a:off x="6207350" y="1486550"/>
            <a:ext cx="28887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API Reference introduction</a:t>
            </a:r>
            <a:endParaRPr sz="3000"/>
          </a:p>
        </p:txBody>
      </p:sp>
      <p:pic>
        <p:nvPicPr>
          <p:cNvPr id="1946" name="Google Shape;19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350" y="2853038"/>
            <a:ext cx="2093071" cy="2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1"/>
          <p:cNvSpPr txBox="1"/>
          <p:nvPr>
            <p:ph type="title"/>
          </p:nvPr>
        </p:nvSpPr>
        <p:spPr>
          <a:xfrm>
            <a:off x="1221300" y="421500"/>
            <a:ext cx="6701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¡Muchas Gracias!</a:t>
            </a:r>
            <a:endParaRPr sz="7200"/>
          </a:p>
        </p:txBody>
      </p:sp>
      <p:sp>
        <p:nvSpPr>
          <p:cNvPr id="1952" name="Google Shape;1952;p41"/>
          <p:cNvSpPr txBox="1"/>
          <p:nvPr>
            <p:ph idx="1" type="subTitle"/>
          </p:nvPr>
        </p:nvSpPr>
        <p:spPr>
          <a:xfrm>
            <a:off x="1688249" y="1859750"/>
            <a:ext cx="57675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¿Tienes Alguna Pregunta?</a:t>
            </a:r>
            <a:endParaRPr sz="23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josegilbertoguzmangutierrez@gmail.com</a:t>
            </a:r>
            <a:r>
              <a:rPr lang="en" sz="2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3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https://gilberto-guzman.github.io/</a:t>
            </a:r>
            <a:endParaRPr sz="230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