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Barlow Semi Condensed ExtraBold"/>
      <p:bold r:id="rId21"/>
      <p:boldItalic r:id="rId22"/>
    </p:embeddedFont>
    <p:embeddedFont>
      <p:font typeface="Catamaran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BarlowSemiCondensedExtraBold-boldItalic.fntdata"/><Relationship Id="rId10" Type="http://schemas.openxmlformats.org/officeDocument/2006/relationships/slide" Target="slides/slide4.xml"/><Relationship Id="rId21" Type="http://schemas.openxmlformats.org/officeDocument/2006/relationships/font" Target="fonts/BarlowSemiCondensedExtraBold-bold.fntdata"/><Relationship Id="rId13" Type="http://schemas.openxmlformats.org/officeDocument/2006/relationships/slide" Target="slides/slide7.xml"/><Relationship Id="rId24" Type="http://schemas.openxmlformats.org/officeDocument/2006/relationships/font" Target="fonts/Catamaran-bold.fntdata"/><Relationship Id="rId12" Type="http://schemas.openxmlformats.org/officeDocument/2006/relationships/slide" Target="slides/slide6.xml"/><Relationship Id="rId23" Type="http://schemas.openxmlformats.org/officeDocument/2006/relationships/font" Target="fonts/Catamaran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5bac32ff5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15bac32ff5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15bac32ff5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215bac32ff5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15bac32ff5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g215bac32ff5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16e8f40d2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g216e8f40d2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15bac32ff5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g215bac32ff5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15bac32ff5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g215bac32ff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336092ef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2336092ef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5bac32ff5_2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15bac32ff5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15bac32ff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215bac32ff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15bac32ff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215bac32ff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15bac32ff5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215bac32ff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15bac32ff5_2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215bac32ff5_2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15bac32ff5_2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g215bac32ff5_2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15bac32ff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215bac32ff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256050" y="235500"/>
            <a:ext cx="8631900" cy="4672500"/>
          </a:xfrm>
          <a:prstGeom prst="roundRect">
            <a:avLst>
              <a:gd fmla="val 65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4020000" dist="57150">
              <a:schemeClr val="dk1">
                <a:alpha val="26666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4"/>
          <p:cNvSpPr txBox="1"/>
          <p:nvPr>
            <p:ph type="ctrTitle"/>
          </p:nvPr>
        </p:nvSpPr>
        <p:spPr>
          <a:xfrm>
            <a:off x="720000" y="1474500"/>
            <a:ext cx="4846200" cy="21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>
                <a:latin typeface="Barlow Semi Condensed ExtraBold"/>
                <a:ea typeface="Barlow Semi Condensed ExtraBold"/>
                <a:cs typeface="Barlow Semi Condensed ExtraBold"/>
                <a:sym typeface="Barlow Semi Condensed ExtraBol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256050" y="235500"/>
            <a:ext cx="8631900" cy="4672500"/>
          </a:xfrm>
          <a:prstGeom prst="roundRect">
            <a:avLst>
              <a:gd fmla="val 65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4020000" dist="57150">
              <a:schemeClr val="dk1">
                <a:alpha val="26666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5"/>
          <p:cNvSpPr txBox="1"/>
          <p:nvPr>
            <p:ph type="title"/>
          </p:nvPr>
        </p:nvSpPr>
        <p:spPr>
          <a:xfrm>
            <a:off x="720000" y="2034604"/>
            <a:ext cx="28347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" name="Google Shape;59;p15"/>
          <p:cNvSpPr txBox="1"/>
          <p:nvPr>
            <p:ph idx="2" type="title"/>
          </p:nvPr>
        </p:nvSpPr>
        <p:spPr>
          <a:xfrm>
            <a:off x="720000" y="1593604"/>
            <a:ext cx="731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0" name="Google Shape;60;p15"/>
          <p:cNvSpPr txBox="1"/>
          <p:nvPr>
            <p:ph idx="3" type="title"/>
          </p:nvPr>
        </p:nvSpPr>
        <p:spPr>
          <a:xfrm>
            <a:off x="3663900" y="2034604"/>
            <a:ext cx="14631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5"/>
          <p:cNvSpPr txBox="1"/>
          <p:nvPr>
            <p:ph idx="4" type="title"/>
          </p:nvPr>
        </p:nvSpPr>
        <p:spPr>
          <a:xfrm>
            <a:off x="3663888" y="1593604"/>
            <a:ext cx="731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" name="Google Shape;62;p15"/>
          <p:cNvSpPr txBox="1"/>
          <p:nvPr>
            <p:ph idx="5" type="title"/>
          </p:nvPr>
        </p:nvSpPr>
        <p:spPr>
          <a:xfrm>
            <a:off x="5236200" y="2034604"/>
            <a:ext cx="14631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15"/>
          <p:cNvSpPr txBox="1"/>
          <p:nvPr>
            <p:ph idx="6" type="title"/>
          </p:nvPr>
        </p:nvSpPr>
        <p:spPr>
          <a:xfrm>
            <a:off x="5236200" y="1593604"/>
            <a:ext cx="731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4" name="Google Shape;64;p15"/>
          <p:cNvSpPr txBox="1"/>
          <p:nvPr>
            <p:ph idx="7" type="title"/>
          </p:nvPr>
        </p:nvSpPr>
        <p:spPr>
          <a:xfrm>
            <a:off x="6808500" y="2034604"/>
            <a:ext cx="14631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5"/>
          <p:cNvSpPr txBox="1"/>
          <p:nvPr>
            <p:ph idx="8" type="title"/>
          </p:nvPr>
        </p:nvSpPr>
        <p:spPr>
          <a:xfrm>
            <a:off x="6808500" y="1593604"/>
            <a:ext cx="731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6" name="Google Shape;66;p15"/>
          <p:cNvSpPr txBox="1"/>
          <p:nvPr>
            <p:ph idx="9" type="title"/>
          </p:nvPr>
        </p:nvSpPr>
        <p:spPr>
          <a:xfrm>
            <a:off x="720000" y="3502129"/>
            <a:ext cx="2834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5"/>
          <p:cNvSpPr txBox="1"/>
          <p:nvPr>
            <p:ph idx="13" type="title"/>
          </p:nvPr>
        </p:nvSpPr>
        <p:spPr>
          <a:xfrm>
            <a:off x="720000" y="3061129"/>
            <a:ext cx="731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" name="Google Shape;68;p15"/>
          <p:cNvSpPr txBox="1"/>
          <p:nvPr>
            <p:ph idx="14" type="title"/>
          </p:nvPr>
        </p:nvSpPr>
        <p:spPr>
          <a:xfrm>
            <a:off x="3663888" y="3502129"/>
            <a:ext cx="146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15"/>
          <p:cNvSpPr txBox="1"/>
          <p:nvPr>
            <p:ph idx="15" type="title"/>
          </p:nvPr>
        </p:nvSpPr>
        <p:spPr>
          <a:xfrm>
            <a:off x="3663888" y="3061129"/>
            <a:ext cx="731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" name="Google Shape;70;p15"/>
          <p:cNvSpPr txBox="1"/>
          <p:nvPr>
            <p:ph idx="16" type="title"/>
          </p:nvPr>
        </p:nvSpPr>
        <p:spPr>
          <a:xfrm>
            <a:off x="720000" y="3325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256050" y="235500"/>
            <a:ext cx="8631900" cy="4672500"/>
          </a:xfrm>
          <a:prstGeom prst="roundRect">
            <a:avLst>
              <a:gd fmla="val 65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4020000" dist="57150">
              <a:schemeClr val="dk1">
                <a:alpha val="26666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720000" y="1180880"/>
            <a:ext cx="5832000" cy="18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720000" y="2933618"/>
            <a:ext cx="52122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/>
          <p:nvPr/>
        </p:nvSpPr>
        <p:spPr>
          <a:xfrm>
            <a:off x="256050" y="235500"/>
            <a:ext cx="8631900" cy="4672500"/>
          </a:xfrm>
          <a:prstGeom prst="roundRect">
            <a:avLst>
              <a:gd fmla="val 65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4020000" dist="57150">
              <a:schemeClr val="dk1">
                <a:alpha val="26666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720125" y="1352850"/>
            <a:ext cx="7704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2" type="subTitle"/>
          </p:nvPr>
        </p:nvSpPr>
        <p:spPr>
          <a:xfrm>
            <a:off x="720125" y="2251230"/>
            <a:ext cx="2926200" cy="1737300"/>
          </a:xfrm>
          <a:prstGeom prst="rect">
            <a:avLst/>
          </a:prstGeom>
          <a:solidFill>
            <a:srgbClr val="899C00">
              <a:alpha val="15686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3" type="subTitle"/>
          </p:nvPr>
        </p:nvSpPr>
        <p:spPr>
          <a:xfrm>
            <a:off x="4309200" y="2251225"/>
            <a:ext cx="4114800" cy="1737300"/>
          </a:xfrm>
          <a:prstGeom prst="rect">
            <a:avLst/>
          </a:prstGeom>
          <a:solidFill>
            <a:srgbClr val="ED1B24">
              <a:alpha val="1450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256050" y="235500"/>
            <a:ext cx="8631900" cy="4672500"/>
          </a:xfrm>
          <a:prstGeom prst="roundRect">
            <a:avLst>
              <a:gd fmla="val 65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4020000" dist="57150">
              <a:schemeClr val="dk1">
                <a:alpha val="26666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720125" y="1352850"/>
            <a:ext cx="7704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2" type="subTitle"/>
          </p:nvPr>
        </p:nvSpPr>
        <p:spPr>
          <a:xfrm>
            <a:off x="720125" y="2251230"/>
            <a:ext cx="2926200" cy="1920300"/>
          </a:xfrm>
          <a:prstGeom prst="rect">
            <a:avLst/>
          </a:prstGeom>
          <a:solidFill>
            <a:srgbClr val="899C00">
              <a:alpha val="15686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3" type="subTitle"/>
          </p:nvPr>
        </p:nvSpPr>
        <p:spPr>
          <a:xfrm>
            <a:off x="4309212" y="2251230"/>
            <a:ext cx="4114800" cy="1920300"/>
          </a:xfrm>
          <a:prstGeom prst="rect">
            <a:avLst/>
          </a:prstGeom>
          <a:solidFill>
            <a:srgbClr val="ED1B24">
              <a:alpha val="1450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SECTION_TITLE_AND_DESCRIPTION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/>
          <p:nvPr/>
        </p:nvSpPr>
        <p:spPr>
          <a:xfrm>
            <a:off x="256050" y="235500"/>
            <a:ext cx="8631900" cy="4672500"/>
          </a:xfrm>
          <a:prstGeom prst="roundRect">
            <a:avLst>
              <a:gd fmla="val 65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4020000" dist="57150">
              <a:schemeClr val="dk1">
                <a:alpha val="26666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720000" y="2044639"/>
            <a:ext cx="4356000" cy="17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type="title"/>
          </p:nvPr>
        </p:nvSpPr>
        <p:spPr>
          <a:xfrm>
            <a:off x="720000" y="1453050"/>
            <a:ext cx="4356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SECTION_TITLE_AND_DESCRIPTION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/>
          <p:nvPr/>
        </p:nvSpPr>
        <p:spPr>
          <a:xfrm>
            <a:off x="256050" y="235500"/>
            <a:ext cx="8631900" cy="4672500"/>
          </a:xfrm>
          <a:prstGeom prst="roundRect">
            <a:avLst>
              <a:gd fmla="val 65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4020000" dist="57150">
              <a:schemeClr val="dk1">
                <a:alpha val="26666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0"/>
          <p:cNvSpPr txBox="1"/>
          <p:nvPr>
            <p:ph idx="1" type="subTitle"/>
          </p:nvPr>
        </p:nvSpPr>
        <p:spPr>
          <a:xfrm>
            <a:off x="3636125" y="1968358"/>
            <a:ext cx="4788000" cy="23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type="title"/>
          </p:nvPr>
        </p:nvSpPr>
        <p:spPr>
          <a:xfrm>
            <a:off x="3132125" y="1452969"/>
            <a:ext cx="5292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256050" y="235500"/>
            <a:ext cx="8631900" cy="4672500"/>
          </a:xfrm>
          <a:prstGeom prst="roundRect">
            <a:avLst>
              <a:gd fmla="val 65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4020000" dist="57150">
              <a:schemeClr val="dk1">
                <a:alpha val="26666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1"/>
          <p:cNvSpPr txBox="1"/>
          <p:nvPr>
            <p:ph type="title"/>
          </p:nvPr>
        </p:nvSpPr>
        <p:spPr>
          <a:xfrm>
            <a:off x="1828800" y="2023050"/>
            <a:ext cx="54864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p21"/>
          <p:cNvSpPr txBox="1"/>
          <p:nvPr>
            <p:ph idx="2" type="title"/>
          </p:nvPr>
        </p:nvSpPr>
        <p:spPr>
          <a:xfrm>
            <a:off x="3869725" y="1089725"/>
            <a:ext cx="14046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256050" y="235500"/>
            <a:ext cx="8631900" cy="4672500"/>
          </a:xfrm>
          <a:prstGeom prst="roundRect">
            <a:avLst>
              <a:gd fmla="val 65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4020000" dist="57150">
              <a:schemeClr val="dk1">
                <a:alpha val="26666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2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/>
          <p:nvPr/>
        </p:nvSpPr>
        <p:spPr>
          <a:xfrm>
            <a:off x="256050" y="235500"/>
            <a:ext cx="8631900" cy="4672500"/>
          </a:xfrm>
          <a:prstGeom prst="roundRect">
            <a:avLst>
              <a:gd fmla="val 65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4020000" dist="57150">
              <a:schemeClr val="dk1">
                <a:alpha val="26666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3"/>
          <p:cNvSpPr txBox="1"/>
          <p:nvPr>
            <p:ph type="ctrTitle"/>
          </p:nvPr>
        </p:nvSpPr>
        <p:spPr>
          <a:xfrm>
            <a:off x="2429950" y="463800"/>
            <a:ext cx="428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5" name="Google Shape;105;p23"/>
          <p:cNvSpPr txBox="1"/>
          <p:nvPr>
            <p:ph idx="1" type="subTitle"/>
          </p:nvPr>
        </p:nvSpPr>
        <p:spPr>
          <a:xfrm>
            <a:off x="2425075" y="1537800"/>
            <a:ext cx="42939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6" name="Google Shape;106;p23"/>
          <p:cNvSpPr txBox="1"/>
          <p:nvPr/>
        </p:nvSpPr>
        <p:spPr>
          <a:xfrm>
            <a:off x="2925238" y="3729150"/>
            <a:ext cx="3291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CRÉDITOS: Esta plantilla para presentaciones es una creación de </a:t>
            </a:r>
            <a:r>
              <a:rPr b="1" i="0" lang="es" sz="1000" u="none" cap="none" strike="noStrike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/>
              </a:rPr>
              <a:t>Slidesgo</a:t>
            </a:r>
            <a:r>
              <a:rPr b="0" i="0" lang="es" sz="1000" u="none" cap="none" strike="noStrike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, e incluye iconos de </a:t>
            </a:r>
            <a:r>
              <a:rPr b="1" i="0" lang="es" sz="1000" u="none" cap="none" strike="noStrike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/>
              </a:rPr>
              <a:t>Flaticon</a:t>
            </a:r>
            <a:r>
              <a:rPr b="0" i="0" lang="es" sz="1000" u="none" cap="none" strike="noStrike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, infografías e imágenes de </a:t>
            </a:r>
            <a:r>
              <a:rPr b="1" i="0" lang="es" sz="1000" u="none" cap="none" strike="noStrike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/>
              </a:rPr>
              <a:t>Freepik</a:t>
            </a:r>
            <a:r>
              <a:rPr b="0" i="0" lang="es" sz="1000" u="none" cap="none" strike="noStrike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 y contenido por </a:t>
            </a:r>
            <a:r>
              <a:rPr b="1" i="0" lang="es" sz="1000" u="none" cap="none" strike="noStrike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Eliana Delacour</a:t>
            </a:r>
            <a:endParaRPr b="0" i="0" sz="1000" u="none" cap="none" strike="noStrike">
              <a:solidFill>
                <a:srgbClr val="19191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/>
          <p:nvPr/>
        </p:nvSpPr>
        <p:spPr>
          <a:xfrm>
            <a:off x="256050" y="235500"/>
            <a:ext cx="8631900" cy="4672500"/>
          </a:xfrm>
          <a:prstGeom prst="roundRect">
            <a:avLst>
              <a:gd fmla="val 65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4020000" dist="57150">
              <a:schemeClr val="dk1">
                <a:alpha val="26666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4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720000" y="1152475"/>
            <a:ext cx="770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25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/>
        </p:nvSpPr>
        <p:spPr>
          <a:xfrm>
            <a:off x="256050" y="235500"/>
            <a:ext cx="8631900" cy="4672500"/>
          </a:xfrm>
          <a:prstGeom prst="roundRect">
            <a:avLst>
              <a:gd fmla="val 65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4020000" dist="57150">
              <a:schemeClr val="dk1">
                <a:alpha val="26666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1372963" y="2952750"/>
            <a:ext cx="27432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2" type="subTitle"/>
          </p:nvPr>
        </p:nvSpPr>
        <p:spPr>
          <a:xfrm>
            <a:off x="5027838" y="2952750"/>
            <a:ext cx="27432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3" type="title"/>
          </p:nvPr>
        </p:nvSpPr>
        <p:spPr>
          <a:xfrm>
            <a:off x="1372963" y="257175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" name="Google Shape;117;p25"/>
          <p:cNvSpPr txBox="1"/>
          <p:nvPr>
            <p:ph idx="4" type="title"/>
          </p:nvPr>
        </p:nvSpPr>
        <p:spPr>
          <a:xfrm>
            <a:off x="5027838" y="257175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/>
          <p:nvPr/>
        </p:nvSpPr>
        <p:spPr>
          <a:xfrm>
            <a:off x="256050" y="235500"/>
            <a:ext cx="8631900" cy="4672500"/>
          </a:xfrm>
          <a:prstGeom prst="roundRect">
            <a:avLst>
              <a:gd fmla="val 65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4020000" dist="57150">
              <a:schemeClr val="dk1">
                <a:alpha val="26666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6"/>
          <p:cNvSpPr txBox="1"/>
          <p:nvPr>
            <p:ph type="title"/>
          </p:nvPr>
        </p:nvSpPr>
        <p:spPr>
          <a:xfrm>
            <a:off x="720000" y="329184"/>
            <a:ext cx="7704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solidFill>
                  <a:srgbClr val="434343"/>
                </a:solidFill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>
                <a:solidFill>
                  <a:srgbClr val="434343"/>
                </a:solidFill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>
                <a:solidFill>
                  <a:srgbClr val="434343"/>
                </a:solidFill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>
                <a:solidFill>
                  <a:srgbClr val="434343"/>
                </a:solidFill>
              </a:defRPr>
            </a:lvl6pPr>
            <a:lvl7pPr indent="-2730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>
                <a:solidFill>
                  <a:srgbClr val="434343"/>
                </a:solidFill>
              </a:defRPr>
            </a:lvl7pPr>
            <a:lvl8pPr indent="-2730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>
                <a:solidFill>
                  <a:srgbClr val="434343"/>
                </a:solidFill>
              </a:defRPr>
            </a:lvl8pPr>
            <a:lvl9pPr indent="-266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2" name="Google Shape;122;p26"/>
          <p:cNvSpPr/>
          <p:nvPr>
            <p:ph idx="2" type="pic"/>
          </p:nvPr>
        </p:nvSpPr>
        <p:spPr>
          <a:xfrm>
            <a:off x="5585725" y="501750"/>
            <a:ext cx="3077100" cy="4024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/>
          <p:nvPr/>
        </p:nvSpPr>
        <p:spPr>
          <a:xfrm>
            <a:off x="256050" y="235500"/>
            <a:ext cx="8631900" cy="4672500"/>
          </a:xfrm>
          <a:prstGeom prst="roundRect">
            <a:avLst>
              <a:gd fmla="val 65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4020000" dist="57150">
              <a:schemeClr val="dk1">
                <a:alpha val="26666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7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/>
          <p:nvPr/>
        </p:nvSpPr>
        <p:spPr>
          <a:xfrm>
            <a:off x="256050" y="235500"/>
            <a:ext cx="8631900" cy="4672500"/>
          </a:xfrm>
          <a:prstGeom prst="roundRect">
            <a:avLst>
              <a:gd fmla="val 65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4020000" dist="57150">
              <a:schemeClr val="dk1">
                <a:alpha val="26666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8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/>
          <p:nvPr/>
        </p:nvSpPr>
        <p:spPr>
          <a:xfrm>
            <a:off x="256050" y="235500"/>
            <a:ext cx="8631900" cy="4672500"/>
          </a:xfrm>
          <a:prstGeom prst="roundRect">
            <a:avLst>
              <a:gd fmla="val 65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4020000" dist="57150">
              <a:schemeClr val="dk1">
                <a:alpha val="26666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9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2" name="Google Shape;132;p29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/>
          <p:nvPr/>
        </p:nvSpPr>
        <p:spPr>
          <a:xfrm>
            <a:off x="256050" y="235500"/>
            <a:ext cx="8631900" cy="4672500"/>
          </a:xfrm>
          <a:prstGeom prst="roundRect">
            <a:avLst>
              <a:gd fmla="val 65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4020000" dist="57150">
              <a:schemeClr val="dk1">
                <a:alpha val="26666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 ExtraBold"/>
              <a:buNone/>
              <a:defRPr b="0" i="0" sz="3500" u="none" cap="none" strike="noStrike">
                <a:solidFill>
                  <a:schemeClr val="dk1"/>
                </a:solidFill>
                <a:latin typeface="Barlow Semi Condensed ExtraBold"/>
                <a:ea typeface="Barlow Semi Condensed ExtraBold"/>
                <a:cs typeface="Barlow Semi Condensed ExtraBold"/>
                <a:sym typeface="Barlow Semi Condensed ExtraBold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 ExtraBold"/>
              <a:buNone/>
              <a:defRPr b="0" i="0" sz="3500" u="none" cap="none" strike="noStrike">
                <a:solidFill>
                  <a:schemeClr val="dk1"/>
                </a:solidFill>
                <a:latin typeface="Barlow Semi Condensed ExtraBold"/>
                <a:ea typeface="Barlow Semi Condensed ExtraBold"/>
                <a:cs typeface="Barlow Semi Condensed ExtraBold"/>
                <a:sym typeface="Barlow Semi Condensed ExtraBold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 ExtraBold"/>
              <a:buNone/>
              <a:defRPr b="0" i="0" sz="3500" u="none" cap="none" strike="noStrike">
                <a:solidFill>
                  <a:schemeClr val="dk1"/>
                </a:solidFill>
                <a:latin typeface="Barlow Semi Condensed ExtraBold"/>
                <a:ea typeface="Barlow Semi Condensed ExtraBold"/>
                <a:cs typeface="Barlow Semi Condensed ExtraBold"/>
                <a:sym typeface="Barlow Semi Condensed ExtraBold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 ExtraBold"/>
              <a:buNone/>
              <a:defRPr b="0" i="0" sz="3500" u="none" cap="none" strike="noStrike">
                <a:solidFill>
                  <a:schemeClr val="dk1"/>
                </a:solidFill>
                <a:latin typeface="Barlow Semi Condensed ExtraBold"/>
                <a:ea typeface="Barlow Semi Condensed ExtraBold"/>
                <a:cs typeface="Barlow Semi Condensed ExtraBold"/>
                <a:sym typeface="Barlow Semi Condensed ExtraBold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 ExtraBold"/>
              <a:buNone/>
              <a:defRPr b="0" i="0" sz="3500" u="none" cap="none" strike="noStrike">
                <a:solidFill>
                  <a:schemeClr val="dk1"/>
                </a:solidFill>
                <a:latin typeface="Barlow Semi Condensed ExtraBold"/>
                <a:ea typeface="Barlow Semi Condensed ExtraBold"/>
                <a:cs typeface="Barlow Semi Condensed ExtraBold"/>
                <a:sym typeface="Barlow Semi Condensed ExtraBold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 ExtraBold"/>
              <a:buNone/>
              <a:defRPr b="0" i="0" sz="3500" u="none" cap="none" strike="noStrike">
                <a:solidFill>
                  <a:schemeClr val="dk1"/>
                </a:solidFill>
                <a:latin typeface="Barlow Semi Condensed ExtraBold"/>
                <a:ea typeface="Barlow Semi Condensed ExtraBold"/>
                <a:cs typeface="Barlow Semi Condensed ExtraBold"/>
                <a:sym typeface="Barlow Semi Condensed ExtraBold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 ExtraBold"/>
              <a:buNone/>
              <a:defRPr b="0" i="0" sz="3500" u="none" cap="none" strike="noStrike">
                <a:solidFill>
                  <a:schemeClr val="dk1"/>
                </a:solidFill>
                <a:latin typeface="Barlow Semi Condensed ExtraBold"/>
                <a:ea typeface="Barlow Semi Condensed ExtraBold"/>
                <a:cs typeface="Barlow Semi Condensed ExtraBold"/>
                <a:sym typeface="Barlow Semi Condensed ExtraBold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 ExtraBold"/>
              <a:buNone/>
              <a:defRPr b="0" i="0" sz="3500" u="none" cap="none" strike="noStrike">
                <a:solidFill>
                  <a:schemeClr val="dk1"/>
                </a:solidFill>
                <a:latin typeface="Barlow Semi Condensed ExtraBold"/>
                <a:ea typeface="Barlow Semi Condensed ExtraBold"/>
                <a:cs typeface="Barlow Semi Condensed ExtraBold"/>
                <a:sym typeface="Barlow Semi Condensed ExtraBold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 ExtraBold"/>
              <a:buNone/>
              <a:defRPr b="0" i="0" sz="3500" u="none" cap="none" strike="noStrike">
                <a:solidFill>
                  <a:schemeClr val="dk1"/>
                </a:solidFill>
                <a:latin typeface="Barlow Semi Condensed ExtraBold"/>
                <a:ea typeface="Barlow Semi Condensed ExtraBold"/>
                <a:cs typeface="Barlow Semi Condensed ExtraBold"/>
                <a:sym typeface="Barlow Semi Condensed Extra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markdownguide.org/book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5.png"/><Relationship Id="rId7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/>
          <p:nvPr>
            <p:ph type="ctrTitle"/>
          </p:nvPr>
        </p:nvSpPr>
        <p:spPr>
          <a:xfrm>
            <a:off x="670200" y="377250"/>
            <a:ext cx="7803600" cy="21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 sz="6100"/>
              <a:t>Markdown Crash Course</a:t>
            </a:r>
            <a:endParaRPr sz="6100"/>
          </a:p>
        </p:txBody>
      </p:sp>
      <p:pic>
        <p:nvPicPr>
          <p:cNvPr id="141" name="Google Shape;1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500" y="2662888"/>
            <a:ext cx="3273001" cy="201366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2"/>
          <p:cNvSpPr txBox="1"/>
          <p:nvPr>
            <p:ph idx="4294967295" type="subTitle"/>
          </p:nvPr>
        </p:nvSpPr>
        <p:spPr>
          <a:xfrm>
            <a:off x="1965900" y="1858956"/>
            <a:ext cx="52122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 sz="2500">
                <a:solidFill>
                  <a:schemeClr val="dk2"/>
                </a:solidFill>
              </a:rPr>
              <a:t>José Gilberto Guzmán Gutiérrez</a:t>
            </a:r>
            <a:endParaRPr sz="2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1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">
                <a:solidFill>
                  <a:schemeClr val="dk2"/>
                </a:solidFill>
              </a:rPr>
              <a:t>07</a:t>
            </a:r>
            <a:r>
              <a:rPr lang="es"/>
              <a:t> Documentación.</a:t>
            </a:r>
            <a:endParaRPr/>
          </a:p>
        </p:txBody>
      </p:sp>
      <p:sp>
        <p:nvSpPr>
          <p:cNvPr id="408" name="Google Shape;408;p41"/>
          <p:cNvSpPr txBox="1"/>
          <p:nvPr>
            <p:ph idx="1" type="subTitle"/>
          </p:nvPr>
        </p:nvSpPr>
        <p:spPr>
          <a:xfrm>
            <a:off x="720000" y="1214250"/>
            <a:ext cx="7704000" cy="3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s" sz="1900"/>
              <a:t>The Markdown Guide Book. By Matt Cone: </a:t>
            </a:r>
            <a:r>
              <a:rPr b="1" lang="es" sz="1900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www.markdownguide.org/book</a:t>
            </a:r>
            <a:endParaRPr b="1" sz="1900" u="sng">
              <a:solidFill>
                <a:schemeClr val="dk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s" sz="1900"/>
              <a:t>Markdown and Visual Studio Code: </a:t>
            </a:r>
            <a:r>
              <a:rPr b="1" lang="es" sz="1900" u="sng">
                <a:solidFill>
                  <a:schemeClr val="dk2"/>
                </a:solidFill>
              </a:rPr>
              <a:t>https://code.visualstudio.com/docs/languages/markdown#:~:text=Tip%3A%20You%20can%20also%20right,command%20(Ctrl%2BK%20V</a:t>
            </a:r>
            <a:endParaRPr b="1" sz="1900" u="sng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s" sz="1900"/>
              <a:t>Basic writing and formatting syntax Github: </a:t>
            </a:r>
            <a:r>
              <a:rPr b="1" lang="es" sz="1900" u="sng">
                <a:solidFill>
                  <a:schemeClr val="dk2"/>
                </a:solidFill>
              </a:rPr>
              <a:t>https://docs.github.com/es/get-started/writing-on-github/getting-started-with-writing-and-formatting-on-github/basic-writing-and-formatting-syntax</a:t>
            </a:r>
            <a:endParaRPr b="1" sz="1900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2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">
                <a:solidFill>
                  <a:schemeClr val="dk2"/>
                </a:solidFill>
              </a:rPr>
              <a:t>07</a:t>
            </a:r>
            <a:r>
              <a:rPr lang="es"/>
              <a:t> Documentación.</a:t>
            </a:r>
            <a:endParaRPr/>
          </a:p>
        </p:txBody>
      </p:sp>
      <p:pic>
        <p:nvPicPr>
          <p:cNvPr id="414" name="Google Shape;41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63" y="2280925"/>
            <a:ext cx="1939225" cy="1951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2"/>
          <p:cNvSpPr txBox="1"/>
          <p:nvPr>
            <p:ph idx="1" type="subTitle"/>
          </p:nvPr>
        </p:nvSpPr>
        <p:spPr>
          <a:xfrm>
            <a:off x="357475" y="1474250"/>
            <a:ext cx="25356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/>
              <a:t>The Markdown Guide Book. By Matt Cone.</a:t>
            </a:r>
            <a:endParaRPr b="1" sz="1900" u="sng">
              <a:solidFill>
                <a:schemeClr val="dk2"/>
              </a:solidFill>
            </a:endParaRPr>
          </a:p>
        </p:txBody>
      </p:sp>
      <p:sp>
        <p:nvSpPr>
          <p:cNvPr id="416" name="Google Shape;416;p42"/>
          <p:cNvSpPr txBox="1"/>
          <p:nvPr>
            <p:ph idx="1" type="subTitle"/>
          </p:nvPr>
        </p:nvSpPr>
        <p:spPr>
          <a:xfrm>
            <a:off x="3295613" y="1505200"/>
            <a:ext cx="22146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/>
              <a:t>Markdown and Visual Studio Code.</a:t>
            </a:r>
            <a:endParaRPr b="1" sz="1900" u="sng">
              <a:solidFill>
                <a:schemeClr val="dk2"/>
              </a:solidFill>
            </a:endParaRPr>
          </a:p>
        </p:txBody>
      </p:sp>
      <p:pic>
        <p:nvPicPr>
          <p:cNvPr id="417" name="Google Shape;41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3312" y="2263213"/>
            <a:ext cx="1939225" cy="198739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2"/>
          <p:cNvSpPr txBox="1"/>
          <p:nvPr>
            <p:ph idx="1" type="subTitle"/>
          </p:nvPr>
        </p:nvSpPr>
        <p:spPr>
          <a:xfrm>
            <a:off x="5451650" y="1505200"/>
            <a:ext cx="34140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/>
              <a:t>Basic writing and formatting syntax Github.</a:t>
            </a:r>
            <a:endParaRPr b="1" sz="1900" u="sng">
              <a:solidFill>
                <a:schemeClr val="dk2"/>
              </a:solidFill>
            </a:endParaRPr>
          </a:p>
        </p:txBody>
      </p:sp>
      <p:pic>
        <p:nvPicPr>
          <p:cNvPr id="419" name="Google Shape;41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9034" y="2353850"/>
            <a:ext cx="1939225" cy="1963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3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">
                <a:solidFill>
                  <a:schemeClr val="dk2"/>
                </a:solidFill>
              </a:rPr>
              <a:t>08</a:t>
            </a:r>
            <a:r>
              <a:rPr lang="es"/>
              <a:t> </a:t>
            </a:r>
            <a:r>
              <a:rPr lang="es"/>
              <a:t>Prácticas</a:t>
            </a:r>
            <a:r>
              <a:rPr lang="es"/>
              <a:t>.</a:t>
            </a:r>
            <a:endParaRPr/>
          </a:p>
        </p:txBody>
      </p:sp>
      <p:sp>
        <p:nvSpPr>
          <p:cNvPr id="425" name="Google Shape;425;p43"/>
          <p:cNvSpPr txBox="1"/>
          <p:nvPr>
            <p:ph idx="1" type="subTitle"/>
          </p:nvPr>
        </p:nvSpPr>
        <p:spPr>
          <a:xfrm>
            <a:off x="720000" y="1321175"/>
            <a:ext cx="79392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 sz="2500" u="sng">
                <a:solidFill>
                  <a:schemeClr val="dk2"/>
                </a:solidFill>
              </a:rPr>
              <a:t>https://github.com/Gilberto-Guzman/Descubre-el-mundo-de-markdown</a:t>
            </a:r>
            <a:endParaRPr sz="2500" u="sng">
              <a:solidFill>
                <a:schemeClr val="dk2"/>
              </a:solidFill>
            </a:endParaRPr>
          </a:p>
        </p:txBody>
      </p:sp>
      <p:pic>
        <p:nvPicPr>
          <p:cNvPr id="426" name="Google Shape;42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063" y="2459300"/>
            <a:ext cx="2295875" cy="232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4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">
                <a:solidFill>
                  <a:schemeClr val="dk2"/>
                </a:solidFill>
              </a:rPr>
              <a:t>09</a:t>
            </a:r>
            <a:r>
              <a:rPr lang="es"/>
              <a:t> Preguntas.</a:t>
            </a:r>
            <a:endParaRPr/>
          </a:p>
        </p:txBody>
      </p:sp>
      <p:sp>
        <p:nvSpPr>
          <p:cNvPr id="432" name="Google Shape;432;p44"/>
          <p:cNvSpPr txBox="1"/>
          <p:nvPr>
            <p:ph idx="1" type="subTitle"/>
          </p:nvPr>
        </p:nvSpPr>
        <p:spPr>
          <a:xfrm>
            <a:off x="720000" y="1114525"/>
            <a:ext cx="79392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b="1" lang="es" sz="2500"/>
              <a:t>¿Qué es Markdown?</a:t>
            </a:r>
            <a:endParaRPr b="1"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b="1" lang="es" sz="2500"/>
              <a:t>Hablame brevemente acerca de sus inicios.</a:t>
            </a:r>
            <a:endParaRPr b="1"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b="1" lang="es" sz="2500"/>
              <a:t>¿En </a:t>
            </a:r>
            <a:r>
              <a:rPr b="1" lang="es" sz="2500"/>
              <a:t>qué</a:t>
            </a:r>
            <a:r>
              <a:rPr b="1" lang="es" sz="2500"/>
              <a:t> plataformas puedo utilizarlo?</a:t>
            </a:r>
            <a:endParaRPr b="1"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b="1" lang="es" sz="2500"/>
              <a:t>¿</a:t>
            </a:r>
            <a:r>
              <a:rPr b="1" lang="es" sz="2500"/>
              <a:t>Qué</a:t>
            </a:r>
            <a:r>
              <a:rPr b="1" lang="es" sz="2500"/>
              <a:t> podemos hacer </a:t>
            </a:r>
            <a:r>
              <a:rPr b="1" lang="es" sz="2500"/>
              <a:t>con él</a:t>
            </a:r>
            <a:r>
              <a:rPr b="1" lang="es" sz="2500"/>
              <a:t>?</a:t>
            </a:r>
            <a:endParaRPr b="1"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b="1" lang="es" sz="2500"/>
              <a:t>Mencioname en que podemos </a:t>
            </a:r>
            <a:r>
              <a:rPr b="1" lang="es" sz="2500"/>
              <a:t>transformar</a:t>
            </a:r>
            <a:r>
              <a:rPr b="1" lang="es" sz="2500"/>
              <a:t> un archivo de Markdown.</a:t>
            </a:r>
            <a:endParaRPr b="1" sz="2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5"/>
          <p:cNvSpPr txBox="1"/>
          <p:nvPr>
            <p:ph idx="4294967295" type="ctrTitle"/>
          </p:nvPr>
        </p:nvSpPr>
        <p:spPr>
          <a:xfrm>
            <a:off x="2430000" y="1885950"/>
            <a:ext cx="428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 sz="7000"/>
              <a:t>Gracias</a:t>
            </a:r>
            <a:endParaRPr sz="7000"/>
          </a:p>
        </p:txBody>
      </p:sp>
      <p:grpSp>
        <p:nvGrpSpPr>
          <p:cNvPr id="438" name="Google Shape;438;p45"/>
          <p:cNvGrpSpPr/>
          <p:nvPr/>
        </p:nvGrpSpPr>
        <p:grpSpPr>
          <a:xfrm flipH="1">
            <a:off x="7470664" y="2260411"/>
            <a:ext cx="1673348" cy="2657552"/>
            <a:chOff x="3233945" y="2746605"/>
            <a:chExt cx="938870" cy="1491164"/>
          </a:xfrm>
        </p:grpSpPr>
        <p:sp>
          <p:nvSpPr>
            <p:cNvPr id="439" name="Google Shape;439;p45"/>
            <p:cNvSpPr/>
            <p:nvPr/>
          </p:nvSpPr>
          <p:spPr>
            <a:xfrm>
              <a:off x="3267703" y="2766853"/>
              <a:ext cx="509964" cy="1435172"/>
            </a:xfrm>
            <a:custGeom>
              <a:rect b="b" l="l" r="r" t="t"/>
              <a:pathLst>
                <a:path extrusionOk="0" h="38986" w="13853">
                  <a:moveTo>
                    <a:pt x="7847" y="1"/>
                  </a:moveTo>
                  <a:lnTo>
                    <a:pt x="7416" y="222"/>
                  </a:lnTo>
                  <a:cubicBezTo>
                    <a:pt x="5795" y="1050"/>
                    <a:pt x="4009" y="1475"/>
                    <a:pt x="2210" y="1475"/>
                  </a:cubicBezTo>
                  <a:cubicBezTo>
                    <a:pt x="1472" y="1475"/>
                    <a:pt x="733" y="1403"/>
                    <a:pt x="1" y="1259"/>
                  </a:cubicBezTo>
                  <a:lnTo>
                    <a:pt x="1" y="1259"/>
                  </a:lnTo>
                  <a:lnTo>
                    <a:pt x="71" y="1692"/>
                  </a:lnTo>
                  <a:lnTo>
                    <a:pt x="5922" y="38169"/>
                  </a:lnTo>
                  <a:cubicBezTo>
                    <a:pt x="5998" y="38645"/>
                    <a:pt x="6411" y="38985"/>
                    <a:pt x="6881" y="38985"/>
                  </a:cubicBezTo>
                  <a:cubicBezTo>
                    <a:pt x="6932" y="38985"/>
                    <a:pt x="6985" y="38981"/>
                    <a:pt x="7037" y="38973"/>
                  </a:cubicBezTo>
                  <a:lnTo>
                    <a:pt x="12960" y="38023"/>
                  </a:lnTo>
                  <a:cubicBezTo>
                    <a:pt x="13491" y="37937"/>
                    <a:pt x="13853" y="37439"/>
                    <a:pt x="13767" y="36910"/>
                  </a:cubicBezTo>
                  <a:lnTo>
                    <a:pt x="7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5"/>
            <p:cNvSpPr/>
            <p:nvPr/>
          </p:nvSpPr>
          <p:spPr>
            <a:xfrm>
              <a:off x="3233945" y="2746605"/>
              <a:ext cx="577809" cy="1487041"/>
            </a:xfrm>
            <a:custGeom>
              <a:rect b="b" l="l" r="r" t="t"/>
              <a:pathLst>
                <a:path extrusionOk="0" h="40395" w="15696">
                  <a:moveTo>
                    <a:pt x="9548" y="1"/>
                  </a:moveTo>
                  <a:lnTo>
                    <a:pt x="8699" y="138"/>
                  </a:lnTo>
                  <a:lnTo>
                    <a:pt x="14684" y="37460"/>
                  </a:lnTo>
                  <a:cubicBezTo>
                    <a:pt x="14770" y="37989"/>
                    <a:pt x="14407" y="38487"/>
                    <a:pt x="13877" y="38573"/>
                  </a:cubicBezTo>
                  <a:lnTo>
                    <a:pt x="7954" y="39523"/>
                  </a:lnTo>
                  <a:cubicBezTo>
                    <a:pt x="7902" y="39531"/>
                    <a:pt x="7849" y="39535"/>
                    <a:pt x="7798" y="39535"/>
                  </a:cubicBezTo>
                  <a:cubicBezTo>
                    <a:pt x="7328" y="39535"/>
                    <a:pt x="6915" y="39195"/>
                    <a:pt x="6839" y="38719"/>
                  </a:cubicBezTo>
                  <a:lnTo>
                    <a:pt x="852" y="1396"/>
                  </a:lnTo>
                  <a:lnTo>
                    <a:pt x="0" y="1532"/>
                  </a:lnTo>
                  <a:lnTo>
                    <a:pt x="5987" y="38854"/>
                  </a:lnTo>
                  <a:cubicBezTo>
                    <a:pt x="6132" y="39753"/>
                    <a:pt x="6912" y="40395"/>
                    <a:pt x="7798" y="40395"/>
                  </a:cubicBezTo>
                  <a:cubicBezTo>
                    <a:pt x="7894" y="40395"/>
                    <a:pt x="7992" y="40387"/>
                    <a:pt x="8090" y="40371"/>
                  </a:cubicBezTo>
                  <a:lnTo>
                    <a:pt x="14013" y="39421"/>
                  </a:lnTo>
                  <a:cubicBezTo>
                    <a:pt x="15012" y="39261"/>
                    <a:pt x="15695" y="38320"/>
                    <a:pt x="15535" y="37323"/>
                  </a:cubicBezTo>
                  <a:lnTo>
                    <a:pt x="95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5"/>
            <p:cNvSpPr/>
            <p:nvPr/>
          </p:nvSpPr>
          <p:spPr>
            <a:xfrm>
              <a:off x="3481843" y="4101689"/>
              <a:ext cx="295825" cy="100351"/>
            </a:xfrm>
            <a:custGeom>
              <a:rect b="b" l="l" r="r" t="t"/>
              <a:pathLst>
                <a:path extrusionOk="0" h="2726" w="8036">
                  <a:moveTo>
                    <a:pt x="7846" y="0"/>
                  </a:moveTo>
                  <a:lnTo>
                    <a:pt x="7846" y="2"/>
                  </a:lnTo>
                  <a:lnTo>
                    <a:pt x="7846" y="2"/>
                  </a:lnTo>
                  <a:cubicBezTo>
                    <a:pt x="7846" y="2"/>
                    <a:pt x="7846" y="1"/>
                    <a:pt x="7846" y="0"/>
                  </a:cubicBezTo>
                  <a:close/>
                  <a:moveTo>
                    <a:pt x="0" y="1259"/>
                  </a:moveTo>
                  <a:cubicBezTo>
                    <a:pt x="1" y="1259"/>
                    <a:pt x="1" y="1260"/>
                    <a:pt x="1" y="1261"/>
                  </a:cubicBezTo>
                  <a:lnTo>
                    <a:pt x="1" y="1261"/>
                  </a:lnTo>
                  <a:lnTo>
                    <a:pt x="0" y="1259"/>
                  </a:lnTo>
                  <a:close/>
                  <a:moveTo>
                    <a:pt x="7846" y="3"/>
                  </a:moveTo>
                  <a:cubicBezTo>
                    <a:pt x="7930" y="532"/>
                    <a:pt x="7569" y="1029"/>
                    <a:pt x="7039" y="1114"/>
                  </a:cubicBezTo>
                  <a:lnTo>
                    <a:pt x="1116" y="2064"/>
                  </a:lnTo>
                  <a:cubicBezTo>
                    <a:pt x="1064" y="2072"/>
                    <a:pt x="1012" y="2076"/>
                    <a:pt x="961" y="2076"/>
                  </a:cubicBezTo>
                  <a:cubicBezTo>
                    <a:pt x="492" y="2076"/>
                    <a:pt x="78" y="1738"/>
                    <a:pt x="1" y="1261"/>
                  </a:cubicBezTo>
                  <a:lnTo>
                    <a:pt x="1" y="1261"/>
                  </a:lnTo>
                  <a:lnTo>
                    <a:pt x="105" y="1909"/>
                  </a:lnTo>
                  <a:cubicBezTo>
                    <a:pt x="181" y="2385"/>
                    <a:pt x="594" y="2725"/>
                    <a:pt x="1064" y="2725"/>
                  </a:cubicBezTo>
                  <a:cubicBezTo>
                    <a:pt x="1115" y="2725"/>
                    <a:pt x="1168" y="2721"/>
                    <a:pt x="1220" y="2713"/>
                  </a:cubicBezTo>
                  <a:lnTo>
                    <a:pt x="7143" y="1763"/>
                  </a:lnTo>
                  <a:cubicBezTo>
                    <a:pt x="7674" y="1677"/>
                    <a:pt x="8036" y="1179"/>
                    <a:pt x="7950" y="650"/>
                  </a:cubicBezTo>
                  <a:lnTo>
                    <a:pt x="7846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5"/>
            <p:cNvSpPr/>
            <p:nvPr/>
          </p:nvSpPr>
          <p:spPr>
            <a:xfrm>
              <a:off x="3326014" y="2879132"/>
              <a:ext cx="202616" cy="1262853"/>
            </a:xfrm>
            <a:custGeom>
              <a:rect b="b" l="l" r="r" t="t"/>
              <a:pathLst>
                <a:path extrusionOk="0" h="34305" w="5504">
                  <a:moveTo>
                    <a:pt x="1" y="0"/>
                  </a:moveTo>
                  <a:lnTo>
                    <a:pt x="1" y="0"/>
                  </a:lnTo>
                  <a:cubicBezTo>
                    <a:pt x="1615" y="11056"/>
                    <a:pt x="3576" y="23308"/>
                    <a:pt x="5503" y="34304"/>
                  </a:cubicBezTo>
                  <a:cubicBezTo>
                    <a:pt x="3893" y="23255"/>
                    <a:pt x="1925" y="11007"/>
                    <a:pt x="1" y="0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5"/>
            <p:cNvSpPr/>
            <p:nvPr/>
          </p:nvSpPr>
          <p:spPr>
            <a:xfrm>
              <a:off x="3370926" y="2852737"/>
              <a:ext cx="202616" cy="1262890"/>
            </a:xfrm>
            <a:custGeom>
              <a:rect b="b" l="l" r="r" t="t"/>
              <a:pathLst>
                <a:path extrusionOk="0" h="34306" w="5504">
                  <a:moveTo>
                    <a:pt x="1" y="0"/>
                  </a:moveTo>
                  <a:cubicBezTo>
                    <a:pt x="1615" y="11055"/>
                    <a:pt x="3576" y="23309"/>
                    <a:pt x="5503" y="34306"/>
                  </a:cubicBezTo>
                  <a:cubicBezTo>
                    <a:pt x="3893" y="23255"/>
                    <a:pt x="1925" y="11008"/>
                    <a:pt x="1" y="0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5"/>
            <p:cNvSpPr/>
            <p:nvPr/>
          </p:nvSpPr>
          <p:spPr>
            <a:xfrm>
              <a:off x="3431446" y="2950291"/>
              <a:ext cx="190836" cy="1189486"/>
            </a:xfrm>
            <a:custGeom>
              <a:rect b="b" l="l" r="r" t="t"/>
              <a:pathLst>
                <a:path extrusionOk="0" h="32312" w="5184">
                  <a:moveTo>
                    <a:pt x="1" y="0"/>
                  </a:moveTo>
                  <a:lnTo>
                    <a:pt x="1" y="0"/>
                  </a:lnTo>
                  <a:cubicBezTo>
                    <a:pt x="1512" y="10414"/>
                    <a:pt x="3359" y="21955"/>
                    <a:pt x="5183" y="32311"/>
                  </a:cubicBezTo>
                  <a:cubicBezTo>
                    <a:pt x="3676" y="21902"/>
                    <a:pt x="1822" y="10365"/>
                    <a:pt x="1" y="0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5"/>
            <p:cNvSpPr/>
            <p:nvPr/>
          </p:nvSpPr>
          <p:spPr>
            <a:xfrm>
              <a:off x="3534596" y="2927357"/>
              <a:ext cx="190799" cy="1189486"/>
            </a:xfrm>
            <a:custGeom>
              <a:rect b="b" l="l" r="r" t="t"/>
              <a:pathLst>
                <a:path extrusionOk="0" h="32312" w="5183">
                  <a:moveTo>
                    <a:pt x="0" y="0"/>
                  </a:moveTo>
                  <a:cubicBezTo>
                    <a:pt x="1511" y="10414"/>
                    <a:pt x="3359" y="21955"/>
                    <a:pt x="5183" y="32311"/>
                  </a:cubicBezTo>
                  <a:cubicBezTo>
                    <a:pt x="3676" y="21902"/>
                    <a:pt x="1821" y="10366"/>
                    <a:pt x="0" y="0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5"/>
            <p:cNvSpPr/>
            <p:nvPr/>
          </p:nvSpPr>
          <p:spPr>
            <a:xfrm>
              <a:off x="3470578" y="2848099"/>
              <a:ext cx="190836" cy="1189486"/>
            </a:xfrm>
            <a:custGeom>
              <a:rect b="b" l="l" r="r" t="t"/>
              <a:pathLst>
                <a:path extrusionOk="0" h="32312" w="5184">
                  <a:moveTo>
                    <a:pt x="1" y="1"/>
                  </a:moveTo>
                  <a:lnTo>
                    <a:pt x="1" y="1"/>
                  </a:lnTo>
                  <a:cubicBezTo>
                    <a:pt x="1512" y="10414"/>
                    <a:pt x="3359" y="21957"/>
                    <a:pt x="5183" y="32312"/>
                  </a:cubicBezTo>
                  <a:cubicBezTo>
                    <a:pt x="3678" y="21902"/>
                    <a:pt x="1823" y="10367"/>
                    <a:pt x="1" y="1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5"/>
            <p:cNvSpPr/>
            <p:nvPr/>
          </p:nvSpPr>
          <p:spPr>
            <a:xfrm>
              <a:off x="3267703" y="2813200"/>
              <a:ext cx="250104" cy="1364897"/>
            </a:xfrm>
            <a:custGeom>
              <a:rect b="b" l="l" r="r" t="t"/>
              <a:pathLst>
                <a:path extrusionOk="0" h="37077" w="6794">
                  <a:moveTo>
                    <a:pt x="1" y="0"/>
                  </a:moveTo>
                  <a:lnTo>
                    <a:pt x="71" y="433"/>
                  </a:lnTo>
                  <a:lnTo>
                    <a:pt x="5817" y="36260"/>
                  </a:lnTo>
                  <a:cubicBezTo>
                    <a:pt x="5894" y="36739"/>
                    <a:pt x="6309" y="37077"/>
                    <a:pt x="6778" y="37077"/>
                  </a:cubicBezTo>
                  <a:cubicBezTo>
                    <a:pt x="6783" y="37077"/>
                    <a:pt x="6788" y="37077"/>
                    <a:pt x="6793" y="37077"/>
                  </a:cubicBezTo>
                  <a:cubicBezTo>
                    <a:pt x="6589" y="36931"/>
                    <a:pt x="6440" y="36707"/>
                    <a:pt x="6397" y="36440"/>
                  </a:cubicBezTo>
                  <a:lnTo>
                    <a:pt x="568" y="96"/>
                  </a:lnTo>
                  <a:cubicBezTo>
                    <a:pt x="378" y="69"/>
                    <a:pt x="189" y="37"/>
                    <a:pt x="1" y="0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5"/>
            <p:cNvSpPr/>
            <p:nvPr/>
          </p:nvSpPr>
          <p:spPr>
            <a:xfrm>
              <a:off x="3481843" y="4146416"/>
              <a:ext cx="289714" cy="55624"/>
            </a:xfrm>
            <a:custGeom>
              <a:rect b="b" l="l" r="r" t="t"/>
              <a:pathLst>
                <a:path extrusionOk="0" h="1511" w="7870">
                  <a:moveTo>
                    <a:pt x="0" y="44"/>
                  </a:moveTo>
                  <a:cubicBezTo>
                    <a:pt x="0" y="44"/>
                    <a:pt x="1" y="45"/>
                    <a:pt x="1" y="46"/>
                  </a:cubicBezTo>
                  <a:lnTo>
                    <a:pt x="1" y="46"/>
                  </a:lnTo>
                  <a:lnTo>
                    <a:pt x="0" y="44"/>
                  </a:lnTo>
                  <a:close/>
                  <a:moveTo>
                    <a:pt x="7870" y="1"/>
                  </a:moveTo>
                  <a:cubicBezTo>
                    <a:pt x="7791" y="36"/>
                    <a:pt x="7707" y="64"/>
                    <a:pt x="7619" y="78"/>
                  </a:cubicBezTo>
                  <a:lnTo>
                    <a:pt x="1696" y="1028"/>
                  </a:lnTo>
                  <a:cubicBezTo>
                    <a:pt x="1643" y="1036"/>
                    <a:pt x="1591" y="1041"/>
                    <a:pt x="1539" y="1041"/>
                  </a:cubicBezTo>
                  <a:cubicBezTo>
                    <a:pt x="1332" y="1041"/>
                    <a:pt x="1137" y="975"/>
                    <a:pt x="976" y="861"/>
                  </a:cubicBezTo>
                  <a:cubicBezTo>
                    <a:pt x="971" y="861"/>
                    <a:pt x="966" y="861"/>
                    <a:pt x="961" y="861"/>
                  </a:cubicBezTo>
                  <a:cubicBezTo>
                    <a:pt x="492" y="861"/>
                    <a:pt x="78" y="524"/>
                    <a:pt x="1" y="46"/>
                  </a:cubicBezTo>
                  <a:lnTo>
                    <a:pt x="1" y="46"/>
                  </a:lnTo>
                  <a:lnTo>
                    <a:pt x="105" y="694"/>
                  </a:lnTo>
                  <a:cubicBezTo>
                    <a:pt x="181" y="1170"/>
                    <a:pt x="594" y="1510"/>
                    <a:pt x="1064" y="1510"/>
                  </a:cubicBezTo>
                  <a:cubicBezTo>
                    <a:pt x="1115" y="1510"/>
                    <a:pt x="1168" y="1506"/>
                    <a:pt x="1220" y="1498"/>
                  </a:cubicBezTo>
                  <a:lnTo>
                    <a:pt x="7143" y="548"/>
                  </a:lnTo>
                  <a:cubicBezTo>
                    <a:pt x="7180" y="542"/>
                    <a:pt x="7217" y="534"/>
                    <a:pt x="7253" y="522"/>
                  </a:cubicBezTo>
                  <a:cubicBezTo>
                    <a:pt x="7264" y="519"/>
                    <a:pt x="7276" y="516"/>
                    <a:pt x="7286" y="512"/>
                  </a:cubicBezTo>
                  <a:cubicBezTo>
                    <a:pt x="7311" y="504"/>
                    <a:pt x="7336" y="495"/>
                    <a:pt x="7360" y="486"/>
                  </a:cubicBezTo>
                  <a:cubicBezTo>
                    <a:pt x="7371" y="481"/>
                    <a:pt x="7383" y="476"/>
                    <a:pt x="7394" y="471"/>
                  </a:cubicBezTo>
                  <a:cubicBezTo>
                    <a:pt x="7417" y="461"/>
                    <a:pt x="7440" y="448"/>
                    <a:pt x="7463" y="436"/>
                  </a:cubicBezTo>
                  <a:cubicBezTo>
                    <a:pt x="7473" y="431"/>
                    <a:pt x="7483" y="425"/>
                    <a:pt x="7491" y="419"/>
                  </a:cubicBezTo>
                  <a:cubicBezTo>
                    <a:pt x="7521" y="401"/>
                    <a:pt x="7551" y="382"/>
                    <a:pt x="7580" y="361"/>
                  </a:cubicBezTo>
                  <a:cubicBezTo>
                    <a:pt x="7580" y="361"/>
                    <a:pt x="7580" y="359"/>
                    <a:pt x="7580" y="359"/>
                  </a:cubicBezTo>
                  <a:cubicBezTo>
                    <a:pt x="7610" y="338"/>
                    <a:pt x="7637" y="314"/>
                    <a:pt x="7663" y="288"/>
                  </a:cubicBezTo>
                  <a:cubicBezTo>
                    <a:pt x="7670" y="282"/>
                    <a:pt x="7676" y="275"/>
                    <a:pt x="7681" y="269"/>
                  </a:cubicBezTo>
                  <a:cubicBezTo>
                    <a:pt x="7701" y="249"/>
                    <a:pt x="7720" y="229"/>
                    <a:pt x="7737" y="208"/>
                  </a:cubicBezTo>
                  <a:cubicBezTo>
                    <a:pt x="7744" y="201"/>
                    <a:pt x="7750" y="192"/>
                    <a:pt x="7757" y="184"/>
                  </a:cubicBezTo>
                  <a:cubicBezTo>
                    <a:pt x="7773" y="162"/>
                    <a:pt x="7789" y="141"/>
                    <a:pt x="7804" y="118"/>
                  </a:cubicBezTo>
                  <a:cubicBezTo>
                    <a:pt x="7808" y="111"/>
                    <a:pt x="7814" y="102"/>
                    <a:pt x="7818" y="95"/>
                  </a:cubicBezTo>
                  <a:cubicBezTo>
                    <a:pt x="7837" y="65"/>
                    <a:pt x="7854" y="34"/>
                    <a:pt x="7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5"/>
            <p:cNvSpPr/>
            <p:nvPr/>
          </p:nvSpPr>
          <p:spPr>
            <a:xfrm>
              <a:off x="3628763" y="2770976"/>
              <a:ext cx="509964" cy="1435135"/>
            </a:xfrm>
            <a:custGeom>
              <a:rect b="b" l="l" r="r" t="t"/>
              <a:pathLst>
                <a:path extrusionOk="0" h="38985" w="13853">
                  <a:moveTo>
                    <a:pt x="7847" y="0"/>
                  </a:moveTo>
                  <a:lnTo>
                    <a:pt x="7416" y="221"/>
                  </a:lnTo>
                  <a:cubicBezTo>
                    <a:pt x="5795" y="1049"/>
                    <a:pt x="4010" y="1474"/>
                    <a:pt x="2210" y="1474"/>
                  </a:cubicBezTo>
                  <a:cubicBezTo>
                    <a:pt x="1472" y="1474"/>
                    <a:pt x="733" y="1403"/>
                    <a:pt x="1" y="1259"/>
                  </a:cubicBezTo>
                  <a:lnTo>
                    <a:pt x="1" y="1259"/>
                  </a:lnTo>
                  <a:lnTo>
                    <a:pt x="71" y="1691"/>
                  </a:lnTo>
                  <a:lnTo>
                    <a:pt x="5922" y="38168"/>
                  </a:lnTo>
                  <a:cubicBezTo>
                    <a:pt x="5998" y="38644"/>
                    <a:pt x="6411" y="38985"/>
                    <a:pt x="6881" y="38985"/>
                  </a:cubicBezTo>
                  <a:cubicBezTo>
                    <a:pt x="6933" y="38985"/>
                    <a:pt x="6985" y="38981"/>
                    <a:pt x="7037" y="38972"/>
                  </a:cubicBezTo>
                  <a:lnTo>
                    <a:pt x="12960" y="38022"/>
                  </a:lnTo>
                  <a:cubicBezTo>
                    <a:pt x="13491" y="37937"/>
                    <a:pt x="13853" y="37438"/>
                    <a:pt x="13767" y="36909"/>
                  </a:cubicBezTo>
                  <a:lnTo>
                    <a:pt x="78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5"/>
            <p:cNvSpPr/>
            <p:nvPr/>
          </p:nvSpPr>
          <p:spPr>
            <a:xfrm>
              <a:off x="3595006" y="2750728"/>
              <a:ext cx="577809" cy="1487041"/>
            </a:xfrm>
            <a:custGeom>
              <a:rect b="b" l="l" r="r" t="t"/>
              <a:pathLst>
                <a:path extrusionOk="0" h="40395" w="15696">
                  <a:moveTo>
                    <a:pt x="9549" y="0"/>
                  </a:moveTo>
                  <a:lnTo>
                    <a:pt x="8699" y="137"/>
                  </a:lnTo>
                  <a:lnTo>
                    <a:pt x="14684" y="37459"/>
                  </a:lnTo>
                  <a:cubicBezTo>
                    <a:pt x="14770" y="37988"/>
                    <a:pt x="14407" y="38487"/>
                    <a:pt x="13877" y="38572"/>
                  </a:cubicBezTo>
                  <a:lnTo>
                    <a:pt x="7954" y="39522"/>
                  </a:lnTo>
                  <a:cubicBezTo>
                    <a:pt x="7902" y="39530"/>
                    <a:pt x="7851" y="39534"/>
                    <a:pt x="7800" y="39534"/>
                  </a:cubicBezTo>
                  <a:cubicBezTo>
                    <a:pt x="7329" y="39534"/>
                    <a:pt x="6915" y="39195"/>
                    <a:pt x="6839" y="38718"/>
                  </a:cubicBezTo>
                  <a:lnTo>
                    <a:pt x="852" y="1396"/>
                  </a:lnTo>
                  <a:lnTo>
                    <a:pt x="0" y="1531"/>
                  </a:lnTo>
                  <a:lnTo>
                    <a:pt x="5987" y="38854"/>
                  </a:lnTo>
                  <a:cubicBezTo>
                    <a:pt x="6132" y="39753"/>
                    <a:pt x="6912" y="40394"/>
                    <a:pt x="7798" y="40394"/>
                  </a:cubicBezTo>
                  <a:cubicBezTo>
                    <a:pt x="7894" y="40394"/>
                    <a:pt x="7992" y="40386"/>
                    <a:pt x="8090" y="40371"/>
                  </a:cubicBezTo>
                  <a:lnTo>
                    <a:pt x="14013" y="39421"/>
                  </a:lnTo>
                  <a:cubicBezTo>
                    <a:pt x="15013" y="39261"/>
                    <a:pt x="15695" y="38319"/>
                    <a:pt x="15535" y="37322"/>
                  </a:cubicBezTo>
                  <a:lnTo>
                    <a:pt x="95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5"/>
            <p:cNvSpPr/>
            <p:nvPr/>
          </p:nvSpPr>
          <p:spPr>
            <a:xfrm>
              <a:off x="3842903" y="4105775"/>
              <a:ext cx="295825" cy="100351"/>
            </a:xfrm>
            <a:custGeom>
              <a:rect b="b" l="l" r="r" t="t"/>
              <a:pathLst>
                <a:path extrusionOk="0" h="2726" w="8036">
                  <a:moveTo>
                    <a:pt x="7846" y="0"/>
                  </a:moveTo>
                  <a:lnTo>
                    <a:pt x="7846" y="3"/>
                  </a:lnTo>
                  <a:lnTo>
                    <a:pt x="7846" y="3"/>
                  </a:lnTo>
                  <a:cubicBezTo>
                    <a:pt x="7846" y="2"/>
                    <a:pt x="7846" y="1"/>
                    <a:pt x="7846" y="0"/>
                  </a:cubicBezTo>
                  <a:close/>
                  <a:moveTo>
                    <a:pt x="0" y="1259"/>
                  </a:moveTo>
                  <a:lnTo>
                    <a:pt x="0" y="1259"/>
                  </a:lnTo>
                  <a:cubicBezTo>
                    <a:pt x="1" y="1260"/>
                    <a:pt x="1" y="1261"/>
                    <a:pt x="1" y="1262"/>
                  </a:cubicBezTo>
                  <a:lnTo>
                    <a:pt x="1" y="1262"/>
                  </a:lnTo>
                  <a:lnTo>
                    <a:pt x="0" y="1259"/>
                  </a:lnTo>
                  <a:close/>
                  <a:moveTo>
                    <a:pt x="7846" y="3"/>
                  </a:moveTo>
                  <a:lnTo>
                    <a:pt x="7846" y="3"/>
                  </a:lnTo>
                  <a:cubicBezTo>
                    <a:pt x="7930" y="532"/>
                    <a:pt x="7569" y="1029"/>
                    <a:pt x="7039" y="1115"/>
                  </a:cubicBezTo>
                  <a:lnTo>
                    <a:pt x="1116" y="2065"/>
                  </a:lnTo>
                  <a:cubicBezTo>
                    <a:pt x="1064" y="2073"/>
                    <a:pt x="1012" y="2077"/>
                    <a:pt x="961" y="2077"/>
                  </a:cubicBezTo>
                  <a:cubicBezTo>
                    <a:pt x="492" y="2077"/>
                    <a:pt x="78" y="1738"/>
                    <a:pt x="1" y="1262"/>
                  </a:cubicBezTo>
                  <a:lnTo>
                    <a:pt x="1" y="1262"/>
                  </a:lnTo>
                  <a:lnTo>
                    <a:pt x="105" y="1909"/>
                  </a:lnTo>
                  <a:cubicBezTo>
                    <a:pt x="181" y="2385"/>
                    <a:pt x="594" y="2726"/>
                    <a:pt x="1064" y="2726"/>
                  </a:cubicBezTo>
                  <a:cubicBezTo>
                    <a:pt x="1116" y="2726"/>
                    <a:pt x="1168" y="2722"/>
                    <a:pt x="1220" y="2713"/>
                  </a:cubicBezTo>
                  <a:lnTo>
                    <a:pt x="7143" y="1763"/>
                  </a:lnTo>
                  <a:cubicBezTo>
                    <a:pt x="7674" y="1678"/>
                    <a:pt x="8036" y="1179"/>
                    <a:pt x="7950" y="650"/>
                  </a:cubicBezTo>
                  <a:lnTo>
                    <a:pt x="7846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5"/>
            <p:cNvSpPr/>
            <p:nvPr/>
          </p:nvSpPr>
          <p:spPr>
            <a:xfrm>
              <a:off x="3687074" y="2883218"/>
              <a:ext cx="202616" cy="1262853"/>
            </a:xfrm>
            <a:custGeom>
              <a:rect b="b" l="l" r="r" t="t"/>
              <a:pathLst>
                <a:path extrusionOk="0" h="34305" w="5504">
                  <a:moveTo>
                    <a:pt x="1" y="1"/>
                  </a:moveTo>
                  <a:cubicBezTo>
                    <a:pt x="1615" y="11055"/>
                    <a:pt x="3576" y="23308"/>
                    <a:pt x="5503" y="34305"/>
                  </a:cubicBezTo>
                  <a:cubicBezTo>
                    <a:pt x="3893" y="23255"/>
                    <a:pt x="1925" y="11007"/>
                    <a:pt x="1" y="1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5"/>
            <p:cNvSpPr/>
            <p:nvPr/>
          </p:nvSpPr>
          <p:spPr>
            <a:xfrm>
              <a:off x="3731986" y="2856823"/>
              <a:ext cx="202616" cy="1262890"/>
            </a:xfrm>
            <a:custGeom>
              <a:rect b="b" l="l" r="r" t="t"/>
              <a:pathLst>
                <a:path extrusionOk="0" h="34306" w="5504">
                  <a:moveTo>
                    <a:pt x="1" y="1"/>
                  </a:moveTo>
                  <a:cubicBezTo>
                    <a:pt x="1615" y="11056"/>
                    <a:pt x="3576" y="23309"/>
                    <a:pt x="5503" y="34306"/>
                  </a:cubicBezTo>
                  <a:cubicBezTo>
                    <a:pt x="3893" y="23255"/>
                    <a:pt x="1925" y="11009"/>
                    <a:pt x="1" y="1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5"/>
            <p:cNvSpPr/>
            <p:nvPr/>
          </p:nvSpPr>
          <p:spPr>
            <a:xfrm>
              <a:off x="3792506" y="2954377"/>
              <a:ext cx="190836" cy="1189486"/>
            </a:xfrm>
            <a:custGeom>
              <a:rect b="b" l="l" r="r" t="t"/>
              <a:pathLst>
                <a:path extrusionOk="0" h="32312" w="5184">
                  <a:moveTo>
                    <a:pt x="1" y="1"/>
                  </a:moveTo>
                  <a:lnTo>
                    <a:pt x="1" y="1"/>
                  </a:lnTo>
                  <a:cubicBezTo>
                    <a:pt x="1512" y="10414"/>
                    <a:pt x="3359" y="21955"/>
                    <a:pt x="5183" y="32312"/>
                  </a:cubicBezTo>
                  <a:cubicBezTo>
                    <a:pt x="3676" y="21902"/>
                    <a:pt x="1822" y="10366"/>
                    <a:pt x="1" y="1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5"/>
            <p:cNvSpPr/>
            <p:nvPr/>
          </p:nvSpPr>
          <p:spPr>
            <a:xfrm>
              <a:off x="3895656" y="2931443"/>
              <a:ext cx="190799" cy="1189486"/>
            </a:xfrm>
            <a:custGeom>
              <a:rect b="b" l="l" r="r" t="t"/>
              <a:pathLst>
                <a:path extrusionOk="0" h="32312" w="5183">
                  <a:moveTo>
                    <a:pt x="0" y="1"/>
                  </a:moveTo>
                  <a:cubicBezTo>
                    <a:pt x="1512" y="10415"/>
                    <a:pt x="3359" y="21955"/>
                    <a:pt x="5183" y="32312"/>
                  </a:cubicBezTo>
                  <a:cubicBezTo>
                    <a:pt x="3676" y="21902"/>
                    <a:pt x="1821" y="10366"/>
                    <a:pt x="0" y="1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5"/>
            <p:cNvSpPr/>
            <p:nvPr/>
          </p:nvSpPr>
          <p:spPr>
            <a:xfrm>
              <a:off x="3831639" y="2852222"/>
              <a:ext cx="190836" cy="1189485"/>
            </a:xfrm>
            <a:custGeom>
              <a:rect b="b" l="l" r="r" t="t"/>
              <a:pathLst>
                <a:path extrusionOk="0" h="32312" w="5184">
                  <a:moveTo>
                    <a:pt x="1" y="0"/>
                  </a:moveTo>
                  <a:lnTo>
                    <a:pt x="1" y="0"/>
                  </a:lnTo>
                  <a:cubicBezTo>
                    <a:pt x="1512" y="10414"/>
                    <a:pt x="3359" y="21956"/>
                    <a:pt x="5183" y="32311"/>
                  </a:cubicBezTo>
                  <a:cubicBezTo>
                    <a:pt x="3678" y="21902"/>
                    <a:pt x="1822" y="10367"/>
                    <a:pt x="1" y="0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5"/>
            <p:cNvSpPr/>
            <p:nvPr/>
          </p:nvSpPr>
          <p:spPr>
            <a:xfrm>
              <a:off x="3628763" y="2817286"/>
              <a:ext cx="250104" cy="1364934"/>
            </a:xfrm>
            <a:custGeom>
              <a:rect b="b" l="l" r="r" t="t"/>
              <a:pathLst>
                <a:path extrusionOk="0" h="37078" w="6794">
                  <a:moveTo>
                    <a:pt x="1" y="1"/>
                  </a:moveTo>
                  <a:lnTo>
                    <a:pt x="71" y="433"/>
                  </a:lnTo>
                  <a:lnTo>
                    <a:pt x="5817" y="36260"/>
                  </a:lnTo>
                  <a:cubicBezTo>
                    <a:pt x="5894" y="36738"/>
                    <a:pt x="6309" y="37077"/>
                    <a:pt x="6778" y="37077"/>
                  </a:cubicBezTo>
                  <a:cubicBezTo>
                    <a:pt x="6783" y="37077"/>
                    <a:pt x="6788" y="37077"/>
                    <a:pt x="6793" y="37077"/>
                  </a:cubicBezTo>
                  <a:cubicBezTo>
                    <a:pt x="6589" y="36931"/>
                    <a:pt x="6440" y="36707"/>
                    <a:pt x="6397" y="36440"/>
                  </a:cubicBezTo>
                  <a:lnTo>
                    <a:pt x="568" y="96"/>
                  </a:lnTo>
                  <a:cubicBezTo>
                    <a:pt x="378" y="69"/>
                    <a:pt x="189" y="38"/>
                    <a:pt x="1" y="1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5"/>
            <p:cNvSpPr/>
            <p:nvPr/>
          </p:nvSpPr>
          <p:spPr>
            <a:xfrm>
              <a:off x="3842903" y="4150539"/>
              <a:ext cx="289714" cy="55587"/>
            </a:xfrm>
            <a:custGeom>
              <a:rect b="b" l="l" r="r" t="t"/>
              <a:pathLst>
                <a:path extrusionOk="0" h="1510" w="7870">
                  <a:moveTo>
                    <a:pt x="0" y="43"/>
                  </a:moveTo>
                  <a:cubicBezTo>
                    <a:pt x="0" y="43"/>
                    <a:pt x="1" y="44"/>
                    <a:pt x="1" y="44"/>
                  </a:cubicBezTo>
                  <a:lnTo>
                    <a:pt x="1" y="44"/>
                  </a:lnTo>
                  <a:lnTo>
                    <a:pt x="0" y="43"/>
                  </a:lnTo>
                  <a:close/>
                  <a:moveTo>
                    <a:pt x="7870" y="0"/>
                  </a:moveTo>
                  <a:lnTo>
                    <a:pt x="7870" y="0"/>
                  </a:lnTo>
                  <a:cubicBezTo>
                    <a:pt x="7791" y="36"/>
                    <a:pt x="7707" y="63"/>
                    <a:pt x="7619" y="77"/>
                  </a:cubicBezTo>
                  <a:lnTo>
                    <a:pt x="1696" y="1027"/>
                  </a:lnTo>
                  <a:cubicBezTo>
                    <a:pt x="1644" y="1036"/>
                    <a:pt x="1592" y="1040"/>
                    <a:pt x="1540" y="1040"/>
                  </a:cubicBezTo>
                  <a:cubicBezTo>
                    <a:pt x="1333" y="1040"/>
                    <a:pt x="1137" y="973"/>
                    <a:pt x="976" y="860"/>
                  </a:cubicBezTo>
                  <a:cubicBezTo>
                    <a:pt x="971" y="860"/>
                    <a:pt x="966" y="860"/>
                    <a:pt x="961" y="860"/>
                  </a:cubicBezTo>
                  <a:cubicBezTo>
                    <a:pt x="492" y="860"/>
                    <a:pt x="77" y="521"/>
                    <a:pt x="1" y="44"/>
                  </a:cubicBezTo>
                  <a:lnTo>
                    <a:pt x="1" y="44"/>
                  </a:lnTo>
                  <a:lnTo>
                    <a:pt x="105" y="693"/>
                  </a:lnTo>
                  <a:cubicBezTo>
                    <a:pt x="181" y="1169"/>
                    <a:pt x="594" y="1510"/>
                    <a:pt x="1063" y="1510"/>
                  </a:cubicBezTo>
                  <a:cubicBezTo>
                    <a:pt x="1114" y="1510"/>
                    <a:pt x="1166" y="1506"/>
                    <a:pt x="1219" y="1497"/>
                  </a:cubicBezTo>
                  <a:lnTo>
                    <a:pt x="7143" y="547"/>
                  </a:lnTo>
                  <a:cubicBezTo>
                    <a:pt x="7180" y="542"/>
                    <a:pt x="7217" y="533"/>
                    <a:pt x="7253" y="522"/>
                  </a:cubicBezTo>
                  <a:cubicBezTo>
                    <a:pt x="7264" y="519"/>
                    <a:pt x="7276" y="514"/>
                    <a:pt x="7286" y="512"/>
                  </a:cubicBezTo>
                  <a:cubicBezTo>
                    <a:pt x="7311" y="503"/>
                    <a:pt x="7336" y="494"/>
                    <a:pt x="7360" y="484"/>
                  </a:cubicBezTo>
                  <a:cubicBezTo>
                    <a:pt x="7371" y="480"/>
                    <a:pt x="7383" y="476"/>
                    <a:pt x="7394" y="470"/>
                  </a:cubicBezTo>
                  <a:cubicBezTo>
                    <a:pt x="7417" y="459"/>
                    <a:pt x="7440" y="447"/>
                    <a:pt x="7463" y="434"/>
                  </a:cubicBezTo>
                  <a:cubicBezTo>
                    <a:pt x="7473" y="430"/>
                    <a:pt x="7483" y="424"/>
                    <a:pt x="7491" y="419"/>
                  </a:cubicBezTo>
                  <a:cubicBezTo>
                    <a:pt x="7521" y="400"/>
                    <a:pt x="7551" y="382"/>
                    <a:pt x="7580" y="360"/>
                  </a:cubicBezTo>
                  <a:cubicBezTo>
                    <a:pt x="7580" y="360"/>
                    <a:pt x="7580" y="359"/>
                    <a:pt x="7580" y="359"/>
                  </a:cubicBezTo>
                  <a:cubicBezTo>
                    <a:pt x="7610" y="337"/>
                    <a:pt x="7637" y="313"/>
                    <a:pt x="7663" y="287"/>
                  </a:cubicBezTo>
                  <a:cubicBezTo>
                    <a:pt x="7670" y="282"/>
                    <a:pt x="7676" y="274"/>
                    <a:pt x="7681" y="269"/>
                  </a:cubicBezTo>
                  <a:cubicBezTo>
                    <a:pt x="7701" y="249"/>
                    <a:pt x="7720" y="229"/>
                    <a:pt x="7737" y="207"/>
                  </a:cubicBezTo>
                  <a:cubicBezTo>
                    <a:pt x="7744" y="200"/>
                    <a:pt x="7750" y="192"/>
                    <a:pt x="7757" y="183"/>
                  </a:cubicBezTo>
                  <a:cubicBezTo>
                    <a:pt x="7773" y="162"/>
                    <a:pt x="7789" y="140"/>
                    <a:pt x="7804" y="117"/>
                  </a:cubicBezTo>
                  <a:cubicBezTo>
                    <a:pt x="7809" y="110"/>
                    <a:pt x="7814" y="102"/>
                    <a:pt x="7819" y="94"/>
                  </a:cubicBezTo>
                  <a:cubicBezTo>
                    <a:pt x="7837" y="64"/>
                    <a:pt x="7854" y="33"/>
                    <a:pt x="7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9" name="Google Shape;459;p45"/>
          <p:cNvGrpSpPr/>
          <p:nvPr/>
        </p:nvGrpSpPr>
        <p:grpSpPr>
          <a:xfrm flipH="1">
            <a:off x="655563" y="1619495"/>
            <a:ext cx="818297" cy="3290970"/>
            <a:chOff x="2645345" y="2728785"/>
            <a:chExt cx="352775" cy="1418827"/>
          </a:xfrm>
        </p:grpSpPr>
        <p:sp>
          <p:nvSpPr>
            <p:cNvPr id="460" name="Google Shape;460;p45"/>
            <p:cNvSpPr/>
            <p:nvPr/>
          </p:nvSpPr>
          <p:spPr>
            <a:xfrm>
              <a:off x="2645345" y="2728785"/>
              <a:ext cx="352774" cy="1418827"/>
            </a:xfrm>
            <a:custGeom>
              <a:rect b="b" l="l" r="r" t="t"/>
              <a:pathLst>
                <a:path extrusionOk="0" h="38542" w="9583">
                  <a:moveTo>
                    <a:pt x="50" y="1"/>
                  </a:moveTo>
                  <a:cubicBezTo>
                    <a:pt x="23" y="1"/>
                    <a:pt x="0" y="22"/>
                    <a:pt x="0" y="49"/>
                  </a:cubicBezTo>
                  <a:lnTo>
                    <a:pt x="0" y="38493"/>
                  </a:lnTo>
                  <a:cubicBezTo>
                    <a:pt x="0" y="38520"/>
                    <a:pt x="23" y="38541"/>
                    <a:pt x="50" y="38541"/>
                  </a:cubicBezTo>
                  <a:lnTo>
                    <a:pt x="9534" y="38541"/>
                  </a:lnTo>
                  <a:cubicBezTo>
                    <a:pt x="9561" y="38541"/>
                    <a:pt x="9583" y="38520"/>
                    <a:pt x="9583" y="38493"/>
                  </a:cubicBezTo>
                  <a:lnTo>
                    <a:pt x="9583" y="49"/>
                  </a:lnTo>
                  <a:cubicBezTo>
                    <a:pt x="9583" y="22"/>
                    <a:pt x="9561" y="1"/>
                    <a:pt x="9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5"/>
            <p:cNvSpPr/>
            <p:nvPr/>
          </p:nvSpPr>
          <p:spPr>
            <a:xfrm>
              <a:off x="2678034" y="2728785"/>
              <a:ext cx="65195" cy="1418827"/>
            </a:xfrm>
            <a:custGeom>
              <a:rect b="b" l="l" r="r" t="t"/>
              <a:pathLst>
                <a:path extrusionOk="0" h="38542" w="1771">
                  <a:moveTo>
                    <a:pt x="1" y="1"/>
                  </a:moveTo>
                  <a:lnTo>
                    <a:pt x="1" y="38541"/>
                  </a:lnTo>
                  <a:lnTo>
                    <a:pt x="1771" y="38541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5"/>
            <p:cNvSpPr/>
            <p:nvPr/>
          </p:nvSpPr>
          <p:spPr>
            <a:xfrm>
              <a:off x="2645345" y="3614336"/>
              <a:ext cx="352774" cy="43733"/>
            </a:xfrm>
            <a:custGeom>
              <a:rect b="b" l="l" r="r" t="t"/>
              <a:pathLst>
                <a:path extrusionOk="0" h="1188" w="9583">
                  <a:moveTo>
                    <a:pt x="0" y="1"/>
                  </a:moveTo>
                  <a:lnTo>
                    <a:pt x="0" y="1188"/>
                  </a:lnTo>
                  <a:lnTo>
                    <a:pt x="9583" y="1188"/>
                  </a:lnTo>
                  <a:lnTo>
                    <a:pt x="95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5"/>
            <p:cNvSpPr/>
            <p:nvPr/>
          </p:nvSpPr>
          <p:spPr>
            <a:xfrm>
              <a:off x="2645345" y="2743145"/>
              <a:ext cx="352774" cy="43733"/>
            </a:xfrm>
            <a:custGeom>
              <a:rect b="b" l="l" r="r" t="t"/>
              <a:pathLst>
                <a:path extrusionOk="0" h="1188" w="9583">
                  <a:moveTo>
                    <a:pt x="0" y="0"/>
                  </a:moveTo>
                  <a:lnTo>
                    <a:pt x="0" y="1187"/>
                  </a:lnTo>
                  <a:lnTo>
                    <a:pt x="9583" y="1187"/>
                  </a:lnTo>
                  <a:lnTo>
                    <a:pt x="95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5"/>
            <p:cNvSpPr/>
            <p:nvPr/>
          </p:nvSpPr>
          <p:spPr>
            <a:xfrm>
              <a:off x="2645345" y="3526169"/>
              <a:ext cx="352774" cy="43733"/>
            </a:xfrm>
            <a:custGeom>
              <a:rect b="b" l="l" r="r" t="t"/>
              <a:pathLst>
                <a:path extrusionOk="0" h="1188" w="9583">
                  <a:moveTo>
                    <a:pt x="0" y="0"/>
                  </a:moveTo>
                  <a:lnTo>
                    <a:pt x="0" y="1187"/>
                  </a:lnTo>
                  <a:lnTo>
                    <a:pt x="9583" y="1187"/>
                  </a:lnTo>
                  <a:lnTo>
                    <a:pt x="95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5"/>
            <p:cNvSpPr/>
            <p:nvPr/>
          </p:nvSpPr>
          <p:spPr>
            <a:xfrm>
              <a:off x="2687606" y="3042508"/>
              <a:ext cx="268290" cy="200444"/>
            </a:xfrm>
            <a:custGeom>
              <a:rect b="b" l="l" r="r" t="t"/>
              <a:pathLst>
                <a:path extrusionOk="0" h="5445" w="7288">
                  <a:moveTo>
                    <a:pt x="1" y="1"/>
                  </a:moveTo>
                  <a:lnTo>
                    <a:pt x="1" y="5445"/>
                  </a:lnTo>
                  <a:lnTo>
                    <a:pt x="7288" y="5445"/>
                  </a:lnTo>
                  <a:lnTo>
                    <a:pt x="72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5"/>
            <p:cNvSpPr/>
            <p:nvPr/>
          </p:nvSpPr>
          <p:spPr>
            <a:xfrm>
              <a:off x="2836182" y="2728785"/>
              <a:ext cx="161938" cy="1418827"/>
            </a:xfrm>
            <a:custGeom>
              <a:rect b="b" l="l" r="r" t="t"/>
              <a:pathLst>
                <a:path extrusionOk="0" h="38542" w="4399">
                  <a:moveTo>
                    <a:pt x="10" y="1"/>
                  </a:moveTo>
                  <a:lnTo>
                    <a:pt x="0" y="38541"/>
                  </a:lnTo>
                  <a:lnTo>
                    <a:pt x="3853" y="38541"/>
                  </a:lnTo>
                  <a:cubicBezTo>
                    <a:pt x="4154" y="38541"/>
                    <a:pt x="4399" y="38346"/>
                    <a:pt x="4399" y="38104"/>
                  </a:cubicBezTo>
                  <a:lnTo>
                    <a:pt x="4399" y="438"/>
                  </a:lnTo>
                  <a:cubicBezTo>
                    <a:pt x="4399" y="196"/>
                    <a:pt x="4154" y="1"/>
                    <a:pt x="3853" y="1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7" name="Google Shape;467;p45"/>
          <p:cNvGrpSpPr/>
          <p:nvPr/>
        </p:nvGrpSpPr>
        <p:grpSpPr>
          <a:xfrm flipH="1">
            <a:off x="301367" y="1833507"/>
            <a:ext cx="528570" cy="3290970"/>
            <a:chOff x="3007362" y="2728785"/>
            <a:chExt cx="227871" cy="1418827"/>
          </a:xfrm>
        </p:grpSpPr>
        <p:sp>
          <p:nvSpPr>
            <p:cNvPr id="468" name="Google Shape;468;p45"/>
            <p:cNvSpPr/>
            <p:nvPr/>
          </p:nvSpPr>
          <p:spPr>
            <a:xfrm>
              <a:off x="3007362" y="2728785"/>
              <a:ext cx="227869" cy="1418827"/>
            </a:xfrm>
            <a:custGeom>
              <a:rect b="b" l="l" r="r" t="t"/>
              <a:pathLst>
                <a:path extrusionOk="0" h="38542" w="6190">
                  <a:moveTo>
                    <a:pt x="49" y="1"/>
                  </a:moveTo>
                  <a:cubicBezTo>
                    <a:pt x="21" y="1"/>
                    <a:pt x="0" y="22"/>
                    <a:pt x="0" y="49"/>
                  </a:cubicBezTo>
                  <a:lnTo>
                    <a:pt x="0" y="38493"/>
                  </a:lnTo>
                  <a:cubicBezTo>
                    <a:pt x="0" y="38520"/>
                    <a:pt x="21" y="38541"/>
                    <a:pt x="49" y="38541"/>
                  </a:cubicBezTo>
                  <a:lnTo>
                    <a:pt x="6141" y="38541"/>
                  </a:lnTo>
                  <a:cubicBezTo>
                    <a:pt x="6167" y="38541"/>
                    <a:pt x="6190" y="38520"/>
                    <a:pt x="6190" y="38493"/>
                  </a:cubicBezTo>
                  <a:lnTo>
                    <a:pt x="6190" y="49"/>
                  </a:lnTo>
                  <a:cubicBezTo>
                    <a:pt x="6190" y="22"/>
                    <a:pt x="6167" y="1"/>
                    <a:pt x="61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5"/>
            <p:cNvSpPr/>
            <p:nvPr/>
          </p:nvSpPr>
          <p:spPr>
            <a:xfrm>
              <a:off x="3007362" y="4071536"/>
              <a:ext cx="227869" cy="43733"/>
            </a:xfrm>
            <a:custGeom>
              <a:rect b="b" l="l" r="r" t="t"/>
              <a:pathLst>
                <a:path extrusionOk="0" h="1188" w="6190">
                  <a:moveTo>
                    <a:pt x="0" y="1"/>
                  </a:moveTo>
                  <a:lnTo>
                    <a:pt x="0" y="1188"/>
                  </a:lnTo>
                  <a:lnTo>
                    <a:pt x="6190" y="1188"/>
                  </a:lnTo>
                  <a:lnTo>
                    <a:pt x="6190" y="1"/>
                  </a:lnTo>
                  <a:close/>
                </a:path>
              </a:pathLst>
            </a:custGeom>
            <a:solidFill>
              <a:srgbClr val="FFFFFF">
                <a:alpha val="3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5"/>
            <p:cNvSpPr/>
            <p:nvPr/>
          </p:nvSpPr>
          <p:spPr>
            <a:xfrm>
              <a:off x="3007362" y="2858477"/>
              <a:ext cx="227869" cy="43733"/>
            </a:xfrm>
            <a:custGeom>
              <a:rect b="b" l="l" r="r" t="t"/>
              <a:pathLst>
                <a:path extrusionOk="0" h="1188" w="6190">
                  <a:moveTo>
                    <a:pt x="0" y="0"/>
                  </a:moveTo>
                  <a:lnTo>
                    <a:pt x="0" y="1187"/>
                  </a:lnTo>
                  <a:lnTo>
                    <a:pt x="6190" y="1187"/>
                  </a:lnTo>
                  <a:lnTo>
                    <a:pt x="6190" y="0"/>
                  </a:lnTo>
                  <a:close/>
                </a:path>
              </a:pathLst>
            </a:custGeom>
            <a:solidFill>
              <a:srgbClr val="FFFFFF">
                <a:alpha val="3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5"/>
            <p:cNvSpPr/>
            <p:nvPr/>
          </p:nvSpPr>
          <p:spPr>
            <a:xfrm>
              <a:off x="3007362" y="2934312"/>
              <a:ext cx="227869" cy="43733"/>
            </a:xfrm>
            <a:custGeom>
              <a:rect b="b" l="l" r="r" t="t"/>
              <a:pathLst>
                <a:path extrusionOk="0" h="1188" w="6190">
                  <a:moveTo>
                    <a:pt x="0" y="0"/>
                  </a:moveTo>
                  <a:lnTo>
                    <a:pt x="0" y="1187"/>
                  </a:lnTo>
                  <a:lnTo>
                    <a:pt x="6190" y="1187"/>
                  </a:lnTo>
                  <a:lnTo>
                    <a:pt x="6190" y="0"/>
                  </a:lnTo>
                  <a:close/>
                </a:path>
              </a:pathLst>
            </a:custGeom>
            <a:solidFill>
              <a:srgbClr val="FFFFFF">
                <a:alpha val="3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5"/>
            <p:cNvSpPr/>
            <p:nvPr/>
          </p:nvSpPr>
          <p:spPr>
            <a:xfrm>
              <a:off x="3007362" y="3983369"/>
              <a:ext cx="227869" cy="43733"/>
            </a:xfrm>
            <a:custGeom>
              <a:rect b="b" l="l" r="r" t="t"/>
              <a:pathLst>
                <a:path extrusionOk="0" h="1188" w="6190">
                  <a:moveTo>
                    <a:pt x="0" y="0"/>
                  </a:moveTo>
                  <a:lnTo>
                    <a:pt x="0" y="1187"/>
                  </a:lnTo>
                  <a:lnTo>
                    <a:pt x="6190" y="1187"/>
                  </a:lnTo>
                  <a:lnTo>
                    <a:pt x="6190" y="0"/>
                  </a:lnTo>
                  <a:close/>
                </a:path>
              </a:pathLst>
            </a:custGeom>
            <a:solidFill>
              <a:srgbClr val="FFFFFF">
                <a:alpha val="3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5"/>
            <p:cNvSpPr/>
            <p:nvPr/>
          </p:nvSpPr>
          <p:spPr>
            <a:xfrm>
              <a:off x="3049587" y="3118708"/>
              <a:ext cx="143385" cy="781640"/>
            </a:xfrm>
            <a:custGeom>
              <a:rect b="b" l="l" r="r" t="t"/>
              <a:pathLst>
                <a:path extrusionOk="0" h="21233" w="3895">
                  <a:moveTo>
                    <a:pt x="1373" y="1"/>
                  </a:moveTo>
                  <a:cubicBezTo>
                    <a:pt x="1373" y="1"/>
                    <a:pt x="1373" y="1"/>
                    <a:pt x="1373" y="2"/>
                  </a:cubicBezTo>
                  <a:cubicBezTo>
                    <a:pt x="1373" y="759"/>
                    <a:pt x="757" y="1374"/>
                    <a:pt x="0" y="1375"/>
                  </a:cubicBezTo>
                  <a:lnTo>
                    <a:pt x="0" y="19643"/>
                  </a:lnTo>
                  <a:cubicBezTo>
                    <a:pt x="757" y="19643"/>
                    <a:pt x="1373" y="20257"/>
                    <a:pt x="1373" y="21015"/>
                  </a:cubicBezTo>
                  <a:cubicBezTo>
                    <a:pt x="1373" y="21090"/>
                    <a:pt x="1364" y="21161"/>
                    <a:pt x="1353" y="21232"/>
                  </a:cubicBezTo>
                  <a:lnTo>
                    <a:pt x="2534" y="21232"/>
                  </a:lnTo>
                  <a:cubicBezTo>
                    <a:pt x="2523" y="21161"/>
                    <a:pt x="2516" y="21090"/>
                    <a:pt x="2516" y="21015"/>
                  </a:cubicBezTo>
                  <a:cubicBezTo>
                    <a:pt x="2516" y="20257"/>
                    <a:pt x="3130" y="19641"/>
                    <a:pt x="3889" y="19641"/>
                  </a:cubicBezTo>
                  <a:cubicBezTo>
                    <a:pt x="3891" y="19641"/>
                    <a:pt x="3893" y="19643"/>
                    <a:pt x="3894" y="19643"/>
                  </a:cubicBezTo>
                  <a:lnTo>
                    <a:pt x="3894" y="1375"/>
                  </a:lnTo>
                  <a:lnTo>
                    <a:pt x="3889" y="1375"/>
                  </a:lnTo>
                  <a:cubicBezTo>
                    <a:pt x="3130" y="1375"/>
                    <a:pt x="2516" y="759"/>
                    <a:pt x="2516" y="2"/>
                  </a:cubicBezTo>
                  <a:cubicBezTo>
                    <a:pt x="2516" y="1"/>
                    <a:pt x="2516" y="1"/>
                    <a:pt x="2516" y="1"/>
                  </a:cubicBezTo>
                  <a:close/>
                </a:path>
              </a:pathLst>
            </a:custGeom>
            <a:solidFill>
              <a:srgbClr val="FFFFFF">
                <a:alpha val="3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5"/>
            <p:cNvSpPr/>
            <p:nvPr/>
          </p:nvSpPr>
          <p:spPr>
            <a:xfrm>
              <a:off x="3152184" y="2728785"/>
              <a:ext cx="83049" cy="1418827"/>
            </a:xfrm>
            <a:custGeom>
              <a:rect b="b" l="l" r="r" t="t"/>
              <a:pathLst>
                <a:path extrusionOk="0" h="38542" w="2256">
                  <a:moveTo>
                    <a:pt x="0" y="1"/>
                  </a:moveTo>
                  <a:lnTo>
                    <a:pt x="0" y="38541"/>
                  </a:lnTo>
                  <a:lnTo>
                    <a:pt x="1710" y="38541"/>
                  </a:lnTo>
                  <a:cubicBezTo>
                    <a:pt x="2011" y="38541"/>
                    <a:pt x="2256" y="38346"/>
                    <a:pt x="2256" y="38104"/>
                  </a:cubicBezTo>
                  <a:lnTo>
                    <a:pt x="2256" y="438"/>
                  </a:lnTo>
                  <a:cubicBezTo>
                    <a:pt x="2256" y="196"/>
                    <a:pt x="2011" y="1"/>
                    <a:pt x="1710" y="1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5"/>
            <p:cNvSpPr/>
            <p:nvPr/>
          </p:nvSpPr>
          <p:spPr>
            <a:xfrm>
              <a:off x="3039573" y="2728785"/>
              <a:ext cx="41524" cy="1418827"/>
            </a:xfrm>
            <a:custGeom>
              <a:rect b="b" l="l" r="r" t="t"/>
              <a:pathLst>
                <a:path extrusionOk="0" h="38542" w="1128">
                  <a:moveTo>
                    <a:pt x="1" y="1"/>
                  </a:moveTo>
                  <a:lnTo>
                    <a:pt x="1" y="38541"/>
                  </a:lnTo>
                  <a:lnTo>
                    <a:pt x="1128" y="38541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rgbClr val="FFFFFF">
                <a:alpha val="3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6" name="Google Shape;476;p45"/>
          <p:cNvGrpSpPr/>
          <p:nvPr/>
        </p:nvGrpSpPr>
        <p:grpSpPr>
          <a:xfrm flipH="1">
            <a:off x="712763" y="2040042"/>
            <a:ext cx="2085139" cy="2877913"/>
            <a:chOff x="1385793" y="2639627"/>
            <a:chExt cx="1146311" cy="1582140"/>
          </a:xfrm>
        </p:grpSpPr>
        <p:sp>
          <p:nvSpPr>
            <p:cNvPr id="477" name="Google Shape;477;p45"/>
            <p:cNvSpPr/>
            <p:nvPr/>
          </p:nvSpPr>
          <p:spPr>
            <a:xfrm>
              <a:off x="1657178" y="3740407"/>
              <a:ext cx="570667" cy="480918"/>
            </a:xfrm>
            <a:custGeom>
              <a:rect b="b" l="l" r="r" t="t"/>
              <a:pathLst>
                <a:path extrusionOk="0" h="13064" w="15502">
                  <a:moveTo>
                    <a:pt x="1" y="0"/>
                  </a:moveTo>
                  <a:lnTo>
                    <a:pt x="1" y="9451"/>
                  </a:lnTo>
                  <a:cubicBezTo>
                    <a:pt x="1" y="11445"/>
                    <a:pt x="1618" y="13064"/>
                    <a:pt x="3613" y="13064"/>
                  </a:cubicBezTo>
                  <a:lnTo>
                    <a:pt x="11888" y="13064"/>
                  </a:lnTo>
                  <a:cubicBezTo>
                    <a:pt x="13884" y="13064"/>
                    <a:pt x="15501" y="11445"/>
                    <a:pt x="15501" y="9451"/>
                  </a:cubicBezTo>
                  <a:lnTo>
                    <a:pt x="15401" y="12"/>
                  </a:lnTo>
                  <a:cubicBezTo>
                    <a:pt x="15401" y="12"/>
                    <a:pt x="15390" y="12"/>
                    <a:pt x="15370" y="12"/>
                  </a:cubicBezTo>
                  <a:cubicBezTo>
                    <a:pt x="14646" y="12"/>
                    <a:pt x="1716" y="14"/>
                    <a:pt x="1716" y="20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5"/>
            <p:cNvSpPr/>
            <p:nvPr/>
          </p:nvSpPr>
          <p:spPr>
            <a:xfrm>
              <a:off x="1657178" y="3700207"/>
              <a:ext cx="567391" cy="76975"/>
            </a:xfrm>
            <a:custGeom>
              <a:rect b="b" l="l" r="r" t="t"/>
              <a:pathLst>
                <a:path extrusionOk="0" h="2091" w="15413">
                  <a:moveTo>
                    <a:pt x="7706" y="1"/>
                  </a:moveTo>
                  <a:cubicBezTo>
                    <a:pt x="5663" y="1"/>
                    <a:pt x="3702" y="111"/>
                    <a:pt x="2258" y="307"/>
                  </a:cubicBezTo>
                  <a:cubicBezTo>
                    <a:pt x="812" y="502"/>
                    <a:pt x="1" y="768"/>
                    <a:pt x="1" y="1045"/>
                  </a:cubicBezTo>
                  <a:cubicBezTo>
                    <a:pt x="1" y="1322"/>
                    <a:pt x="812" y="1588"/>
                    <a:pt x="2258" y="1785"/>
                  </a:cubicBezTo>
                  <a:cubicBezTo>
                    <a:pt x="3702" y="1981"/>
                    <a:pt x="5663" y="2091"/>
                    <a:pt x="7706" y="2091"/>
                  </a:cubicBezTo>
                  <a:cubicBezTo>
                    <a:pt x="9750" y="2091"/>
                    <a:pt x="11710" y="1981"/>
                    <a:pt x="13155" y="1785"/>
                  </a:cubicBezTo>
                  <a:cubicBezTo>
                    <a:pt x="14601" y="1588"/>
                    <a:pt x="15413" y="1322"/>
                    <a:pt x="15413" y="1045"/>
                  </a:cubicBezTo>
                  <a:cubicBezTo>
                    <a:pt x="15413" y="768"/>
                    <a:pt x="14601" y="502"/>
                    <a:pt x="13155" y="307"/>
                  </a:cubicBezTo>
                  <a:cubicBezTo>
                    <a:pt x="11710" y="111"/>
                    <a:pt x="9750" y="1"/>
                    <a:pt x="77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5"/>
            <p:cNvSpPr/>
            <p:nvPr/>
          </p:nvSpPr>
          <p:spPr>
            <a:xfrm>
              <a:off x="1657178" y="3700207"/>
              <a:ext cx="567391" cy="48261"/>
            </a:xfrm>
            <a:custGeom>
              <a:rect b="b" l="l" r="r" t="t"/>
              <a:pathLst>
                <a:path extrusionOk="0" h="1311" w="15413">
                  <a:moveTo>
                    <a:pt x="7706" y="1"/>
                  </a:moveTo>
                  <a:cubicBezTo>
                    <a:pt x="3450" y="1"/>
                    <a:pt x="1" y="468"/>
                    <a:pt x="1" y="1045"/>
                  </a:cubicBezTo>
                  <a:cubicBezTo>
                    <a:pt x="1" y="1138"/>
                    <a:pt x="88" y="1227"/>
                    <a:pt x="252" y="1311"/>
                  </a:cubicBezTo>
                  <a:cubicBezTo>
                    <a:pt x="1119" y="862"/>
                    <a:pt x="4127" y="532"/>
                    <a:pt x="7706" y="532"/>
                  </a:cubicBezTo>
                  <a:cubicBezTo>
                    <a:pt x="11286" y="532"/>
                    <a:pt x="14294" y="862"/>
                    <a:pt x="15161" y="1311"/>
                  </a:cubicBezTo>
                  <a:cubicBezTo>
                    <a:pt x="15325" y="1227"/>
                    <a:pt x="15413" y="1138"/>
                    <a:pt x="15413" y="1045"/>
                  </a:cubicBezTo>
                  <a:cubicBezTo>
                    <a:pt x="15413" y="468"/>
                    <a:pt x="11963" y="1"/>
                    <a:pt x="77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5"/>
            <p:cNvSpPr/>
            <p:nvPr/>
          </p:nvSpPr>
          <p:spPr>
            <a:xfrm>
              <a:off x="1653864" y="3740812"/>
              <a:ext cx="573981" cy="480955"/>
            </a:xfrm>
            <a:custGeom>
              <a:rect b="b" l="l" r="r" t="t"/>
              <a:pathLst>
                <a:path extrusionOk="0" h="13065" w="15592">
                  <a:moveTo>
                    <a:pt x="15491" y="1"/>
                  </a:moveTo>
                  <a:cubicBezTo>
                    <a:pt x="15491" y="1"/>
                    <a:pt x="15353" y="234"/>
                    <a:pt x="14860" y="349"/>
                  </a:cubicBezTo>
                  <a:lnTo>
                    <a:pt x="14860" y="7625"/>
                  </a:lnTo>
                  <a:cubicBezTo>
                    <a:pt x="14860" y="9620"/>
                    <a:pt x="13243" y="11237"/>
                    <a:pt x="11247" y="11237"/>
                  </a:cubicBezTo>
                  <a:lnTo>
                    <a:pt x="2970" y="11237"/>
                  </a:lnTo>
                  <a:cubicBezTo>
                    <a:pt x="1739" y="11237"/>
                    <a:pt x="652" y="10620"/>
                    <a:pt x="1" y="9679"/>
                  </a:cubicBezTo>
                  <a:lnTo>
                    <a:pt x="1" y="9679"/>
                  </a:lnTo>
                  <a:cubicBezTo>
                    <a:pt x="118" y="11567"/>
                    <a:pt x="1683" y="13064"/>
                    <a:pt x="3602" y="13064"/>
                  </a:cubicBezTo>
                  <a:lnTo>
                    <a:pt x="11878" y="13064"/>
                  </a:lnTo>
                  <a:cubicBezTo>
                    <a:pt x="13873" y="13064"/>
                    <a:pt x="15560" y="11539"/>
                    <a:pt x="15591" y="9440"/>
                  </a:cubicBezTo>
                  <a:lnTo>
                    <a:pt x="15491" y="1"/>
                  </a:ln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1" name="Google Shape;481;p45"/>
            <p:cNvGrpSpPr/>
            <p:nvPr/>
          </p:nvGrpSpPr>
          <p:grpSpPr>
            <a:xfrm>
              <a:off x="1385793" y="2639627"/>
              <a:ext cx="1146311" cy="1099927"/>
              <a:chOff x="1385793" y="658427"/>
              <a:chExt cx="1146311" cy="1099927"/>
            </a:xfrm>
          </p:grpSpPr>
          <p:sp>
            <p:nvSpPr>
              <p:cNvPr id="482" name="Google Shape;482;p45"/>
              <p:cNvSpPr/>
              <p:nvPr/>
            </p:nvSpPr>
            <p:spPr>
              <a:xfrm>
                <a:off x="1948294" y="1467096"/>
                <a:ext cx="85295" cy="131605"/>
              </a:xfrm>
              <a:custGeom>
                <a:rect b="b" l="l" r="r" t="t"/>
                <a:pathLst>
                  <a:path extrusionOk="0" h="3575" w="2317">
                    <a:moveTo>
                      <a:pt x="2199" y="0"/>
                    </a:moveTo>
                    <a:cubicBezTo>
                      <a:pt x="1419" y="700"/>
                      <a:pt x="113" y="2806"/>
                      <a:pt x="113" y="2806"/>
                    </a:cubicBezTo>
                    <a:lnTo>
                      <a:pt x="1" y="2754"/>
                    </a:lnTo>
                    <a:lnTo>
                      <a:pt x="1" y="2754"/>
                    </a:lnTo>
                    <a:lnTo>
                      <a:pt x="38" y="3048"/>
                    </a:lnTo>
                    <a:lnTo>
                      <a:pt x="56" y="3574"/>
                    </a:lnTo>
                    <a:cubicBezTo>
                      <a:pt x="595" y="2200"/>
                      <a:pt x="2316" y="401"/>
                      <a:pt x="2316" y="401"/>
                    </a:cubicBez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45"/>
              <p:cNvSpPr/>
              <p:nvPr/>
            </p:nvSpPr>
            <p:spPr>
              <a:xfrm>
                <a:off x="1948294" y="1467096"/>
                <a:ext cx="85295" cy="131605"/>
              </a:xfrm>
              <a:custGeom>
                <a:rect b="b" l="l" r="r" t="t"/>
                <a:pathLst>
                  <a:path extrusionOk="0" h="3575" w="2317">
                    <a:moveTo>
                      <a:pt x="2199" y="0"/>
                    </a:moveTo>
                    <a:cubicBezTo>
                      <a:pt x="1419" y="700"/>
                      <a:pt x="113" y="2806"/>
                      <a:pt x="113" y="2806"/>
                    </a:cubicBezTo>
                    <a:lnTo>
                      <a:pt x="1" y="2754"/>
                    </a:lnTo>
                    <a:lnTo>
                      <a:pt x="1" y="2754"/>
                    </a:lnTo>
                    <a:lnTo>
                      <a:pt x="38" y="3048"/>
                    </a:lnTo>
                    <a:lnTo>
                      <a:pt x="56" y="3574"/>
                    </a:lnTo>
                    <a:cubicBezTo>
                      <a:pt x="595" y="2200"/>
                      <a:pt x="2316" y="401"/>
                      <a:pt x="2316" y="401"/>
                    </a:cubicBezTo>
                    <a:lnTo>
                      <a:pt x="2199" y="0"/>
                    </a:ln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45"/>
              <p:cNvSpPr/>
              <p:nvPr/>
            </p:nvSpPr>
            <p:spPr>
              <a:xfrm>
                <a:off x="1939827" y="1358682"/>
                <a:ext cx="97369" cy="135765"/>
              </a:xfrm>
              <a:custGeom>
                <a:rect b="b" l="l" r="r" t="t"/>
                <a:pathLst>
                  <a:path extrusionOk="0" h="3688" w="2645">
                    <a:moveTo>
                      <a:pt x="2645" y="1"/>
                    </a:moveTo>
                    <a:cubicBezTo>
                      <a:pt x="1791" y="108"/>
                      <a:pt x="352" y="2301"/>
                      <a:pt x="56" y="2768"/>
                    </a:cubicBezTo>
                    <a:cubicBezTo>
                      <a:pt x="21" y="2824"/>
                      <a:pt x="1" y="2854"/>
                      <a:pt x="1" y="2854"/>
                    </a:cubicBezTo>
                    <a:lnTo>
                      <a:pt x="232" y="3688"/>
                    </a:lnTo>
                    <a:cubicBezTo>
                      <a:pt x="1252" y="1109"/>
                      <a:pt x="2533" y="737"/>
                      <a:pt x="2533" y="737"/>
                    </a:cubicBezTo>
                    <a:lnTo>
                      <a:pt x="26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45"/>
              <p:cNvSpPr/>
              <p:nvPr/>
            </p:nvSpPr>
            <p:spPr>
              <a:xfrm>
                <a:off x="1939827" y="1358682"/>
                <a:ext cx="97369" cy="135765"/>
              </a:xfrm>
              <a:custGeom>
                <a:rect b="b" l="l" r="r" t="t"/>
                <a:pathLst>
                  <a:path extrusionOk="0" h="3688" w="2645">
                    <a:moveTo>
                      <a:pt x="2645" y="1"/>
                    </a:moveTo>
                    <a:cubicBezTo>
                      <a:pt x="1791" y="108"/>
                      <a:pt x="352" y="2301"/>
                      <a:pt x="56" y="2768"/>
                    </a:cubicBezTo>
                    <a:cubicBezTo>
                      <a:pt x="21" y="2824"/>
                      <a:pt x="1" y="2854"/>
                      <a:pt x="1" y="2854"/>
                    </a:cubicBezTo>
                    <a:lnTo>
                      <a:pt x="232" y="3688"/>
                    </a:lnTo>
                    <a:cubicBezTo>
                      <a:pt x="1252" y="1109"/>
                      <a:pt x="2533" y="737"/>
                      <a:pt x="2533" y="737"/>
                    </a:cubicBezTo>
                    <a:lnTo>
                      <a:pt x="2645" y="1"/>
                    </a:ln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45"/>
              <p:cNvSpPr/>
              <p:nvPr/>
            </p:nvSpPr>
            <p:spPr>
              <a:xfrm>
                <a:off x="1800048" y="1283915"/>
                <a:ext cx="126561" cy="134255"/>
              </a:xfrm>
              <a:custGeom>
                <a:rect b="b" l="l" r="r" t="t"/>
                <a:pathLst>
                  <a:path extrusionOk="0" h="3647" w="3438">
                    <a:moveTo>
                      <a:pt x="1" y="1"/>
                    </a:moveTo>
                    <a:cubicBezTo>
                      <a:pt x="1" y="1"/>
                      <a:pt x="1298" y="416"/>
                      <a:pt x="2099" y="1408"/>
                    </a:cubicBezTo>
                    <a:cubicBezTo>
                      <a:pt x="2902" y="2399"/>
                      <a:pt x="3313" y="3145"/>
                      <a:pt x="3393" y="3646"/>
                    </a:cubicBezTo>
                    <a:lnTo>
                      <a:pt x="3438" y="2439"/>
                    </a:lnTo>
                    <a:cubicBezTo>
                      <a:pt x="3438" y="2439"/>
                      <a:pt x="2083" y="226"/>
                      <a:pt x="648" y="12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45"/>
              <p:cNvSpPr/>
              <p:nvPr/>
            </p:nvSpPr>
            <p:spPr>
              <a:xfrm>
                <a:off x="1800048" y="1283915"/>
                <a:ext cx="126561" cy="134255"/>
              </a:xfrm>
              <a:custGeom>
                <a:rect b="b" l="l" r="r" t="t"/>
                <a:pathLst>
                  <a:path extrusionOk="0" h="3647" w="3438">
                    <a:moveTo>
                      <a:pt x="1" y="1"/>
                    </a:moveTo>
                    <a:cubicBezTo>
                      <a:pt x="1" y="1"/>
                      <a:pt x="1298" y="416"/>
                      <a:pt x="2099" y="1408"/>
                    </a:cubicBezTo>
                    <a:cubicBezTo>
                      <a:pt x="2902" y="2399"/>
                      <a:pt x="3313" y="3145"/>
                      <a:pt x="3393" y="3646"/>
                    </a:cubicBezTo>
                    <a:lnTo>
                      <a:pt x="3438" y="2439"/>
                    </a:lnTo>
                    <a:cubicBezTo>
                      <a:pt x="3438" y="2439"/>
                      <a:pt x="2083" y="226"/>
                      <a:pt x="648" y="12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45"/>
              <p:cNvSpPr/>
              <p:nvPr/>
            </p:nvSpPr>
            <p:spPr>
              <a:xfrm>
                <a:off x="1825560" y="1183674"/>
                <a:ext cx="113419" cy="158846"/>
              </a:xfrm>
              <a:custGeom>
                <a:rect b="b" l="l" r="r" t="t"/>
                <a:pathLst>
                  <a:path extrusionOk="0" h="4315" w="3081">
                    <a:moveTo>
                      <a:pt x="746" y="1"/>
                    </a:moveTo>
                    <a:lnTo>
                      <a:pt x="1" y="238"/>
                    </a:lnTo>
                    <a:lnTo>
                      <a:pt x="1149" y="1269"/>
                    </a:lnTo>
                    <a:lnTo>
                      <a:pt x="2735" y="4315"/>
                    </a:lnTo>
                    <a:cubicBezTo>
                      <a:pt x="2735" y="4315"/>
                      <a:pt x="3080" y="3772"/>
                      <a:pt x="2973" y="3634"/>
                    </a:cubicBezTo>
                    <a:cubicBezTo>
                      <a:pt x="2868" y="3495"/>
                      <a:pt x="746" y="1"/>
                      <a:pt x="7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45"/>
              <p:cNvSpPr/>
              <p:nvPr/>
            </p:nvSpPr>
            <p:spPr>
              <a:xfrm>
                <a:off x="1825560" y="1183674"/>
                <a:ext cx="113419" cy="158846"/>
              </a:xfrm>
              <a:custGeom>
                <a:rect b="b" l="l" r="r" t="t"/>
                <a:pathLst>
                  <a:path extrusionOk="0" h="4315" w="3081">
                    <a:moveTo>
                      <a:pt x="746" y="1"/>
                    </a:moveTo>
                    <a:lnTo>
                      <a:pt x="1" y="238"/>
                    </a:lnTo>
                    <a:lnTo>
                      <a:pt x="1149" y="1269"/>
                    </a:lnTo>
                    <a:lnTo>
                      <a:pt x="2735" y="4315"/>
                    </a:lnTo>
                    <a:cubicBezTo>
                      <a:pt x="2735" y="4315"/>
                      <a:pt x="3080" y="3772"/>
                      <a:pt x="2973" y="3634"/>
                    </a:cubicBezTo>
                    <a:cubicBezTo>
                      <a:pt x="2868" y="3495"/>
                      <a:pt x="746" y="1"/>
                      <a:pt x="746" y="1"/>
                    </a:cubicBez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45"/>
              <p:cNvSpPr/>
              <p:nvPr/>
            </p:nvSpPr>
            <p:spPr>
              <a:xfrm>
                <a:off x="1816835" y="1435584"/>
                <a:ext cx="118978" cy="113014"/>
              </a:xfrm>
              <a:custGeom>
                <a:rect b="b" l="l" r="r" t="t"/>
                <a:pathLst>
                  <a:path extrusionOk="0" h="3070" w="3232">
                    <a:moveTo>
                      <a:pt x="468" y="0"/>
                    </a:moveTo>
                    <a:lnTo>
                      <a:pt x="0" y="25"/>
                    </a:lnTo>
                    <a:cubicBezTo>
                      <a:pt x="0" y="25"/>
                      <a:pt x="2486" y="2253"/>
                      <a:pt x="2800" y="2796"/>
                    </a:cubicBezTo>
                    <a:cubicBezTo>
                      <a:pt x="2920" y="3003"/>
                      <a:pt x="3010" y="3069"/>
                      <a:pt x="3076" y="3069"/>
                    </a:cubicBezTo>
                    <a:cubicBezTo>
                      <a:pt x="3190" y="3069"/>
                      <a:pt x="3232" y="2872"/>
                      <a:pt x="3232" y="2872"/>
                    </a:cubicBezTo>
                    <a:lnTo>
                      <a:pt x="3226" y="2346"/>
                    </a:lnTo>
                    <a:cubicBezTo>
                      <a:pt x="3226" y="2346"/>
                      <a:pt x="1059" y="292"/>
                      <a:pt x="4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45"/>
              <p:cNvSpPr/>
              <p:nvPr/>
            </p:nvSpPr>
            <p:spPr>
              <a:xfrm>
                <a:off x="1816835" y="1435584"/>
                <a:ext cx="118978" cy="113014"/>
              </a:xfrm>
              <a:custGeom>
                <a:rect b="b" l="l" r="r" t="t"/>
                <a:pathLst>
                  <a:path extrusionOk="0" h="3070" w="3232">
                    <a:moveTo>
                      <a:pt x="468" y="0"/>
                    </a:moveTo>
                    <a:lnTo>
                      <a:pt x="0" y="25"/>
                    </a:lnTo>
                    <a:cubicBezTo>
                      <a:pt x="0" y="25"/>
                      <a:pt x="2486" y="2253"/>
                      <a:pt x="2800" y="2796"/>
                    </a:cubicBezTo>
                    <a:cubicBezTo>
                      <a:pt x="2920" y="3003"/>
                      <a:pt x="3010" y="3069"/>
                      <a:pt x="3076" y="3069"/>
                    </a:cubicBezTo>
                    <a:cubicBezTo>
                      <a:pt x="3190" y="3069"/>
                      <a:pt x="3232" y="2872"/>
                      <a:pt x="3232" y="2872"/>
                    </a:cubicBezTo>
                    <a:lnTo>
                      <a:pt x="3226" y="2346"/>
                    </a:lnTo>
                    <a:cubicBezTo>
                      <a:pt x="3226" y="2346"/>
                      <a:pt x="1059" y="292"/>
                      <a:pt x="468" y="0"/>
                    </a:cubicBez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45"/>
              <p:cNvSpPr/>
              <p:nvPr/>
            </p:nvSpPr>
            <p:spPr>
              <a:xfrm>
                <a:off x="1404641" y="1147303"/>
                <a:ext cx="437664" cy="146992"/>
              </a:xfrm>
              <a:custGeom>
                <a:rect b="b" l="l" r="r" t="t"/>
                <a:pathLst>
                  <a:path extrusionOk="0" h="3993" w="11889">
                    <a:moveTo>
                      <a:pt x="4897" y="0"/>
                    </a:moveTo>
                    <a:cubicBezTo>
                      <a:pt x="4193" y="0"/>
                      <a:pt x="3509" y="34"/>
                      <a:pt x="2931" y="93"/>
                    </a:cubicBezTo>
                    <a:cubicBezTo>
                      <a:pt x="1271" y="263"/>
                      <a:pt x="1" y="1087"/>
                      <a:pt x="1" y="1087"/>
                    </a:cubicBezTo>
                    <a:lnTo>
                      <a:pt x="4911" y="1725"/>
                    </a:lnTo>
                    <a:lnTo>
                      <a:pt x="11757" y="3976"/>
                    </a:lnTo>
                    <a:cubicBezTo>
                      <a:pt x="11757" y="3976"/>
                      <a:pt x="11771" y="3993"/>
                      <a:pt x="11788" y="3993"/>
                    </a:cubicBezTo>
                    <a:cubicBezTo>
                      <a:pt x="11829" y="3993"/>
                      <a:pt x="11889" y="3881"/>
                      <a:pt x="11779" y="3087"/>
                    </a:cubicBezTo>
                    <a:cubicBezTo>
                      <a:pt x="11627" y="1983"/>
                      <a:pt x="9886" y="865"/>
                      <a:pt x="8506" y="413"/>
                    </a:cubicBezTo>
                    <a:cubicBezTo>
                      <a:pt x="7606" y="119"/>
                      <a:pt x="6216" y="0"/>
                      <a:pt x="48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45"/>
              <p:cNvSpPr/>
              <p:nvPr/>
            </p:nvSpPr>
            <p:spPr>
              <a:xfrm>
                <a:off x="1599602" y="960146"/>
                <a:ext cx="202910" cy="137237"/>
              </a:xfrm>
              <a:custGeom>
                <a:rect b="b" l="l" r="r" t="t"/>
                <a:pathLst>
                  <a:path extrusionOk="0" h="3728" w="5512">
                    <a:moveTo>
                      <a:pt x="1252" y="0"/>
                    </a:moveTo>
                    <a:cubicBezTo>
                      <a:pt x="456" y="0"/>
                      <a:pt x="0" y="947"/>
                      <a:pt x="0" y="947"/>
                    </a:cubicBezTo>
                    <a:lnTo>
                      <a:pt x="5511" y="3727"/>
                    </a:lnTo>
                    <a:cubicBezTo>
                      <a:pt x="5317" y="3582"/>
                      <a:pt x="3079" y="910"/>
                      <a:pt x="1892" y="196"/>
                    </a:cubicBezTo>
                    <a:cubicBezTo>
                      <a:pt x="1659" y="57"/>
                      <a:pt x="1445" y="0"/>
                      <a:pt x="12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45"/>
              <p:cNvSpPr/>
              <p:nvPr/>
            </p:nvSpPr>
            <p:spPr>
              <a:xfrm>
                <a:off x="1986910" y="1143658"/>
                <a:ext cx="369966" cy="294206"/>
              </a:xfrm>
              <a:custGeom>
                <a:rect b="b" l="l" r="r" t="t"/>
                <a:pathLst>
                  <a:path extrusionOk="0" h="7992" w="10050">
                    <a:moveTo>
                      <a:pt x="7203" y="1"/>
                    </a:moveTo>
                    <a:cubicBezTo>
                      <a:pt x="7124" y="1"/>
                      <a:pt x="7044" y="2"/>
                      <a:pt x="6961" y="5"/>
                    </a:cubicBezTo>
                    <a:cubicBezTo>
                      <a:pt x="4550" y="91"/>
                      <a:pt x="1332" y="2829"/>
                      <a:pt x="666" y="4158"/>
                    </a:cubicBezTo>
                    <a:cubicBezTo>
                      <a:pt x="0" y="5486"/>
                      <a:pt x="166" y="7992"/>
                      <a:pt x="166" y="7992"/>
                    </a:cubicBezTo>
                    <a:cubicBezTo>
                      <a:pt x="166" y="7992"/>
                      <a:pt x="5923" y="4936"/>
                      <a:pt x="5993" y="4876"/>
                    </a:cubicBezTo>
                    <a:cubicBezTo>
                      <a:pt x="6063" y="4815"/>
                      <a:pt x="10050" y="1128"/>
                      <a:pt x="10050" y="1128"/>
                    </a:cubicBezTo>
                    <a:cubicBezTo>
                      <a:pt x="10050" y="1128"/>
                      <a:pt x="9418" y="1"/>
                      <a:pt x="7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45"/>
              <p:cNvSpPr/>
              <p:nvPr/>
            </p:nvSpPr>
            <p:spPr>
              <a:xfrm>
                <a:off x="1948662" y="1107324"/>
                <a:ext cx="64054" cy="101529"/>
              </a:xfrm>
              <a:custGeom>
                <a:rect b="b" l="l" r="r" t="t"/>
                <a:pathLst>
                  <a:path extrusionOk="0" h="2758" w="1740">
                    <a:moveTo>
                      <a:pt x="1126" y="1"/>
                    </a:moveTo>
                    <a:lnTo>
                      <a:pt x="1" y="2425"/>
                    </a:lnTo>
                    <a:lnTo>
                      <a:pt x="152" y="2758"/>
                    </a:lnTo>
                    <a:lnTo>
                      <a:pt x="1739" y="191"/>
                    </a:lnTo>
                    <a:lnTo>
                      <a:pt x="11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45"/>
              <p:cNvSpPr/>
              <p:nvPr/>
            </p:nvSpPr>
            <p:spPr>
              <a:xfrm>
                <a:off x="1996297" y="658427"/>
                <a:ext cx="313642" cy="437590"/>
              </a:xfrm>
              <a:custGeom>
                <a:rect b="b" l="l" r="r" t="t"/>
                <a:pathLst>
                  <a:path extrusionOk="0" h="11887" w="8520">
                    <a:moveTo>
                      <a:pt x="7920" y="1"/>
                    </a:moveTo>
                    <a:cubicBezTo>
                      <a:pt x="7917" y="1"/>
                      <a:pt x="7915" y="1"/>
                      <a:pt x="7912" y="1"/>
                    </a:cubicBezTo>
                    <a:cubicBezTo>
                      <a:pt x="7296" y="44"/>
                      <a:pt x="5659" y="1498"/>
                      <a:pt x="3494" y="3898"/>
                    </a:cubicBezTo>
                    <a:cubicBezTo>
                      <a:pt x="1328" y="6298"/>
                      <a:pt x="1" y="11886"/>
                      <a:pt x="1" y="11886"/>
                    </a:cubicBezTo>
                    <a:cubicBezTo>
                      <a:pt x="1" y="11886"/>
                      <a:pt x="3334" y="8783"/>
                      <a:pt x="5445" y="6818"/>
                    </a:cubicBezTo>
                    <a:cubicBezTo>
                      <a:pt x="7548" y="4859"/>
                      <a:pt x="8519" y="1"/>
                      <a:pt x="79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45"/>
              <p:cNvSpPr/>
              <p:nvPr/>
            </p:nvSpPr>
            <p:spPr>
              <a:xfrm>
                <a:off x="2025490" y="937101"/>
                <a:ext cx="506614" cy="330613"/>
              </a:xfrm>
              <a:custGeom>
                <a:rect b="b" l="l" r="r" t="t"/>
                <a:pathLst>
                  <a:path extrusionOk="0" h="8981" w="13762">
                    <a:moveTo>
                      <a:pt x="10290" y="1"/>
                    </a:moveTo>
                    <a:cubicBezTo>
                      <a:pt x="9368" y="1"/>
                      <a:pt x="8439" y="128"/>
                      <a:pt x="7676" y="365"/>
                    </a:cubicBezTo>
                    <a:cubicBezTo>
                      <a:pt x="5796" y="949"/>
                      <a:pt x="3189" y="1896"/>
                      <a:pt x="1595" y="3659"/>
                    </a:cubicBezTo>
                    <a:cubicBezTo>
                      <a:pt x="1" y="5423"/>
                      <a:pt x="485" y="8980"/>
                      <a:pt x="485" y="8980"/>
                    </a:cubicBezTo>
                    <a:cubicBezTo>
                      <a:pt x="858" y="8066"/>
                      <a:pt x="3826" y="6337"/>
                      <a:pt x="3826" y="6337"/>
                    </a:cubicBezTo>
                    <a:lnTo>
                      <a:pt x="13761" y="876"/>
                    </a:lnTo>
                    <a:cubicBezTo>
                      <a:pt x="12974" y="273"/>
                      <a:pt x="11639" y="1"/>
                      <a:pt x="102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45"/>
              <p:cNvSpPr/>
              <p:nvPr/>
            </p:nvSpPr>
            <p:spPr>
              <a:xfrm>
                <a:off x="1467334" y="1228880"/>
                <a:ext cx="373720" cy="192235"/>
              </a:xfrm>
              <a:custGeom>
                <a:rect b="b" l="l" r="r" t="t"/>
                <a:pathLst>
                  <a:path extrusionOk="0" h="5222" w="10152">
                    <a:moveTo>
                      <a:pt x="1412" y="1"/>
                    </a:moveTo>
                    <a:cubicBezTo>
                      <a:pt x="534" y="1"/>
                      <a:pt x="1" y="104"/>
                      <a:pt x="1" y="104"/>
                    </a:cubicBezTo>
                    <a:lnTo>
                      <a:pt x="3893" y="1701"/>
                    </a:lnTo>
                    <a:lnTo>
                      <a:pt x="10152" y="5221"/>
                    </a:lnTo>
                    <a:cubicBezTo>
                      <a:pt x="9829" y="3653"/>
                      <a:pt x="7932" y="1487"/>
                      <a:pt x="5083" y="579"/>
                    </a:cubicBezTo>
                    <a:cubicBezTo>
                      <a:pt x="3626" y="114"/>
                      <a:pt x="233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45"/>
              <p:cNvSpPr/>
              <p:nvPr/>
            </p:nvSpPr>
            <p:spPr>
              <a:xfrm>
                <a:off x="1385793" y="1169133"/>
                <a:ext cx="451689" cy="124537"/>
              </a:xfrm>
              <a:custGeom>
                <a:rect b="b" l="l" r="r" t="t"/>
                <a:pathLst>
                  <a:path extrusionOk="0" h="3383" w="12270">
                    <a:moveTo>
                      <a:pt x="2089" y="0"/>
                    </a:moveTo>
                    <a:cubicBezTo>
                      <a:pt x="1040" y="0"/>
                      <a:pt x="544" y="169"/>
                      <a:pt x="367" y="294"/>
                    </a:cubicBezTo>
                    <a:cubicBezTo>
                      <a:pt x="106" y="480"/>
                      <a:pt x="0" y="924"/>
                      <a:pt x="0" y="924"/>
                    </a:cubicBezTo>
                    <a:cubicBezTo>
                      <a:pt x="80" y="861"/>
                      <a:pt x="245" y="826"/>
                      <a:pt x="474" y="826"/>
                    </a:cubicBezTo>
                    <a:cubicBezTo>
                      <a:pt x="781" y="826"/>
                      <a:pt x="1202" y="889"/>
                      <a:pt x="1683" y="1033"/>
                    </a:cubicBezTo>
                    <a:cubicBezTo>
                      <a:pt x="2526" y="1284"/>
                      <a:pt x="6547" y="1899"/>
                      <a:pt x="8090" y="2333"/>
                    </a:cubicBezTo>
                    <a:cubicBezTo>
                      <a:pt x="9415" y="2706"/>
                      <a:pt x="11549" y="3213"/>
                      <a:pt x="12123" y="3349"/>
                    </a:cubicBezTo>
                    <a:lnTo>
                      <a:pt x="12123" y="3349"/>
                    </a:lnTo>
                    <a:cubicBezTo>
                      <a:pt x="11504" y="3153"/>
                      <a:pt x="10186" y="2238"/>
                      <a:pt x="8795" y="1466"/>
                    </a:cubicBezTo>
                    <a:cubicBezTo>
                      <a:pt x="7283" y="626"/>
                      <a:pt x="6377" y="443"/>
                      <a:pt x="3980" y="137"/>
                    </a:cubicBezTo>
                    <a:cubicBezTo>
                      <a:pt x="3208" y="39"/>
                      <a:pt x="2586" y="0"/>
                      <a:pt x="2089" y="0"/>
                    </a:cubicBezTo>
                    <a:close/>
                    <a:moveTo>
                      <a:pt x="12123" y="3349"/>
                    </a:moveTo>
                    <a:cubicBezTo>
                      <a:pt x="12177" y="3366"/>
                      <a:pt x="12226" y="3377"/>
                      <a:pt x="12269" y="3383"/>
                    </a:cubicBezTo>
                    <a:cubicBezTo>
                      <a:pt x="12269" y="3383"/>
                      <a:pt x="12217" y="3371"/>
                      <a:pt x="12123" y="334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45"/>
              <p:cNvSpPr/>
              <p:nvPr/>
            </p:nvSpPr>
            <p:spPr>
              <a:xfrm>
                <a:off x="1603284" y="995781"/>
                <a:ext cx="344013" cy="244840"/>
              </a:xfrm>
              <a:custGeom>
                <a:rect b="b" l="l" r="r" t="t"/>
                <a:pathLst>
                  <a:path extrusionOk="0" h="6651" w="9345">
                    <a:moveTo>
                      <a:pt x="0" y="1"/>
                    </a:moveTo>
                    <a:cubicBezTo>
                      <a:pt x="0" y="1"/>
                      <a:pt x="265" y="181"/>
                      <a:pt x="555" y="392"/>
                    </a:cubicBezTo>
                    <a:cubicBezTo>
                      <a:pt x="846" y="602"/>
                      <a:pt x="7386" y="6651"/>
                      <a:pt x="7386" y="6651"/>
                    </a:cubicBezTo>
                    <a:cubicBezTo>
                      <a:pt x="7386" y="6651"/>
                      <a:pt x="7947" y="6546"/>
                      <a:pt x="8291" y="6439"/>
                    </a:cubicBezTo>
                    <a:cubicBezTo>
                      <a:pt x="8634" y="6333"/>
                      <a:pt x="9344" y="5788"/>
                      <a:pt x="8896" y="4545"/>
                    </a:cubicBezTo>
                    <a:cubicBezTo>
                      <a:pt x="8447" y="3302"/>
                      <a:pt x="6356" y="2012"/>
                      <a:pt x="4364" y="1137"/>
                    </a:cubicBezTo>
                    <a:cubicBezTo>
                      <a:pt x="2372" y="262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45"/>
              <p:cNvSpPr/>
              <p:nvPr/>
            </p:nvSpPr>
            <p:spPr>
              <a:xfrm>
                <a:off x="1949729" y="1154702"/>
                <a:ext cx="461224" cy="342577"/>
              </a:xfrm>
              <a:custGeom>
                <a:rect b="b" l="l" r="r" t="t"/>
                <a:pathLst>
                  <a:path extrusionOk="0" h="9306" w="12529">
                    <a:moveTo>
                      <a:pt x="9357" y="0"/>
                    </a:moveTo>
                    <a:cubicBezTo>
                      <a:pt x="9144" y="0"/>
                      <a:pt x="8908" y="12"/>
                      <a:pt x="8647" y="39"/>
                    </a:cubicBezTo>
                    <a:cubicBezTo>
                      <a:pt x="6443" y="271"/>
                      <a:pt x="4504" y="1966"/>
                      <a:pt x="2252" y="4643"/>
                    </a:cubicBezTo>
                    <a:cubicBezTo>
                      <a:pt x="0" y="7322"/>
                      <a:pt x="1714" y="9306"/>
                      <a:pt x="1714" y="9306"/>
                    </a:cubicBezTo>
                    <a:cubicBezTo>
                      <a:pt x="1714" y="9306"/>
                      <a:pt x="5646" y="5789"/>
                      <a:pt x="7667" y="4165"/>
                    </a:cubicBezTo>
                    <a:cubicBezTo>
                      <a:pt x="9688" y="2542"/>
                      <a:pt x="12528" y="192"/>
                      <a:pt x="12528" y="192"/>
                    </a:cubicBezTo>
                    <a:lnTo>
                      <a:pt x="12528" y="192"/>
                    </a:lnTo>
                    <a:cubicBezTo>
                      <a:pt x="12219" y="310"/>
                      <a:pt x="11964" y="353"/>
                      <a:pt x="11727" y="353"/>
                    </a:cubicBezTo>
                    <a:cubicBezTo>
                      <a:pt x="11052" y="353"/>
                      <a:pt x="10530" y="0"/>
                      <a:pt x="935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45"/>
              <p:cNvSpPr/>
              <p:nvPr/>
            </p:nvSpPr>
            <p:spPr>
              <a:xfrm>
                <a:off x="1910892" y="1288222"/>
                <a:ext cx="99762" cy="470132"/>
              </a:xfrm>
              <a:custGeom>
                <a:rect b="b" l="l" r="r" t="t"/>
                <a:pathLst>
                  <a:path extrusionOk="0" h="12771" w="2710">
                    <a:moveTo>
                      <a:pt x="1369" y="1"/>
                    </a:moveTo>
                    <a:lnTo>
                      <a:pt x="1" y="468"/>
                    </a:lnTo>
                    <a:cubicBezTo>
                      <a:pt x="1" y="468"/>
                      <a:pt x="374" y="4935"/>
                      <a:pt x="418" y="7627"/>
                    </a:cubicBezTo>
                    <a:cubicBezTo>
                      <a:pt x="445" y="9310"/>
                      <a:pt x="411" y="11113"/>
                      <a:pt x="381" y="12770"/>
                    </a:cubicBezTo>
                    <a:lnTo>
                      <a:pt x="1288" y="12770"/>
                    </a:lnTo>
                    <a:cubicBezTo>
                      <a:pt x="1288" y="12769"/>
                      <a:pt x="1288" y="12766"/>
                      <a:pt x="1288" y="12764"/>
                    </a:cubicBezTo>
                    <a:cubicBezTo>
                      <a:pt x="1222" y="12169"/>
                      <a:pt x="1191" y="12299"/>
                      <a:pt x="1198" y="11599"/>
                    </a:cubicBezTo>
                    <a:cubicBezTo>
                      <a:pt x="1205" y="10900"/>
                      <a:pt x="1257" y="11100"/>
                      <a:pt x="1149" y="10480"/>
                    </a:cubicBezTo>
                    <a:cubicBezTo>
                      <a:pt x="1041" y="9860"/>
                      <a:pt x="1215" y="7277"/>
                      <a:pt x="1158" y="6268"/>
                    </a:cubicBezTo>
                    <a:cubicBezTo>
                      <a:pt x="1101" y="5258"/>
                      <a:pt x="990" y="3996"/>
                      <a:pt x="1094" y="3172"/>
                    </a:cubicBezTo>
                    <a:cubicBezTo>
                      <a:pt x="1198" y="2349"/>
                      <a:pt x="2709" y="819"/>
                      <a:pt x="2709" y="819"/>
                    </a:cubicBezTo>
                    <a:lnTo>
                      <a:pt x="136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45"/>
              <p:cNvSpPr/>
              <p:nvPr/>
            </p:nvSpPr>
            <p:spPr>
              <a:xfrm>
                <a:off x="1986910" y="1143658"/>
                <a:ext cx="369966" cy="294206"/>
              </a:xfrm>
              <a:custGeom>
                <a:rect b="b" l="l" r="r" t="t"/>
                <a:pathLst>
                  <a:path extrusionOk="0" h="7992" w="10050">
                    <a:moveTo>
                      <a:pt x="7203" y="1"/>
                    </a:moveTo>
                    <a:cubicBezTo>
                      <a:pt x="7124" y="1"/>
                      <a:pt x="7044" y="2"/>
                      <a:pt x="6961" y="5"/>
                    </a:cubicBezTo>
                    <a:cubicBezTo>
                      <a:pt x="4550" y="91"/>
                      <a:pt x="1332" y="2829"/>
                      <a:pt x="666" y="4158"/>
                    </a:cubicBezTo>
                    <a:cubicBezTo>
                      <a:pt x="0" y="5486"/>
                      <a:pt x="166" y="7992"/>
                      <a:pt x="166" y="7992"/>
                    </a:cubicBezTo>
                    <a:cubicBezTo>
                      <a:pt x="166" y="7992"/>
                      <a:pt x="5923" y="4936"/>
                      <a:pt x="5993" y="4876"/>
                    </a:cubicBezTo>
                    <a:cubicBezTo>
                      <a:pt x="6063" y="4815"/>
                      <a:pt x="10050" y="1128"/>
                      <a:pt x="10050" y="1128"/>
                    </a:cubicBezTo>
                    <a:cubicBezTo>
                      <a:pt x="10050" y="1128"/>
                      <a:pt x="9418" y="1"/>
                      <a:pt x="7203" y="1"/>
                    </a:cubicBez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45"/>
              <p:cNvSpPr/>
              <p:nvPr/>
            </p:nvSpPr>
            <p:spPr>
              <a:xfrm>
                <a:off x="1948662" y="1107324"/>
                <a:ext cx="64054" cy="101529"/>
              </a:xfrm>
              <a:custGeom>
                <a:rect b="b" l="l" r="r" t="t"/>
                <a:pathLst>
                  <a:path extrusionOk="0" h="2758" w="1740">
                    <a:moveTo>
                      <a:pt x="1126" y="1"/>
                    </a:moveTo>
                    <a:lnTo>
                      <a:pt x="1" y="2425"/>
                    </a:lnTo>
                    <a:lnTo>
                      <a:pt x="152" y="2758"/>
                    </a:lnTo>
                    <a:lnTo>
                      <a:pt x="1739" y="191"/>
                    </a:lnTo>
                    <a:lnTo>
                      <a:pt x="1126" y="1"/>
                    </a:ln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45"/>
              <p:cNvSpPr/>
              <p:nvPr/>
            </p:nvSpPr>
            <p:spPr>
              <a:xfrm>
                <a:off x="1996297" y="658427"/>
                <a:ext cx="313642" cy="437590"/>
              </a:xfrm>
              <a:custGeom>
                <a:rect b="b" l="l" r="r" t="t"/>
                <a:pathLst>
                  <a:path extrusionOk="0" h="11887" w="8520">
                    <a:moveTo>
                      <a:pt x="7920" y="1"/>
                    </a:moveTo>
                    <a:cubicBezTo>
                      <a:pt x="7917" y="1"/>
                      <a:pt x="7915" y="1"/>
                      <a:pt x="7912" y="1"/>
                    </a:cubicBezTo>
                    <a:cubicBezTo>
                      <a:pt x="7296" y="44"/>
                      <a:pt x="5659" y="1498"/>
                      <a:pt x="3494" y="3898"/>
                    </a:cubicBezTo>
                    <a:cubicBezTo>
                      <a:pt x="1328" y="6298"/>
                      <a:pt x="1" y="11886"/>
                      <a:pt x="1" y="11886"/>
                    </a:cubicBezTo>
                    <a:cubicBezTo>
                      <a:pt x="1" y="11886"/>
                      <a:pt x="3334" y="8783"/>
                      <a:pt x="5445" y="6818"/>
                    </a:cubicBezTo>
                    <a:cubicBezTo>
                      <a:pt x="7548" y="4859"/>
                      <a:pt x="8519" y="1"/>
                      <a:pt x="7920" y="1"/>
                    </a:cubicBez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45"/>
              <p:cNvSpPr/>
              <p:nvPr/>
            </p:nvSpPr>
            <p:spPr>
              <a:xfrm>
                <a:off x="2025490" y="937101"/>
                <a:ext cx="506614" cy="330613"/>
              </a:xfrm>
              <a:custGeom>
                <a:rect b="b" l="l" r="r" t="t"/>
                <a:pathLst>
                  <a:path extrusionOk="0" h="8981" w="13762">
                    <a:moveTo>
                      <a:pt x="10290" y="1"/>
                    </a:moveTo>
                    <a:cubicBezTo>
                      <a:pt x="9368" y="1"/>
                      <a:pt x="8439" y="128"/>
                      <a:pt x="7676" y="365"/>
                    </a:cubicBezTo>
                    <a:cubicBezTo>
                      <a:pt x="5796" y="949"/>
                      <a:pt x="3189" y="1896"/>
                      <a:pt x="1595" y="3659"/>
                    </a:cubicBezTo>
                    <a:cubicBezTo>
                      <a:pt x="1" y="5423"/>
                      <a:pt x="485" y="8980"/>
                      <a:pt x="485" y="8980"/>
                    </a:cubicBezTo>
                    <a:cubicBezTo>
                      <a:pt x="858" y="8066"/>
                      <a:pt x="3826" y="6337"/>
                      <a:pt x="3826" y="6337"/>
                    </a:cubicBezTo>
                    <a:lnTo>
                      <a:pt x="13761" y="876"/>
                    </a:lnTo>
                    <a:cubicBezTo>
                      <a:pt x="12974" y="273"/>
                      <a:pt x="11639" y="1"/>
                      <a:pt x="10290" y="1"/>
                    </a:cubicBez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45"/>
              <p:cNvSpPr/>
              <p:nvPr/>
            </p:nvSpPr>
            <p:spPr>
              <a:xfrm>
                <a:off x="1467334" y="1228880"/>
                <a:ext cx="373720" cy="192235"/>
              </a:xfrm>
              <a:custGeom>
                <a:rect b="b" l="l" r="r" t="t"/>
                <a:pathLst>
                  <a:path extrusionOk="0" h="5222" w="10152">
                    <a:moveTo>
                      <a:pt x="1412" y="1"/>
                    </a:moveTo>
                    <a:cubicBezTo>
                      <a:pt x="534" y="1"/>
                      <a:pt x="1" y="104"/>
                      <a:pt x="1" y="104"/>
                    </a:cubicBezTo>
                    <a:lnTo>
                      <a:pt x="3893" y="1701"/>
                    </a:lnTo>
                    <a:lnTo>
                      <a:pt x="10152" y="5221"/>
                    </a:lnTo>
                    <a:cubicBezTo>
                      <a:pt x="9829" y="3653"/>
                      <a:pt x="7932" y="1487"/>
                      <a:pt x="5083" y="579"/>
                    </a:cubicBezTo>
                    <a:cubicBezTo>
                      <a:pt x="3626" y="114"/>
                      <a:pt x="2331" y="1"/>
                      <a:pt x="1412" y="1"/>
                    </a:cubicBez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45"/>
              <p:cNvSpPr/>
              <p:nvPr/>
            </p:nvSpPr>
            <p:spPr>
              <a:xfrm>
                <a:off x="1385793" y="1169133"/>
                <a:ext cx="451689" cy="124537"/>
              </a:xfrm>
              <a:custGeom>
                <a:rect b="b" l="l" r="r" t="t"/>
                <a:pathLst>
                  <a:path extrusionOk="0" h="3383" w="12270">
                    <a:moveTo>
                      <a:pt x="2089" y="0"/>
                    </a:moveTo>
                    <a:cubicBezTo>
                      <a:pt x="1040" y="0"/>
                      <a:pt x="544" y="169"/>
                      <a:pt x="367" y="294"/>
                    </a:cubicBezTo>
                    <a:cubicBezTo>
                      <a:pt x="106" y="480"/>
                      <a:pt x="0" y="924"/>
                      <a:pt x="0" y="924"/>
                    </a:cubicBezTo>
                    <a:cubicBezTo>
                      <a:pt x="80" y="861"/>
                      <a:pt x="245" y="826"/>
                      <a:pt x="474" y="826"/>
                    </a:cubicBezTo>
                    <a:cubicBezTo>
                      <a:pt x="781" y="826"/>
                      <a:pt x="1202" y="889"/>
                      <a:pt x="1683" y="1033"/>
                    </a:cubicBezTo>
                    <a:cubicBezTo>
                      <a:pt x="2526" y="1284"/>
                      <a:pt x="6547" y="1899"/>
                      <a:pt x="8090" y="2333"/>
                    </a:cubicBezTo>
                    <a:cubicBezTo>
                      <a:pt x="9415" y="2706"/>
                      <a:pt x="11549" y="3213"/>
                      <a:pt x="12123" y="3349"/>
                    </a:cubicBezTo>
                    <a:lnTo>
                      <a:pt x="12123" y="3349"/>
                    </a:lnTo>
                    <a:cubicBezTo>
                      <a:pt x="11504" y="3153"/>
                      <a:pt x="10186" y="2238"/>
                      <a:pt x="8795" y="1466"/>
                    </a:cubicBezTo>
                    <a:cubicBezTo>
                      <a:pt x="7283" y="626"/>
                      <a:pt x="6377" y="443"/>
                      <a:pt x="3980" y="137"/>
                    </a:cubicBezTo>
                    <a:cubicBezTo>
                      <a:pt x="3208" y="39"/>
                      <a:pt x="2586" y="0"/>
                      <a:pt x="2089" y="0"/>
                    </a:cubicBezTo>
                    <a:close/>
                    <a:moveTo>
                      <a:pt x="12123" y="3349"/>
                    </a:moveTo>
                    <a:cubicBezTo>
                      <a:pt x="12177" y="3366"/>
                      <a:pt x="12226" y="3377"/>
                      <a:pt x="12269" y="3383"/>
                    </a:cubicBezTo>
                    <a:cubicBezTo>
                      <a:pt x="12269" y="3383"/>
                      <a:pt x="12217" y="3371"/>
                      <a:pt x="12123" y="3349"/>
                    </a:cubicBez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45"/>
              <p:cNvSpPr/>
              <p:nvPr/>
            </p:nvSpPr>
            <p:spPr>
              <a:xfrm>
                <a:off x="1603284" y="995781"/>
                <a:ext cx="344013" cy="244840"/>
              </a:xfrm>
              <a:custGeom>
                <a:rect b="b" l="l" r="r" t="t"/>
                <a:pathLst>
                  <a:path extrusionOk="0" h="6651" w="9345">
                    <a:moveTo>
                      <a:pt x="0" y="1"/>
                    </a:moveTo>
                    <a:cubicBezTo>
                      <a:pt x="0" y="1"/>
                      <a:pt x="265" y="181"/>
                      <a:pt x="555" y="392"/>
                    </a:cubicBezTo>
                    <a:cubicBezTo>
                      <a:pt x="846" y="602"/>
                      <a:pt x="7386" y="6651"/>
                      <a:pt x="7386" y="6651"/>
                    </a:cubicBezTo>
                    <a:cubicBezTo>
                      <a:pt x="7386" y="6651"/>
                      <a:pt x="7947" y="6546"/>
                      <a:pt x="8291" y="6439"/>
                    </a:cubicBezTo>
                    <a:cubicBezTo>
                      <a:pt x="8634" y="6333"/>
                      <a:pt x="9344" y="5788"/>
                      <a:pt x="8896" y="4545"/>
                    </a:cubicBezTo>
                    <a:cubicBezTo>
                      <a:pt x="8447" y="3302"/>
                      <a:pt x="6356" y="2012"/>
                      <a:pt x="4364" y="1137"/>
                    </a:cubicBezTo>
                    <a:cubicBezTo>
                      <a:pt x="2372" y="262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45"/>
              <p:cNvSpPr/>
              <p:nvPr/>
            </p:nvSpPr>
            <p:spPr>
              <a:xfrm>
                <a:off x="1949729" y="1154702"/>
                <a:ext cx="461224" cy="342577"/>
              </a:xfrm>
              <a:custGeom>
                <a:rect b="b" l="l" r="r" t="t"/>
                <a:pathLst>
                  <a:path extrusionOk="0" h="9306" w="12529">
                    <a:moveTo>
                      <a:pt x="9357" y="0"/>
                    </a:moveTo>
                    <a:cubicBezTo>
                      <a:pt x="9144" y="0"/>
                      <a:pt x="8908" y="12"/>
                      <a:pt x="8647" y="39"/>
                    </a:cubicBezTo>
                    <a:cubicBezTo>
                      <a:pt x="6443" y="271"/>
                      <a:pt x="4504" y="1966"/>
                      <a:pt x="2252" y="4643"/>
                    </a:cubicBezTo>
                    <a:cubicBezTo>
                      <a:pt x="0" y="7322"/>
                      <a:pt x="1714" y="9306"/>
                      <a:pt x="1714" y="9306"/>
                    </a:cubicBezTo>
                    <a:cubicBezTo>
                      <a:pt x="1714" y="9306"/>
                      <a:pt x="5646" y="5789"/>
                      <a:pt x="7667" y="4165"/>
                    </a:cubicBezTo>
                    <a:cubicBezTo>
                      <a:pt x="9688" y="2542"/>
                      <a:pt x="12528" y="192"/>
                      <a:pt x="12528" y="192"/>
                    </a:cubicBezTo>
                    <a:lnTo>
                      <a:pt x="12528" y="192"/>
                    </a:lnTo>
                    <a:cubicBezTo>
                      <a:pt x="12219" y="310"/>
                      <a:pt x="11964" y="353"/>
                      <a:pt x="11727" y="353"/>
                    </a:cubicBezTo>
                    <a:cubicBezTo>
                      <a:pt x="11052" y="353"/>
                      <a:pt x="10530" y="0"/>
                      <a:pt x="9357" y="0"/>
                    </a:cubicBez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45"/>
              <p:cNvSpPr/>
              <p:nvPr/>
            </p:nvSpPr>
            <p:spPr>
              <a:xfrm>
                <a:off x="1910892" y="1288222"/>
                <a:ext cx="99762" cy="470132"/>
              </a:xfrm>
              <a:custGeom>
                <a:rect b="b" l="l" r="r" t="t"/>
                <a:pathLst>
                  <a:path extrusionOk="0" h="12771" w="2710">
                    <a:moveTo>
                      <a:pt x="1369" y="1"/>
                    </a:moveTo>
                    <a:lnTo>
                      <a:pt x="1" y="468"/>
                    </a:lnTo>
                    <a:cubicBezTo>
                      <a:pt x="1" y="468"/>
                      <a:pt x="374" y="4935"/>
                      <a:pt x="418" y="7627"/>
                    </a:cubicBezTo>
                    <a:cubicBezTo>
                      <a:pt x="445" y="9310"/>
                      <a:pt x="411" y="11113"/>
                      <a:pt x="381" y="12770"/>
                    </a:cubicBezTo>
                    <a:lnTo>
                      <a:pt x="1288" y="12770"/>
                    </a:lnTo>
                    <a:cubicBezTo>
                      <a:pt x="1288" y="12769"/>
                      <a:pt x="1288" y="12766"/>
                      <a:pt x="1288" y="12764"/>
                    </a:cubicBezTo>
                    <a:cubicBezTo>
                      <a:pt x="1222" y="12169"/>
                      <a:pt x="1191" y="12299"/>
                      <a:pt x="1198" y="11599"/>
                    </a:cubicBezTo>
                    <a:cubicBezTo>
                      <a:pt x="1205" y="10900"/>
                      <a:pt x="1257" y="11100"/>
                      <a:pt x="1149" y="10480"/>
                    </a:cubicBezTo>
                    <a:cubicBezTo>
                      <a:pt x="1041" y="9860"/>
                      <a:pt x="1215" y="7277"/>
                      <a:pt x="1158" y="6268"/>
                    </a:cubicBezTo>
                    <a:cubicBezTo>
                      <a:pt x="1101" y="5258"/>
                      <a:pt x="990" y="3996"/>
                      <a:pt x="1094" y="3172"/>
                    </a:cubicBezTo>
                    <a:cubicBezTo>
                      <a:pt x="1198" y="2349"/>
                      <a:pt x="2709" y="819"/>
                      <a:pt x="2709" y="819"/>
                    </a:cubicBezTo>
                    <a:lnTo>
                      <a:pt x="1369" y="1"/>
                    </a:ln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45"/>
              <p:cNvSpPr/>
              <p:nvPr/>
            </p:nvSpPr>
            <p:spPr>
              <a:xfrm>
                <a:off x="2023355" y="969349"/>
                <a:ext cx="508749" cy="329067"/>
              </a:xfrm>
              <a:custGeom>
                <a:rect b="b" l="l" r="r" t="t"/>
                <a:pathLst>
                  <a:path extrusionOk="0" h="8939" w="13820">
                    <a:moveTo>
                      <a:pt x="13819" y="0"/>
                    </a:moveTo>
                    <a:cubicBezTo>
                      <a:pt x="13819" y="1"/>
                      <a:pt x="4661" y="4403"/>
                      <a:pt x="4520" y="4546"/>
                    </a:cubicBezTo>
                    <a:cubicBezTo>
                      <a:pt x="4378" y="4689"/>
                      <a:pt x="442" y="7397"/>
                      <a:pt x="392" y="7480"/>
                    </a:cubicBezTo>
                    <a:cubicBezTo>
                      <a:pt x="342" y="7564"/>
                      <a:pt x="0" y="8938"/>
                      <a:pt x="0" y="8938"/>
                    </a:cubicBezTo>
                    <a:lnTo>
                      <a:pt x="543" y="8104"/>
                    </a:lnTo>
                    <a:cubicBezTo>
                      <a:pt x="543" y="8104"/>
                      <a:pt x="3670" y="6299"/>
                      <a:pt x="5691" y="4982"/>
                    </a:cubicBezTo>
                    <a:cubicBezTo>
                      <a:pt x="7711" y="3664"/>
                      <a:pt x="9450" y="3223"/>
                      <a:pt x="11129" y="2385"/>
                    </a:cubicBezTo>
                    <a:cubicBezTo>
                      <a:pt x="12809" y="1545"/>
                      <a:pt x="13819" y="1"/>
                      <a:pt x="138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45"/>
              <p:cNvSpPr/>
              <p:nvPr/>
            </p:nvSpPr>
            <p:spPr>
              <a:xfrm>
                <a:off x="1730509" y="677423"/>
                <a:ext cx="208985" cy="530468"/>
              </a:xfrm>
              <a:custGeom>
                <a:rect b="b" l="l" r="r" t="t"/>
                <a:pathLst>
                  <a:path extrusionOk="0" h="14410" w="5677">
                    <a:moveTo>
                      <a:pt x="15" y="1"/>
                    </a:moveTo>
                    <a:cubicBezTo>
                      <a:pt x="0" y="1"/>
                      <a:pt x="0" y="12"/>
                      <a:pt x="11" y="25"/>
                    </a:cubicBezTo>
                    <a:cubicBezTo>
                      <a:pt x="73" y="95"/>
                      <a:pt x="1030" y="2549"/>
                      <a:pt x="1358" y="4038"/>
                    </a:cubicBezTo>
                    <a:cubicBezTo>
                      <a:pt x="1685" y="5528"/>
                      <a:pt x="3951" y="11334"/>
                      <a:pt x="3951" y="11334"/>
                    </a:cubicBezTo>
                    <a:lnTo>
                      <a:pt x="5344" y="14410"/>
                    </a:lnTo>
                    <a:cubicBezTo>
                      <a:pt x="5344" y="14410"/>
                      <a:pt x="5677" y="11352"/>
                      <a:pt x="4954" y="8085"/>
                    </a:cubicBezTo>
                    <a:cubicBezTo>
                      <a:pt x="4650" y="6710"/>
                      <a:pt x="2518" y="3116"/>
                      <a:pt x="1367" y="1524"/>
                    </a:cubicBezTo>
                    <a:cubicBezTo>
                      <a:pt x="427" y="224"/>
                      <a:pt x="79" y="1"/>
                      <a:pt x="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45"/>
              <p:cNvSpPr/>
              <p:nvPr/>
            </p:nvSpPr>
            <p:spPr>
              <a:xfrm>
                <a:off x="1418373" y="1225420"/>
                <a:ext cx="439026" cy="236079"/>
              </a:xfrm>
              <a:custGeom>
                <a:rect b="b" l="l" r="r" t="t"/>
                <a:pathLst>
                  <a:path extrusionOk="0" h="6413" w="11926">
                    <a:moveTo>
                      <a:pt x="2281" y="1"/>
                    </a:moveTo>
                    <a:cubicBezTo>
                      <a:pt x="886" y="1"/>
                      <a:pt x="1" y="437"/>
                      <a:pt x="1" y="437"/>
                    </a:cubicBezTo>
                    <a:cubicBezTo>
                      <a:pt x="11" y="434"/>
                      <a:pt x="24" y="432"/>
                      <a:pt x="41" y="432"/>
                    </a:cubicBezTo>
                    <a:cubicBezTo>
                      <a:pt x="538" y="432"/>
                      <a:pt x="3989" y="1736"/>
                      <a:pt x="6430" y="3211"/>
                    </a:cubicBezTo>
                    <a:cubicBezTo>
                      <a:pt x="8957" y="4737"/>
                      <a:pt x="11926" y="6412"/>
                      <a:pt x="11926" y="6412"/>
                    </a:cubicBezTo>
                    <a:cubicBezTo>
                      <a:pt x="11837" y="6231"/>
                      <a:pt x="11454" y="4482"/>
                      <a:pt x="10039" y="3111"/>
                    </a:cubicBezTo>
                    <a:cubicBezTo>
                      <a:pt x="8623" y="1738"/>
                      <a:pt x="6583" y="934"/>
                      <a:pt x="4155" y="260"/>
                    </a:cubicBezTo>
                    <a:cubicBezTo>
                      <a:pt x="3466" y="69"/>
                      <a:pt x="2833" y="1"/>
                      <a:pt x="22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45"/>
              <p:cNvSpPr/>
              <p:nvPr/>
            </p:nvSpPr>
            <p:spPr>
              <a:xfrm>
                <a:off x="1924218" y="830307"/>
                <a:ext cx="335840" cy="309188"/>
              </a:xfrm>
              <a:custGeom>
                <a:rect b="b" l="l" r="r" t="t"/>
                <a:pathLst>
                  <a:path extrusionOk="0" h="8399" w="9123">
                    <a:moveTo>
                      <a:pt x="5999" y="0"/>
                    </a:moveTo>
                    <a:cubicBezTo>
                      <a:pt x="5611" y="0"/>
                      <a:pt x="5147" y="33"/>
                      <a:pt x="4614" y="128"/>
                    </a:cubicBezTo>
                    <a:cubicBezTo>
                      <a:pt x="2880" y="438"/>
                      <a:pt x="345" y="2785"/>
                      <a:pt x="173" y="4614"/>
                    </a:cubicBezTo>
                    <a:cubicBezTo>
                      <a:pt x="0" y="6444"/>
                      <a:pt x="1746" y="8374"/>
                      <a:pt x="1746" y="8374"/>
                    </a:cubicBezTo>
                    <a:cubicBezTo>
                      <a:pt x="1821" y="8390"/>
                      <a:pt x="1903" y="8398"/>
                      <a:pt x="1992" y="8398"/>
                    </a:cubicBezTo>
                    <a:cubicBezTo>
                      <a:pt x="3017" y="8398"/>
                      <a:pt x="4907" y="7335"/>
                      <a:pt x="6673" y="5582"/>
                    </a:cubicBezTo>
                    <a:cubicBezTo>
                      <a:pt x="8591" y="3676"/>
                      <a:pt x="9123" y="1080"/>
                      <a:pt x="8900" y="482"/>
                    </a:cubicBezTo>
                    <a:cubicBezTo>
                      <a:pt x="8785" y="175"/>
                      <a:pt x="8385" y="100"/>
                      <a:pt x="8021" y="100"/>
                    </a:cubicBezTo>
                    <a:cubicBezTo>
                      <a:pt x="7675" y="100"/>
                      <a:pt x="7363" y="168"/>
                      <a:pt x="7363" y="168"/>
                    </a:cubicBezTo>
                    <a:cubicBezTo>
                      <a:pt x="7363" y="168"/>
                      <a:pt x="6876" y="0"/>
                      <a:pt x="59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45"/>
              <p:cNvSpPr/>
              <p:nvPr/>
            </p:nvSpPr>
            <p:spPr>
              <a:xfrm>
                <a:off x="1893553" y="1177636"/>
                <a:ext cx="289935" cy="212666"/>
              </a:xfrm>
              <a:custGeom>
                <a:rect b="b" l="l" r="r" t="t"/>
                <a:pathLst>
                  <a:path extrusionOk="0" h="5777" w="7876">
                    <a:moveTo>
                      <a:pt x="1184" y="0"/>
                    </a:moveTo>
                    <a:cubicBezTo>
                      <a:pt x="283" y="0"/>
                      <a:pt x="0" y="837"/>
                      <a:pt x="56" y="1299"/>
                    </a:cubicBezTo>
                    <a:cubicBezTo>
                      <a:pt x="119" y="1829"/>
                      <a:pt x="143" y="3288"/>
                      <a:pt x="633" y="4359"/>
                    </a:cubicBezTo>
                    <a:cubicBezTo>
                      <a:pt x="1123" y="5430"/>
                      <a:pt x="1463" y="5776"/>
                      <a:pt x="1463" y="5776"/>
                    </a:cubicBezTo>
                    <a:lnTo>
                      <a:pt x="1716" y="5502"/>
                    </a:lnTo>
                    <a:cubicBezTo>
                      <a:pt x="1716" y="5502"/>
                      <a:pt x="1890" y="5551"/>
                      <a:pt x="2175" y="5551"/>
                    </a:cubicBezTo>
                    <a:cubicBezTo>
                      <a:pt x="2401" y="5551"/>
                      <a:pt x="2698" y="5520"/>
                      <a:pt x="3035" y="5409"/>
                    </a:cubicBezTo>
                    <a:cubicBezTo>
                      <a:pt x="3796" y="5159"/>
                      <a:pt x="5162" y="4035"/>
                      <a:pt x="6415" y="3659"/>
                    </a:cubicBezTo>
                    <a:cubicBezTo>
                      <a:pt x="7666" y="3285"/>
                      <a:pt x="7876" y="2206"/>
                      <a:pt x="6669" y="1565"/>
                    </a:cubicBezTo>
                    <a:cubicBezTo>
                      <a:pt x="6284" y="1360"/>
                      <a:pt x="5913" y="1295"/>
                      <a:pt x="5583" y="1295"/>
                    </a:cubicBezTo>
                    <a:cubicBezTo>
                      <a:pt x="5027" y="1295"/>
                      <a:pt x="4585" y="1478"/>
                      <a:pt x="4375" y="1478"/>
                    </a:cubicBezTo>
                    <a:cubicBezTo>
                      <a:pt x="4319" y="1478"/>
                      <a:pt x="4280" y="1465"/>
                      <a:pt x="4259" y="1432"/>
                    </a:cubicBezTo>
                    <a:cubicBezTo>
                      <a:pt x="4116" y="1202"/>
                      <a:pt x="2865" y="368"/>
                      <a:pt x="1619" y="58"/>
                    </a:cubicBezTo>
                    <a:cubicBezTo>
                      <a:pt x="1460" y="18"/>
                      <a:pt x="1315" y="0"/>
                      <a:pt x="11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17" name="Google Shape;517;p45"/>
          <p:cNvGrpSpPr/>
          <p:nvPr/>
        </p:nvGrpSpPr>
        <p:grpSpPr>
          <a:xfrm>
            <a:off x="7016916" y="3536056"/>
            <a:ext cx="832949" cy="1367447"/>
            <a:chOff x="3170406" y="1633711"/>
            <a:chExt cx="373352" cy="612930"/>
          </a:xfrm>
        </p:grpSpPr>
        <p:sp>
          <p:nvSpPr>
            <p:cNvPr id="518" name="Google Shape;518;p45"/>
            <p:cNvSpPr/>
            <p:nvPr/>
          </p:nvSpPr>
          <p:spPr>
            <a:xfrm>
              <a:off x="3188260" y="1712602"/>
              <a:ext cx="338196" cy="534039"/>
            </a:xfrm>
            <a:custGeom>
              <a:rect b="b" l="l" r="r" t="t"/>
              <a:pathLst>
                <a:path extrusionOk="0" h="14507" w="9187">
                  <a:moveTo>
                    <a:pt x="0" y="1"/>
                  </a:moveTo>
                  <a:lnTo>
                    <a:pt x="670" y="14073"/>
                  </a:lnTo>
                  <a:cubicBezTo>
                    <a:pt x="681" y="14316"/>
                    <a:pt x="881" y="14507"/>
                    <a:pt x="1124" y="14507"/>
                  </a:cubicBezTo>
                  <a:lnTo>
                    <a:pt x="7794" y="14507"/>
                  </a:lnTo>
                  <a:cubicBezTo>
                    <a:pt x="8034" y="14507"/>
                    <a:pt x="8232" y="14321"/>
                    <a:pt x="8248" y="14081"/>
                  </a:cubicBezTo>
                  <a:lnTo>
                    <a:pt x="91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45"/>
            <p:cNvSpPr/>
            <p:nvPr/>
          </p:nvSpPr>
          <p:spPr>
            <a:xfrm>
              <a:off x="3198200" y="1921110"/>
              <a:ext cx="314379" cy="180565"/>
            </a:xfrm>
            <a:custGeom>
              <a:rect b="b" l="l" r="r" t="t"/>
              <a:pathLst>
                <a:path extrusionOk="0" h="4905" w="8540">
                  <a:moveTo>
                    <a:pt x="0" y="1"/>
                  </a:moveTo>
                  <a:lnTo>
                    <a:pt x="233" y="4905"/>
                  </a:lnTo>
                  <a:lnTo>
                    <a:pt x="8212" y="4905"/>
                  </a:lnTo>
                  <a:lnTo>
                    <a:pt x="8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45"/>
            <p:cNvSpPr/>
            <p:nvPr/>
          </p:nvSpPr>
          <p:spPr>
            <a:xfrm>
              <a:off x="3188260" y="1712565"/>
              <a:ext cx="338196" cy="103038"/>
            </a:xfrm>
            <a:custGeom>
              <a:rect b="b" l="l" r="r" t="t"/>
              <a:pathLst>
                <a:path extrusionOk="0" h="2799" w="9187">
                  <a:moveTo>
                    <a:pt x="0" y="0"/>
                  </a:moveTo>
                  <a:lnTo>
                    <a:pt x="134" y="2799"/>
                  </a:lnTo>
                  <a:lnTo>
                    <a:pt x="9000" y="2799"/>
                  </a:lnTo>
                  <a:lnTo>
                    <a:pt x="9187" y="0"/>
                  </a:ln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45"/>
            <p:cNvSpPr/>
            <p:nvPr/>
          </p:nvSpPr>
          <p:spPr>
            <a:xfrm>
              <a:off x="3418893" y="1712565"/>
              <a:ext cx="107566" cy="534076"/>
            </a:xfrm>
            <a:custGeom>
              <a:rect b="b" l="l" r="r" t="t"/>
              <a:pathLst>
                <a:path extrusionOk="0" h="14508" w="2922">
                  <a:moveTo>
                    <a:pt x="1393" y="0"/>
                  </a:moveTo>
                  <a:lnTo>
                    <a:pt x="453" y="14082"/>
                  </a:lnTo>
                  <a:cubicBezTo>
                    <a:pt x="438" y="14322"/>
                    <a:pt x="239" y="14508"/>
                    <a:pt x="0" y="14508"/>
                  </a:cubicBezTo>
                  <a:lnTo>
                    <a:pt x="1529" y="14508"/>
                  </a:lnTo>
                  <a:cubicBezTo>
                    <a:pt x="1769" y="14508"/>
                    <a:pt x="1967" y="14322"/>
                    <a:pt x="1983" y="14082"/>
                  </a:cubicBezTo>
                  <a:lnTo>
                    <a:pt x="2922" y="0"/>
                  </a:ln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5"/>
            <p:cNvSpPr/>
            <p:nvPr/>
          </p:nvSpPr>
          <p:spPr>
            <a:xfrm>
              <a:off x="3235455" y="1712565"/>
              <a:ext cx="61256" cy="534076"/>
            </a:xfrm>
            <a:custGeom>
              <a:rect b="b" l="l" r="r" t="t"/>
              <a:pathLst>
                <a:path extrusionOk="0" h="14508" w="1664">
                  <a:moveTo>
                    <a:pt x="701" y="0"/>
                  </a:moveTo>
                  <a:lnTo>
                    <a:pt x="1" y="26"/>
                  </a:lnTo>
                  <a:lnTo>
                    <a:pt x="522" y="14508"/>
                  </a:lnTo>
                  <a:lnTo>
                    <a:pt x="1664" y="14508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FFFFFF">
                <a:alpha val="3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45"/>
            <p:cNvSpPr/>
            <p:nvPr/>
          </p:nvSpPr>
          <p:spPr>
            <a:xfrm>
              <a:off x="3220656" y="1633711"/>
              <a:ext cx="272560" cy="91590"/>
            </a:xfrm>
            <a:custGeom>
              <a:rect b="b" l="l" r="r" t="t"/>
              <a:pathLst>
                <a:path extrusionOk="0" h="2488" w="7404">
                  <a:moveTo>
                    <a:pt x="851" y="1"/>
                  </a:moveTo>
                  <a:cubicBezTo>
                    <a:pt x="551" y="1"/>
                    <a:pt x="294" y="221"/>
                    <a:pt x="250" y="519"/>
                  </a:cubicBezTo>
                  <a:lnTo>
                    <a:pt x="56" y="1787"/>
                  </a:lnTo>
                  <a:cubicBezTo>
                    <a:pt x="0" y="2157"/>
                    <a:pt x="284" y="2488"/>
                    <a:pt x="659" y="2488"/>
                  </a:cubicBezTo>
                  <a:lnTo>
                    <a:pt x="6728" y="2488"/>
                  </a:lnTo>
                  <a:cubicBezTo>
                    <a:pt x="7115" y="2488"/>
                    <a:pt x="7404" y="2134"/>
                    <a:pt x="7325" y="1755"/>
                  </a:cubicBezTo>
                  <a:lnTo>
                    <a:pt x="7061" y="487"/>
                  </a:lnTo>
                  <a:cubicBezTo>
                    <a:pt x="7003" y="204"/>
                    <a:pt x="6754" y="1"/>
                    <a:pt x="6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45"/>
            <p:cNvSpPr/>
            <p:nvPr/>
          </p:nvSpPr>
          <p:spPr>
            <a:xfrm>
              <a:off x="3220656" y="1679102"/>
              <a:ext cx="272560" cy="46200"/>
            </a:xfrm>
            <a:custGeom>
              <a:rect b="b" l="l" r="r" t="t"/>
              <a:pathLst>
                <a:path extrusionOk="0" h="1255" w="7404">
                  <a:moveTo>
                    <a:pt x="140" y="1"/>
                  </a:moveTo>
                  <a:lnTo>
                    <a:pt x="56" y="554"/>
                  </a:lnTo>
                  <a:cubicBezTo>
                    <a:pt x="0" y="924"/>
                    <a:pt x="284" y="1255"/>
                    <a:pt x="659" y="1255"/>
                  </a:cubicBezTo>
                  <a:lnTo>
                    <a:pt x="6728" y="1255"/>
                  </a:lnTo>
                  <a:cubicBezTo>
                    <a:pt x="7115" y="1255"/>
                    <a:pt x="7404" y="901"/>
                    <a:pt x="7325" y="522"/>
                  </a:cubicBezTo>
                  <a:lnTo>
                    <a:pt x="7217" y="1"/>
                  </a:lnTo>
                  <a:close/>
                </a:path>
              </a:pathLst>
            </a:custGeom>
            <a:solidFill>
              <a:srgbClr val="FFFFFF">
                <a:alpha val="3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45"/>
            <p:cNvSpPr/>
            <p:nvPr/>
          </p:nvSpPr>
          <p:spPr>
            <a:xfrm>
              <a:off x="3170406" y="1692244"/>
              <a:ext cx="373352" cy="91590"/>
            </a:xfrm>
            <a:custGeom>
              <a:rect b="b" l="l" r="r" t="t"/>
              <a:pathLst>
                <a:path extrusionOk="0" h="2488" w="10142">
                  <a:moveTo>
                    <a:pt x="696" y="1"/>
                  </a:moveTo>
                  <a:cubicBezTo>
                    <a:pt x="495" y="1"/>
                    <a:pt x="324" y="147"/>
                    <a:pt x="294" y="345"/>
                  </a:cubicBezTo>
                  <a:lnTo>
                    <a:pt x="38" y="2019"/>
                  </a:lnTo>
                  <a:cubicBezTo>
                    <a:pt x="1" y="2265"/>
                    <a:pt x="191" y="2488"/>
                    <a:pt x="441" y="2488"/>
                  </a:cubicBezTo>
                  <a:lnTo>
                    <a:pt x="9690" y="2488"/>
                  </a:lnTo>
                  <a:cubicBezTo>
                    <a:pt x="9947" y="2488"/>
                    <a:pt x="10142" y="2251"/>
                    <a:pt x="10089" y="1998"/>
                  </a:cubicBezTo>
                  <a:lnTo>
                    <a:pt x="9740" y="324"/>
                  </a:lnTo>
                  <a:cubicBezTo>
                    <a:pt x="9700" y="135"/>
                    <a:pt x="9535" y="1"/>
                    <a:pt x="9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250" y="2892188"/>
            <a:ext cx="1891226" cy="189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3"/>
          <p:cNvPicPr preferRelativeResize="0"/>
          <p:nvPr/>
        </p:nvPicPr>
        <p:blipFill rotWithShape="1">
          <a:blip r:embed="rId4">
            <a:alphaModFix/>
          </a:blip>
          <a:srcRect b="30944" l="0" r="0" t="32487"/>
          <a:stretch/>
        </p:blipFill>
        <p:spPr>
          <a:xfrm>
            <a:off x="6412850" y="3430236"/>
            <a:ext cx="2229126" cy="81514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3"/>
          <p:cNvSpPr txBox="1"/>
          <p:nvPr>
            <p:ph idx="4294967295" type="subTitle"/>
          </p:nvPr>
        </p:nvSpPr>
        <p:spPr>
          <a:xfrm>
            <a:off x="341250" y="815375"/>
            <a:ext cx="8461500" cy="3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b="1" lang="es" sz="1900"/>
              <a:t>Certificados</a:t>
            </a:r>
            <a:r>
              <a:rPr lang="es" sz="1900"/>
              <a:t>: Azure AZ-900 y Cisco CCNAv7.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b="1" lang="es" sz="1900"/>
              <a:t>Reconocimiento</a:t>
            </a:r>
            <a:r>
              <a:rPr lang="es" sz="1900"/>
              <a:t>: Space Zero Gravity Entrenamiento intensivo para el diseño, desarrollo, pruebas y lanzamiento de pico satélites de bus y carga útil basado en metodología NASA para la administración de proyectos.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b="1" lang="es" sz="1900"/>
              <a:t>Constancias</a:t>
            </a:r>
            <a:r>
              <a:rPr lang="es" sz="1900"/>
              <a:t>: ANIEI NLP Un caso de la vida real y ANIEI tratamiento de datos con python.</a:t>
            </a:r>
            <a:endParaRPr sz="1900"/>
          </a:p>
        </p:txBody>
      </p:sp>
      <p:sp>
        <p:nvSpPr>
          <p:cNvPr id="150" name="Google Shape;150;p33"/>
          <p:cNvSpPr txBox="1"/>
          <p:nvPr>
            <p:ph type="ctrTitle"/>
          </p:nvPr>
        </p:nvSpPr>
        <p:spPr>
          <a:xfrm>
            <a:off x="554250" y="274400"/>
            <a:ext cx="33294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 sz="4000"/>
              <a:t>Biodata</a:t>
            </a:r>
            <a:endParaRPr sz="4000"/>
          </a:p>
        </p:txBody>
      </p:sp>
      <p:pic>
        <p:nvPicPr>
          <p:cNvPr id="151" name="Google Shape;15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8450" y="2892192"/>
            <a:ext cx="3001426" cy="1584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34"/>
          <p:cNvGrpSpPr/>
          <p:nvPr/>
        </p:nvGrpSpPr>
        <p:grpSpPr>
          <a:xfrm flipH="1">
            <a:off x="7989504" y="1609852"/>
            <a:ext cx="2391435" cy="3300660"/>
            <a:chOff x="1385793" y="2639627"/>
            <a:chExt cx="1146311" cy="1582140"/>
          </a:xfrm>
        </p:grpSpPr>
        <p:sp>
          <p:nvSpPr>
            <p:cNvPr id="157" name="Google Shape;157;p34"/>
            <p:cNvSpPr/>
            <p:nvPr/>
          </p:nvSpPr>
          <p:spPr>
            <a:xfrm>
              <a:off x="1657178" y="3740407"/>
              <a:ext cx="570667" cy="480918"/>
            </a:xfrm>
            <a:custGeom>
              <a:rect b="b" l="l" r="r" t="t"/>
              <a:pathLst>
                <a:path extrusionOk="0" h="13064" w="15502">
                  <a:moveTo>
                    <a:pt x="1" y="0"/>
                  </a:moveTo>
                  <a:lnTo>
                    <a:pt x="1" y="9451"/>
                  </a:lnTo>
                  <a:cubicBezTo>
                    <a:pt x="1" y="11445"/>
                    <a:pt x="1618" y="13064"/>
                    <a:pt x="3613" y="13064"/>
                  </a:cubicBezTo>
                  <a:lnTo>
                    <a:pt x="11888" y="13064"/>
                  </a:lnTo>
                  <a:cubicBezTo>
                    <a:pt x="13884" y="13064"/>
                    <a:pt x="15501" y="11445"/>
                    <a:pt x="15501" y="9451"/>
                  </a:cubicBezTo>
                  <a:lnTo>
                    <a:pt x="15401" y="12"/>
                  </a:lnTo>
                  <a:cubicBezTo>
                    <a:pt x="15401" y="12"/>
                    <a:pt x="15390" y="12"/>
                    <a:pt x="15370" y="12"/>
                  </a:cubicBezTo>
                  <a:cubicBezTo>
                    <a:pt x="14646" y="12"/>
                    <a:pt x="1716" y="14"/>
                    <a:pt x="1716" y="20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4"/>
            <p:cNvSpPr/>
            <p:nvPr/>
          </p:nvSpPr>
          <p:spPr>
            <a:xfrm>
              <a:off x="1657178" y="3700207"/>
              <a:ext cx="567391" cy="76975"/>
            </a:xfrm>
            <a:custGeom>
              <a:rect b="b" l="l" r="r" t="t"/>
              <a:pathLst>
                <a:path extrusionOk="0" h="2091" w="15413">
                  <a:moveTo>
                    <a:pt x="7706" y="1"/>
                  </a:moveTo>
                  <a:cubicBezTo>
                    <a:pt x="5663" y="1"/>
                    <a:pt x="3702" y="111"/>
                    <a:pt x="2258" y="307"/>
                  </a:cubicBezTo>
                  <a:cubicBezTo>
                    <a:pt x="812" y="502"/>
                    <a:pt x="1" y="768"/>
                    <a:pt x="1" y="1045"/>
                  </a:cubicBezTo>
                  <a:cubicBezTo>
                    <a:pt x="1" y="1322"/>
                    <a:pt x="812" y="1588"/>
                    <a:pt x="2258" y="1785"/>
                  </a:cubicBezTo>
                  <a:cubicBezTo>
                    <a:pt x="3702" y="1981"/>
                    <a:pt x="5663" y="2091"/>
                    <a:pt x="7706" y="2091"/>
                  </a:cubicBezTo>
                  <a:cubicBezTo>
                    <a:pt x="9750" y="2091"/>
                    <a:pt x="11710" y="1981"/>
                    <a:pt x="13155" y="1785"/>
                  </a:cubicBezTo>
                  <a:cubicBezTo>
                    <a:pt x="14601" y="1588"/>
                    <a:pt x="15413" y="1322"/>
                    <a:pt x="15413" y="1045"/>
                  </a:cubicBezTo>
                  <a:cubicBezTo>
                    <a:pt x="15413" y="768"/>
                    <a:pt x="14601" y="502"/>
                    <a:pt x="13155" y="307"/>
                  </a:cubicBezTo>
                  <a:cubicBezTo>
                    <a:pt x="11710" y="111"/>
                    <a:pt x="9750" y="1"/>
                    <a:pt x="77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4"/>
            <p:cNvSpPr/>
            <p:nvPr/>
          </p:nvSpPr>
          <p:spPr>
            <a:xfrm>
              <a:off x="1657178" y="3700207"/>
              <a:ext cx="567391" cy="48261"/>
            </a:xfrm>
            <a:custGeom>
              <a:rect b="b" l="l" r="r" t="t"/>
              <a:pathLst>
                <a:path extrusionOk="0" h="1311" w="15413">
                  <a:moveTo>
                    <a:pt x="7706" y="1"/>
                  </a:moveTo>
                  <a:cubicBezTo>
                    <a:pt x="3450" y="1"/>
                    <a:pt x="1" y="468"/>
                    <a:pt x="1" y="1045"/>
                  </a:cubicBezTo>
                  <a:cubicBezTo>
                    <a:pt x="1" y="1138"/>
                    <a:pt x="88" y="1227"/>
                    <a:pt x="252" y="1311"/>
                  </a:cubicBezTo>
                  <a:cubicBezTo>
                    <a:pt x="1119" y="862"/>
                    <a:pt x="4127" y="532"/>
                    <a:pt x="7706" y="532"/>
                  </a:cubicBezTo>
                  <a:cubicBezTo>
                    <a:pt x="11286" y="532"/>
                    <a:pt x="14294" y="862"/>
                    <a:pt x="15161" y="1311"/>
                  </a:cubicBezTo>
                  <a:cubicBezTo>
                    <a:pt x="15325" y="1227"/>
                    <a:pt x="15413" y="1138"/>
                    <a:pt x="15413" y="1045"/>
                  </a:cubicBezTo>
                  <a:cubicBezTo>
                    <a:pt x="15413" y="468"/>
                    <a:pt x="11963" y="1"/>
                    <a:pt x="7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4"/>
            <p:cNvSpPr/>
            <p:nvPr/>
          </p:nvSpPr>
          <p:spPr>
            <a:xfrm>
              <a:off x="1653864" y="3740812"/>
              <a:ext cx="573981" cy="480955"/>
            </a:xfrm>
            <a:custGeom>
              <a:rect b="b" l="l" r="r" t="t"/>
              <a:pathLst>
                <a:path extrusionOk="0" h="13065" w="15592">
                  <a:moveTo>
                    <a:pt x="15491" y="1"/>
                  </a:moveTo>
                  <a:cubicBezTo>
                    <a:pt x="15491" y="1"/>
                    <a:pt x="15353" y="234"/>
                    <a:pt x="14860" y="349"/>
                  </a:cubicBezTo>
                  <a:lnTo>
                    <a:pt x="14860" y="7625"/>
                  </a:lnTo>
                  <a:cubicBezTo>
                    <a:pt x="14860" y="9620"/>
                    <a:pt x="13243" y="11237"/>
                    <a:pt x="11247" y="11237"/>
                  </a:cubicBezTo>
                  <a:lnTo>
                    <a:pt x="2970" y="11237"/>
                  </a:lnTo>
                  <a:cubicBezTo>
                    <a:pt x="1739" y="11237"/>
                    <a:pt x="652" y="10620"/>
                    <a:pt x="1" y="9679"/>
                  </a:cubicBezTo>
                  <a:lnTo>
                    <a:pt x="1" y="9679"/>
                  </a:lnTo>
                  <a:cubicBezTo>
                    <a:pt x="118" y="11567"/>
                    <a:pt x="1683" y="13064"/>
                    <a:pt x="3602" y="13064"/>
                  </a:cubicBezTo>
                  <a:lnTo>
                    <a:pt x="11878" y="13064"/>
                  </a:lnTo>
                  <a:cubicBezTo>
                    <a:pt x="13873" y="13064"/>
                    <a:pt x="15560" y="11539"/>
                    <a:pt x="15591" y="9440"/>
                  </a:cubicBezTo>
                  <a:lnTo>
                    <a:pt x="15491" y="1"/>
                  </a:lnTo>
                  <a:close/>
                </a:path>
              </a:pathLst>
            </a:custGeom>
            <a:solidFill>
              <a:srgbClr val="191919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1" name="Google Shape;161;p34"/>
            <p:cNvGrpSpPr/>
            <p:nvPr/>
          </p:nvGrpSpPr>
          <p:grpSpPr>
            <a:xfrm>
              <a:off x="1385793" y="2639627"/>
              <a:ext cx="1146311" cy="1099927"/>
              <a:chOff x="1385793" y="658427"/>
              <a:chExt cx="1146311" cy="1099927"/>
            </a:xfrm>
          </p:grpSpPr>
          <p:sp>
            <p:nvSpPr>
              <p:cNvPr id="162" name="Google Shape;162;p34"/>
              <p:cNvSpPr/>
              <p:nvPr/>
            </p:nvSpPr>
            <p:spPr>
              <a:xfrm>
                <a:off x="1948294" y="1467096"/>
                <a:ext cx="85295" cy="131605"/>
              </a:xfrm>
              <a:custGeom>
                <a:rect b="b" l="l" r="r" t="t"/>
                <a:pathLst>
                  <a:path extrusionOk="0" h="3575" w="2317">
                    <a:moveTo>
                      <a:pt x="2199" y="0"/>
                    </a:moveTo>
                    <a:cubicBezTo>
                      <a:pt x="1419" y="700"/>
                      <a:pt x="113" y="2806"/>
                      <a:pt x="113" y="2806"/>
                    </a:cubicBezTo>
                    <a:lnTo>
                      <a:pt x="1" y="2754"/>
                    </a:lnTo>
                    <a:lnTo>
                      <a:pt x="1" y="2754"/>
                    </a:lnTo>
                    <a:lnTo>
                      <a:pt x="38" y="3048"/>
                    </a:lnTo>
                    <a:lnTo>
                      <a:pt x="56" y="3574"/>
                    </a:lnTo>
                    <a:cubicBezTo>
                      <a:pt x="595" y="2200"/>
                      <a:pt x="2316" y="401"/>
                      <a:pt x="2316" y="401"/>
                    </a:cubicBez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34"/>
              <p:cNvSpPr/>
              <p:nvPr/>
            </p:nvSpPr>
            <p:spPr>
              <a:xfrm>
                <a:off x="1948294" y="1467096"/>
                <a:ext cx="85295" cy="131605"/>
              </a:xfrm>
              <a:custGeom>
                <a:rect b="b" l="l" r="r" t="t"/>
                <a:pathLst>
                  <a:path extrusionOk="0" h="3575" w="2317">
                    <a:moveTo>
                      <a:pt x="2199" y="0"/>
                    </a:moveTo>
                    <a:cubicBezTo>
                      <a:pt x="1419" y="700"/>
                      <a:pt x="113" y="2806"/>
                      <a:pt x="113" y="2806"/>
                    </a:cubicBezTo>
                    <a:lnTo>
                      <a:pt x="1" y="2754"/>
                    </a:lnTo>
                    <a:lnTo>
                      <a:pt x="1" y="2754"/>
                    </a:lnTo>
                    <a:lnTo>
                      <a:pt x="38" y="3048"/>
                    </a:lnTo>
                    <a:lnTo>
                      <a:pt x="56" y="3574"/>
                    </a:lnTo>
                    <a:cubicBezTo>
                      <a:pt x="595" y="2200"/>
                      <a:pt x="2316" y="401"/>
                      <a:pt x="2316" y="401"/>
                    </a:cubicBezTo>
                    <a:lnTo>
                      <a:pt x="2199" y="0"/>
                    </a:lnTo>
                    <a:close/>
                  </a:path>
                </a:pathLst>
              </a:custGeom>
              <a:solidFill>
                <a:srgbClr val="191919">
                  <a:alpha val="1176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34"/>
              <p:cNvSpPr/>
              <p:nvPr/>
            </p:nvSpPr>
            <p:spPr>
              <a:xfrm>
                <a:off x="1939827" y="1358682"/>
                <a:ext cx="97369" cy="135765"/>
              </a:xfrm>
              <a:custGeom>
                <a:rect b="b" l="l" r="r" t="t"/>
                <a:pathLst>
                  <a:path extrusionOk="0" h="3688" w="2645">
                    <a:moveTo>
                      <a:pt x="2645" y="1"/>
                    </a:moveTo>
                    <a:cubicBezTo>
                      <a:pt x="1791" y="108"/>
                      <a:pt x="352" y="2301"/>
                      <a:pt x="56" y="2768"/>
                    </a:cubicBezTo>
                    <a:cubicBezTo>
                      <a:pt x="21" y="2824"/>
                      <a:pt x="1" y="2854"/>
                      <a:pt x="1" y="2854"/>
                    </a:cubicBezTo>
                    <a:lnTo>
                      <a:pt x="232" y="3688"/>
                    </a:lnTo>
                    <a:cubicBezTo>
                      <a:pt x="1252" y="1109"/>
                      <a:pt x="2533" y="737"/>
                      <a:pt x="2533" y="737"/>
                    </a:cubicBezTo>
                    <a:lnTo>
                      <a:pt x="26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4"/>
              <p:cNvSpPr/>
              <p:nvPr/>
            </p:nvSpPr>
            <p:spPr>
              <a:xfrm>
                <a:off x="1939827" y="1358682"/>
                <a:ext cx="97369" cy="135765"/>
              </a:xfrm>
              <a:custGeom>
                <a:rect b="b" l="l" r="r" t="t"/>
                <a:pathLst>
                  <a:path extrusionOk="0" h="3688" w="2645">
                    <a:moveTo>
                      <a:pt x="2645" y="1"/>
                    </a:moveTo>
                    <a:cubicBezTo>
                      <a:pt x="1791" y="108"/>
                      <a:pt x="352" y="2301"/>
                      <a:pt x="56" y="2768"/>
                    </a:cubicBezTo>
                    <a:cubicBezTo>
                      <a:pt x="21" y="2824"/>
                      <a:pt x="1" y="2854"/>
                      <a:pt x="1" y="2854"/>
                    </a:cubicBezTo>
                    <a:lnTo>
                      <a:pt x="232" y="3688"/>
                    </a:lnTo>
                    <a:cubicBezTo>
                      <a:pt x="1252" y="1109"/>
                      <a:pt x="2533" y="737"/>
                      <a:pt x="2533" y="737"/>
                    </a:cubicBezTo>
                    <a:lnTo>
                      <a:pt x="2645" y="1"/>
                    </a:lnTo>
                    <a:close/>
                  </a:path>
                </a:pathLst>
              </a:custGeom>
              <a:solidFill>
                <a:srgbClr val="191919">
                  <a:alpha val="1176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34"/>
              <p:cNvSpPr/>
              <p:nvPr/>
            </p:nvSpPr>
            <p:spPr>
              <a:xfrm>
                <a:off x="1800048" y="1283915"/>
                <a:ext cx="126561" cy="134255"/>
              </a:xfrm>
              <a:custGeom>
                <a:rect b="b" l="l" r="r" t="t"/>
                <a:pathLst>
                  <a:path extrusionOk="0" h="3647" w="3438">
                    <a:moveTo>
                      <a:pt x="1" y="1"/>
                    </a:moveTo>
                    <a:cubicBezTo>
                      <a:pt x="1" y="1"/>
                      <a:pt x="1298" y="416"/>
                      <a:pt x="2099" y="1408"/>
                    </a:cubicBezTo>
                    <a:cubicBezTo>
                      <a:pt x="2902" y="2399"/>
                      <a:pt x="3313" y="3145"/>
                      <a:pt x="3393" y="3646"/>
                    </a:cubicBezTo>
                    <a:lnTo>
                      <a:pt x="3438" y="2439"/>
                    </a:lnTo>
                    <a:cubicBezTo>
                      <a:pt x="3438" y="2439"/>
                      <a:pt x="2083" y="226"/>
                      <a:pt x="648" y="12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34"/>
              <p:cNvSpPr/>
              <p:nvPr/>
            </p:nvSpPr>
            <p:spPr>
              <a:xfrm>
                <a:off x="1800048" y="1283915"/>
                <a:ext cx="126561" cy="134255"/>
              </a:xfrm>
              <a:custGeom>
                <a:rect b="b" l="l" r="r" t="t"/>
                <a:pathLst>
                  <a:path extrusionOk="0" h="3647" w="3438">
                    <a:moveTo>
                      <a:pt x="1" y="1"/>
                    </a:moveTo>
                    <a:cubicBezTo>
                      <a:pt x="1" y="1"/>
                      <a:pt x="1298" y="416"/>
                      <a:pt x="2099" y="1408"/>
                    </a:cubicBezTo>
                    <a:cubicBezTo>
                      <a:pt x="2902" y="2399"/>
                      <a:pt x="3313" y="3145"/>
                      <a:pt x="3393" y="3646"/>
                    </a:cubicBezTo>
                    <a:lnTo>
                      <a:pt x="3438" y="2439"/>
                    </a:lnTo>
                    <a:cubicBezTo>
                      <a:pt x="3438" y="2439"/>
                      <a:pt x="2083" y="226"/>
                      <a:pt x="648" y="12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176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34"/>
              <p:cNvSpPr/>
              <p:nvPr/>
            </p:nvSpPr>
            <p:spPr>
              <a:xfrm>
                <a:off x="1825560" y="1183674"/>
                <a:ext cx="113419" cy="158846"/>
              </a:xfrm>
              <a:custGeom>
                <a:rect b="b" l="l" r="r" t="t"/>
                <a:pathLst>
                  <a:path extrusionOk="0" h="4315" w="3081">
                    <a:moveTo>
                      <a:pt x="746" y="1"/>
                    </a:moveTo>
                    <a:lnTo>
                      <a:pt x="1" y="238"/>
                    </a:lnTo>
                    <a:lnTo>
                      <a:pt x="1149" y="1269"/>
                    </a:lnTo>
                    <a:lnTo>
                      <a:pt x="2735" y="4315"/>
                    </a:lnTo>
                    <a:cubicBezTo>
                      <a:pt x="2735" y="4315"/>
                      <a:pt x="3080" y="3772"/>
                      <a:pt x="2973" y="3634"/>
                    </a:cubicBezTo>
                    <a:cubicBezTo>
                      <a:pt x="2868" y="3495"/>
                      <a:pt x="746" y="1"/>
                      <a:pt x="7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34"/>
              <p:cNvSpPr/>
              <p:nvPr/>
            </p:nvSpPr>
            <p:spPr>
              <a:xfrm>
                <a:off x="1825560" y="1183674"/>
                <a:ext cx="113419" cy="158846"/>
              </a:xfrm>
              <a:custGeom>
                <a:rect b="b" l="l" r="r" t="t"/>
                <a:pathLst>
                  <a:path extrusionOk="0" h="4315" w="3081">
                    <a:moveTo>
                      <a:pt x="746" y="1"/>
                    </a:moveTo>
                    <a:lnTo>
                      <a:pt x="1" y="238"/>
                    </a:lnTo>
                    <a:lnTo>
                      <a:pt x="1149" y="1269"/>
                    </a:lnTo>
                    <a:lnTo>
                      <a:pt x="2735" y="4315"/>
                    </a:lnTo>
                    <a:cubicBezTo>
                      <a:pt x="2735" y="4315"/>
                      <a:pt x="3080" y="3772"/>
                      <a:pt x="2973" y="3634"/>
                    </a:cubicBezTo>
                    <a:cubicBezTo>
                      <a:pt x="2868" y="3495"/>
                      <a:pt x="746" y="1"/>
                      <a:pt x="746" y="1"/>
                    </a:cubicBezTo>
                    <a:close/>
                  </a:path>
                </a:pathLst>
              </a:custGeom>
              <a:solidFill>
                <a:srgbClr val="191919">
                  <a:alpha val="1176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34"/>
              <p:cNvSpPr/>
              <p:nvPr/>
            </p:nvSpPr>
            <p:spPr>
              <a:xfrm>
                <a:off x="1816835" y="1435584"/>
                <a:ext cx="118978" cy="113014"/>
              </a:xfrm>
              <a:custGeom>
                <a:rect b="b" l="l" r="r" t="t"/>
                <a:pathLst>
                  <a:path extrusionOk="0" h="3070" w="3232">
                    <a:moveTo>
                      <a:pt x="468" y="0"/>
                    </a:moveTo>
                    <a:lnTo>
                      <a:pt x="0" y="25"/>
                    </a:lnTo>
                    <a:cubicBezTo>
                      <a:pt x="0" y="25"/>
                      <a:pt x="2486" y="2253"/>
                      <a:pt x="2800" y="2796"/>
                    </a:cubicBezTo>
                    <a:cubicBezTo>
                      <a:pt x="2920" y="3003"/>
                      <a:pt x="3010" y="3069"/>
                      <a:pt x="3076" y="3069"/>
                    </a:cubicBezTo>
                    <a:cubicBezTo>
                      <a:pt x="3190" y="3069"/>
                      <a:pt x="3232" y="2872"/>
                      <a:pt x="3232" y="2872"/>
                    </a:cubicBezTo>
                    <a:lnTo>
                      <a:pt x="3226" y="2346"/>
                    </a:lnTo>
                    <a:cubicBezTo>
                      <a:pt x="3226" y="2346"/>
                      <a:pt x="1059" y="292"/>
                      <a:pt x="4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34"/>
              <p:cNvSpPr/>
              <p:nvPr/>
            </p:nvSpPr>
            <p:spPr>
              <a:xfrm>
                <a:off x="1816835" y="1435584"/>
                <a:ext cx="118978" cy="113014"/>
              </a:xfrm>
              <a:custGeom>
                <a:rect b="b" l="l" r="r" t="t"/>
                <a:pathLst>
                  <a:path extrusionOk="0" h="3070" w="3232">
                    <a:moveTo>
                      <a:pt x="468" y="0"/>
                    </a:moveTo>
                    <a:lnTo>
                      <a:pt x="0" y="25"/>
                    </a:lnTo>
                    <a:cubicBezTo>
                      <a:pt x="0" y="25"/>
                      <a:pt x="2486" y="2253"/>
                      <a:pt x="2800" y="2796"/>
                    </a:cubicBezTo>
                    <a:cubicBezTo>
                      <a:pt x="2920" y="3003"/>
                      <a:pt x="3010" y="3069"/>
                      <a:pt x="3076" y="3069"/>
                    </a:cubicBezTo>
                    <a:cubicBezTo>
                      <a:pt x="3190" y="3069"/>
                      <a:pt x="3232" y="2872"/>
                      <a:pt x="3232" y="2872"/>
                    </a:cubicBezTo>
                    <a:lnTo>
                      <a:pt x="3226" y="2346"/>
                    </a:lnTo>
                    <a:cubicBezTo>
                      <a:pt x="3226" y="2346"/>
                      <a:pt x="1059" y="292"/>
                      <a:pt x="468" y="0"/>
                    </a:cubicBezTo>
                    <a:close/>
                  </a:path>
                </a:pathLst>
              </a:custGeom>
              <a:solidFill>
                <a:srgbClr val="191919">
                  <a:alpha val="1176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34"/>
              <p:cNvSpPr/>
              <p:nvPr/>
            </p:nvSpPr>
            <p:spPr>
              <a:xfrm>
                <a:off x="1404641" y="1147303"/>
                <a:ext cx="437664" cy="146992"/>
              </a:xfrm>
              <a:custGeom>
                <a:rect b="b" l="l" r="r" t="t"/>
                <a:pathLst>
                  <a:path extrusionOk="0" h="3993" w="11889">
                    <a:moveTo>
                      <a:pt x="4897" y="0"/>
                    </a:moveTo>
                    <a:cubicBezTo>
                      <a:pt x="4193" y="0"/>
                      <a:pt x="3509" y="34"/>
                      <a:pt x="2931" y="93"/>
                    </a:cubicBezTo>
                    <a:cubicBezTo>
                      <a:pt x="1271" y="263"/>
                      <a:pt x="1" y="1087"/>
                      <a:pt x="1" y="1087"/>
                    </a:cubicBezTo>
                    <a:lnTo>
                      <a:pt x="4911" y="1725"/>
                    </a:lnTo>
                    <a:lnTo>
                      <a:pt x="11757" y="3976"/>
                    </a:lnTo>
                    <a:cubicBezTo>
                      <a:pt x="11757" y="3976"/>
                      <a:pt x="11771" y="3993"/>
                      <a:pt x="11788" y="3993"/>
                    </a:cubicBezTo>
                    <a:cubicBezTo>
                      <a:pt x="11829" y="3993"/>
                      <a:pt x="11889" y="3881"/>
                      <a:pt x="11779" y="3087"/>
                    </a:cubicBezTo>
                    <a:cubicBezTo>
                      <a:pt x="11627" y="1983"/>
                      <a:pt x="9886" y="865"/>
                      <a:pt x="8506" y="413"/>
                    </a:cubicBezTo>
                    <a:cubicBezTo>
                      <a:pt x="7606" y="119"/>
                      <a:pt x="6216" y="0"/>
                      <a:pt x="48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34"/>
              <p:cNvSpPr/>
              <p:nvPr/>
            </p:nvSpPr>
            <p:spPr>
              <a:xfrm>
                <a:off x="1599602" y="960146"/>
                <a:ext cx="202910" cy="137237"/>
              </a:xfrm>
              <a:custGeom>
                <a:rect b="b" l="l" r="r" t="t"/>
                <a:pathLst>
                  <a:path extrusionOk="0" h="3728" w="5512">
                    <a:moveTo>
                      <a:pt x="1252" y="0"/>
                    </a:moveTo>
                    <a:cubicBezTo>
                      <a:pt x="456" y="0"/>
                      <a:pt x="0" y="947"/>
                      <a:pt x="0" y="947"/>
                    </a:cubicBezTo>
                    <a:lnTo>
                      <a:pt x="5511" y="3727"/>
                    </a:lnTo>
                    <a:cubicBezTo>
                      <a:pt x="5317" y="3582"/>
                      <a:pt x="3079" y="910"/>
                      <a:pt x="1892" y="196"/>
                    </a:cubicBezTo>
                    <a:cubicBezTo>
                      <a:pt x="1659" y="57"/>
                      <a:pt x="1445" y="0"/>
                      <a:pt x="12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34"/>
              <p:cNvSpPr/>
              <p:nvPr/>
            </p:nvSpPr>
            <p:spPr>
              <a:xfrm>
                <a:off x="1986910" y="1143658"/>
                <a:ext cx="369966" cy="294206"/>
              </a:xfrm>
              <a:custGeom>
                <a:rect b="b" l="l" r="r" t="t"/>
                <a:pathLst>
                  <a:path extrusionOk="0" h="7992" w="10050">
                    <a:moveTo>
                      <a:pt x="7203" y="1"/>
                    </a:moveTo>
                    <a:cubicBezTo>
                      <a:pt x="7124" y="1"/>
                      <a:pt x="7044" y="2"/>
                      <a:pt x="6961" y="5"/>
                    </a:cubicBezTo>
                    <a:cubicBezTo>
                      <a:pt x="4550" y="91"/>
                      <a:pt x="1332" y="2829"/>
                      <a:pt x="666" y="4158"/>
                    </a:cubicBezTo>
                    <a:cubicBezTo>
                      <a:pt x="0" y="5486"/>
                      <a:pt x="166" y="7992"/>
                      <a:pt x="166" y="7992"/>
                    </a:cubicBezTo>
                    <a:cubicBezTo>
                      <a:pt x="166" y="7992"/>
                      <a:pt x="5923" y="4936"/>
                      <a:pt x="5993" y="4876"/>
                    </a:cubicBezTo>
                    <a:cubicBezTo>
                      <a:pt x="6063" y="4815"/>
                      <a:pt x="10050" y="1128"/>
                      <a:pt x="10050" y="1128"/>
                    </a:cubicBezTo>
                    <a:cubicBezTo>
                      <a:pt x="10050" y="1128"/>
                      <a:pt x="9418" y="1"/>
                      <a:pt x="7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34"/>
              <p:cNvSpPr/>
              <p:nvPr/>
            </p:nvSpPr>
            <p:spPr>
              <a:xfrm>
                <a:off x="1948662" y="1107324"/>
                <a:ext cx="64054" cy="101529"/>
              </a:xfrm>
              <a:custGeom>
                <a:rect b="b" l="l" r="r" t="t"/>
                <a:pathLst>
                  <a:path extrusionOk="0" h="2758" w="1740">
                    <a:moveTo>
                      <a:pt x="1126" y="1"/>
                    </a:moveTo>
                    <a:lnTo>
                      <a:pt x="1" y="2425"/>
                    </a:lnTo>
                    <a:lnTo>
                      <a:pt x="152" y="2758"/>
                    </a:lnTo>
                    <a:lnTo>
                      <a:pt x="1739" y="191"/>
                    </a:lnTo>
                    <a:lnTo>
                      <a:pt x="11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34"/>
              <p:cNvSpPr/>
              <p:nvPr/>
            </p:nvSpPr>
            <p:spPr>
              <a:xfrm>
                <a:off x="1996297" y="658427"/>
                <a:ext cx="313642" cy="437590"/>
              </a:xfrm>
              <a:custGeom>
                <a:rect b="b" l="l" r="r" t="t"/>
                <a:pathLst>
                  <a:path extrusionOk="0" h="11887" w="8520">
                    <a:moveTo>
                      <a:pt x="7920" y="1"/>
                    </a:moveTo>
                    <a:cubicBezTo>
                      <a:pt x="7917" y="1"/>
                      <a:pt x="7915" y="1"/>
                      <a:pt x="7912" y="1"/>
                    </a:cubicBezTo>
                    <a:cubicBezTo>
                      <a:pt x="7296" y="44"/>
                      <a:pt x="5659" y="1498"/>
                      <a:pt x="3494" y="3898"/>
                    </a:cubicBezTo>
                    <a:cubicBezTo>
                      <a:pt x="1328" y="6298"/>
                      <a:pt x="1" y="11886"/>
                      <a:pt x="1" y="11886"/>
                    </a:cubicBezTo>
                    <a:cubicBezTo>
                      <a:pt x="1" y="11886"/>
                      <a:pt x="3334" y="8783"/>
                      <a:pt x="5445" y="6818"/>
                    </a:cubicBezTo>
                    <a:cubicBezTo>
                      <a:pt x="7548" y="4859"/>
                      <a:pt x="8519" y="1"/>
                      <a:pt x="79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34"/>
              <p:cNvSpPr/>
              <p:nvPr/>
            </p:nvSpPr>
            <p:spPr>
              <a:xfrm>
                <a:off x="2025490" y="937101"/>
                <a:ext cx="506614" cy="330613"/>
              </a:xfrm>
              <a:custGeom>
                <a:rect b="b" l="l" r="r" t="t"/>
                <a:pathLst>
                  <a:path extrusionOk="0" h="8981" w="13762">
                    <a:moveTo>
                      <a:pt x="10290" y="1"/>
                    </a:moveTo>
                    <a:cubicBezTo>
                      <a:pt x="9368" y="1"/>
                      <a:pt x="8439" y="128"/>
                      <a:pt x="7676" y="365"/>
                    </a:cubicBezTo>
                    <a:cubicBezTo>
                      <a:pt x="5796" y="949"/>
                      <a:pt x="3189" y="1896"/>
                      <a:pt x="1595" y="3659"/>
                    </a:cubicBezTo>
                    <a:cubicBezTo>
                      <a:pt x="1" y="5423"/>
                      <a:pt x="485" y="8980"/>
                      <a:pt x="485" y="8980"/>
                    </a:cubicBezTo>
                    <a:cubicBezTo>
                      <a:pt x="858" y="8066"/>
                      <a:pt x="3826" y="6337"/>
                      <a:pt x="3826" y="6337"/>
                    </a:cubicBezTo>
                    <a:lnTo>
                      <a:pt x="13761" y="876"/>
                    </a:lnTo>
                    <a:cubicBezTo>
                      <a:pt x="12974" y="273"/>
                      <a:pt x="11639" y="1"/>
                      <a:pt x="102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34"/>
              <p:cNvSpPr/>
              <p:nvPr/>
            </p:nvSpPr>
            <p:spPr>
              <a:xfrm>
                <a:off x="1467334" y="1228880"/>
                <a:ext cx="373721" cy="192235"/>
              </a:xfrm>
              <a:custGeom>
                <a:rect b="b" l="l" r="r" t="t"/>
                <a:pathLst>
                  <a:path extrusionOk="0" h="5222" w="10152">
                    <a:moveTo>
                      <a:pt x="1412" y="1"/>
                    </a:moveTo>
                    <a:cubicBezTo>
                      <a:pt x="534" y="1"/>
                      <a:pt x="1" y="104"/>
                      <a:pt x="1" y="104"/>
                    </a:cubicBezTo>
                    <a:lnTo>
                      <a:pt x="3893" y="1701"/>
                    </a:lnTo>
                    <a:lnTo>
                      <a:pt x="10152" y="5221"/>
                    </a:lnTo>
                    <a:cubicBezTo>
                      <a:pt x="9829" y="3653"/>
                      <a:pt x="7932" y="1487"/>
                      <a:pt x="5083" y="579"/>
                    </a:cubicBezTo>
                    <a:cubicBezTo>
                      <a:pt x="3626" y="114"/>
                      <a:pt x="233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34"/>
              <p:cNvSpPr/>
              <p:nvPr/>
            </p:nvSpPr>
            <p:spPr>
              <a:xfrm>
                <a:off x="1385793" y="1169133"/>
                <a:ext cx="451689" cy="124537"/>
              </a:xfrm>
              <a:custGeom>
                <a:rect b="b" l="l" r="r" t="t"/>
                <a:pathLst>
                  <a:path extrusionOk="0" h="3383" w="12270">
                    <a:moveTo>
                      <a:pt x="2089" y="0"/>
                    </a:moveTo>
                    <a:cubicBezTo>
                      <a:pt x="1040" y="0"/>
                      <a:pt x="544" y="169"/>
                      <a:pt x="367" y="294"/>
                    </a:cubicBezTo>
                    <a:cubicBezTo>
                      <a:pt x="106" y="480"/>
                      <a:pt x="0" y="924"/>
                      <a:pt x="0" y="924"/>
                    </a:cubicBezTo>
                    <a:cubicBezTo>
                      <a:pt x="80" y="861"/>
                      <a:pt x="245" y="826"/>
                      <a:pt x="474" y="826"/>
                    </a:cubicBezTo>
                    <a:cubicBezTo>
                      <a:pt x="781" y="826"/>
                      <a:pt x="1202" y="889"/>
                      <a:pt x="1683" y="1033"/>
                    </a:cubicBezTo>
                    <a:cubicBezTo>
                      <a:pt x="2526" y="1284"/>
                      <a:pt x="6547" y="1899"/>
                      <a:pt x="8090" y="2333"/>
                    </a:cubicBezTo>
                    <a:cubicBezTo>
                      <a:pt x="9415" y="2706"/>
                      <a:pt x="11549" y="3213"/>
                      <a:pt x="12123" y="3349"/>
                    </a:cubicBezTo>
                    <a:lnTo>
                      <a:pt x="12123" y="3349"/>
                    </a:lnTo>
                    <a:cubicBezTo>
                      <a:pt x="11504" y="3153"/>
                      <a:pt x="10186" y="2238"/>
                      <a:pt x="8795" y="1466"/>
                    </a:cubicBezTo>
                    <a:cubicBezTo>
                      <a:pt x="7283" y="626"/>
                      <a:pt x="6377" y="443"/>
                      <a:pt x="3980" y="137"/>
                    </a:cubicBezTo>
                    <a:cubicBezTo>
                      <a:pt x="3208" y="39"/>
                      <a:pt x="2586" y="0"/>
                      <a:pt x="2089" y="0"/>
                    </a:cubicBezTo>
                    <a:close/>
                    <a:moveTo>
                      <a:pt x="12123" y="3349"/>
                    </a:moveTo>
                    <a:cubicBezTo>
                      <a:pt x="12177" y="3366"/>
                      <a:pt x="12226" y="3377"/>
                      <a:pt x="12269" y="3383"/>
                    </a:cubicBezTo>
                    <a:cubicBezTo>
                      <a:pt x="12269" y="3383"/>
                      <a:pt x="12217" y="3371"/>
                      <a:pt x="12123" y="334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34"/>
              <p:cNvSpPr/>
              <p:nvPr/>
            </p:nvSpPr>
            <p:spPr>
              <a:xfrm>
                <a:off x="1603284" y="995781"/>
                <a:ext cx="344013" cy="244840"/>
              </a:xfrm>
              <a:custGeom>
                <a:rect b="b" l="l" r="r" t="t"/>
                <a:pathLst>
                  <a:path extrusionOk="0" h="6651" w="9345">
                    <a:moveTo>
                      <a:pt x="0" y="1"/>
                    </a:moveTo>
                    <a:cubicBezTo>
                      <a:pt x="0" y="1"/>
                      <a:pt x="265" y="181"/>
                      <a:pt x="555" y="392"/>
                    </a:cubicBezTo>
                    <a:cubicBezTo>
                      <a:pt x="846" y="602"/>
                      <a:pt x="7386" y="6651"/>
                      <a:pt x="7386" y="6651"/>
                    </a:cubicBezTo>
                    <a:cubicBezTo>
                      <a:pt x="7386" y="6651"/>
                      <a:pt x="7947" y="6546"/>
                      <a:pt x="8291" y="6439"/>
                    </a:cubicBezTo>
                    <a:cubicBezTo>
                      <a:pt x="8634" y="6333"/>
                      <a:pt x="9344" y="5788"/>
                      <a:pt x="8896" y="4545"/>
                    </a:cubicBezTo>
                    <a:cubicBezTo>
                      <a:pt x="8447" y="3302"/>
                      <a:pt x="6356" y="2012"/>
                      <a:pt x="4364" y="1137"/>
                    </a:cubicBezTo>
                    <a:cubicBezTo>
                      <a:pt x="2372" y="262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34"/>
              <p:cNvSpPr/>
              <p:nvPr/>
            </p:nvSpPr>
            <p:spPr>
              <a:xfrm>
                <a:off x="1949729" y="1154702"/>
                <a:ext cx="461224" cy="342577"/>
              </a:xfrm>
              <a:custGeom>
                <a:rect b="b" l="l" r="r" t="t"/>
                <a:pathLst>
                  <a:path extrusionOk="0" h="9306" w="12529">
                    <a:moveTo>
                      <a:pt x="9357" y="0"/>
                    </a:moveTo>
                    <a:cubicBezTo>
                      <a:pt x="9144" y="0"/>
                      <a:pt x="8908" y="12"/>
                      <a:pt x="8647" y="39"/>
                    </a:cubicBezTo>
                    <a:cubicBezTo>
                      <a:pt x="6443" y="271"/>
                      <a:pt x="4504" y="1966"/>
                      <a:pt x="2252" y="4643"/>
                    </a:cubicBezTo>
                    <a:cubicBezTo>
                      <a:pt x="0" y="7322"/>
                      <a:pt x="1714" y="9306"/>
                      <a:pt x="1714" y="9306"/>
                    </a:cubicBezTo>
                    <a:cubicBezTo>
                      <a:pt x="1714" y="9306"/>
                      <a:pt x="5646" y="5789"/>
                      <a:pt x="7667" y="4165"/>
                    </a:cubicBezTo>
                    <a:cubicBezTo>
                      <a:pt x="9688" y="2542"/>
                      <a:pt x="12528" y="192"/>
                      <a:pt x="12528" y="192"/>
                    </a:cubicBezTo>
                    <a:lnTo>
                      <a:pt x="12528" y="192"/>
                    </a:lnTo>
                    <a:cubicBezTo>
                      <a:pt x="12219" y="310"/>
                      <a:pt x="11964" y="353"/>
                      <a:pt x="11727" y="353"/>
                    </a:cubicBezTo>
                    <a:cubicBezTo>
                      <a:pt x="11052" y="353"/>
                      <a:pt x="10530" y="0"/>
                      <a:pt x="935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34"/>
              <p:cNvSpPr/>
              <p:nvPr/>
            </p:nvSpPr>
            <p:spPr>
              <a:xfrm>
                <a:off x="1910892" y="1288222"/>
                <a:ext cx="99762" cy="470132"/>
              </a:xfrm>
              <a:custGeom>
                <a:rect b="b" l="l" r="r" t="t"/>
                <a:pathLst>
                  <a:path extrusionOk="0" h="12771" w="2710">
                    <a:moveTo>
                      <a:pt x="1369" y="1"/>
                    </a:moveTo>
                    <a:lnTo>
                      <a:pt x="1" y="468"/>
                    </a:lnTo>
                    <a:cubicBezTo>
                      <a:pt x="1" y="468"/>
                      <a:pt x="374" y="4935"/>
                      <a:pt x="418" y="7627"/>
                    </a:cubicBezTo>
                    <a:cubicBezTo>
                      <a:pt x="445" y="9310"/>
                      <a:pt x="411" y="11113"/>
                      <a:pt x="381" y="12770"/>
                    </a:cubicBezTo>
                    <a:lnTo>
                      <a:pt x="1288" y="12770"/>
                    </a:lnTo>
                    <a:cubicBezTo>
                      <a:pt x="1288" y="12769"/>
                      <a:pt x="1288" y="12766"/>
                      <a:pt x="1288" y="12764"/>
                    </a:cubicBezTo>
                    <a:cubicBezTo>
                      <a:pt x="1222" y="12169"/>
                      <a:pt x="1191" y="12299"/>
                      <a:pt x="1198" y="11599"/>
                    </a:cubicBezTo>
                    <a:cubicBezTo>
                      <a:pt x="1205" y="10900"/>
                      <a:pt x="1257" y="11100"/>
                      <a:pt x="1149" y="10480"/>
                    </a:cubicBezTo>
                    <a:cubicBezTo>
                      <a:pt x="1041" y="9860"/>
                      <a:pt x="1215" y="7277"/>
                      <a:pt x="1158" y="6268"/>
                    </a:cubicBezTo>
                    <a:cubicBezTo>
                      <a:pt x="1101" y="5258"/>
                      <a:pt x="990" y="3996"/>
                      <a:pt x="1094" y="3172"/>
                    </a:cubicBezTo>
                    <a:cubicBezTo>
                      <a:pt x="1198" y="2349"/>
                      <a:pt x="2709" y="819"/>
                      <a:pt x="2709" y="819"/>
                    </a:cubicBezTo>
                    <a:lnTo>
                      <a:pt x="136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34"/>
              <p:cNvSpPr/>
              <p:nvPr/>
            </p:nvSpPr>
            <p:spPr>
              <a:xfrm>
                <a:off x="1986910" y="1143658"/>
                <a:ext cx="369966" cy="294206"/>
              </a:xfrm>
              <a:custGeom>
                <a:rect b="b" l="l" r="r" t="t"/>
                <a:pathLst>
                  <a:path extrusionOk="0" h="7992" w="10050">
                    <a:moveTo>
                      <a:pt x="7203" y="1"/>
                    </a:moveTo>
                    <a:cubicBezTo>
                      <a:pt x="7124" y="1"/>
                      <a:pt x="7044" y="2"/>
                      <a:pt x="6961" y="5"/>
                    </a:cubicBezTo>
                    <a:cubicBezTo>
                      <a:pt x="4550" y="91"/>
                      <a:pt x="1332" y="2829"/>
                      <a:pt x="666" y="4158"/>
                    </a:cubicBezTo>
                    <a:cubicBezTo>
                      <a:pt x="0" y="5486"/>
                      <a:pt x="166" y="7992"/>
                      <a:pt x="166" y="7992"/>
                    </a:cubicBezTo>
                    <a:cubicBezTo>
                      <a:pt x="166" y="7992"/>
                      <a:pt x="5923" y="4936"/>
                      <a:pt x="5993" y="4876"/>
                    </a:cubicBezTo>
                    <a:cubicBezTo>
                      <a:pt x="6063" y="4815"/>
                      <a:pt x="10050" y="1128"/>
                      <a:pt x="10050" y="1128"/>
                    </a:cubicBezTo>
                    <a:cubicBezTo>
                      <a:pt x="10050" y="1128"/>
                      <a:pt x="9418" y="1"/>
                      <a:pt x="7203" y="1"/>
                    </a:cubicBezTo>
                    <a:close/>
                  </a:path>
                </a:pathLst>
              </a:custGeom>
              <a:solidFill>
                <a:srgbClr val="191919">
                  <a:alpha val="1176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34"/>
              <p:cNvSpPr/>
              <p:nvPr/>
            </p:nvSpPr>
            <p:spPr>
              <a:xfrm>
                <a:off x="1948662" y="1107324"/>
                <a:ext cx="64054" cy="101529"/>
              </a:xfrm>
              <a:custGeom>
                <a:rect b="b" l="l" r="r" t="t"/>
                <a:pathLst>
                  <a:path extrusionOk="0" h="2758" w="1740">
                    <a:moveTo>
                      <a:pt x="1126" y="1"/>
                    </a:moveTo>
                    <a:lnTo>
                      <a:pt x="1" y="2425"/>
                    </a:lnTo>
                    <a:lnTo>
                      <a:pt x="152" y="2758"/>
                    </a:lnTo>
                    <a:lnTo>
                      <a:pt x="1739" y="191"/>
                    </a:lnTo>
                    <a:lnTo>
                      <a:pt x="1126" y="1"/>
                    </a:lnTo>
                    <a:close/>
                  </a:path>
                </a:pathLst>
              </a:custGeom>
              <a:solidFill>
                <a:srgbClr val="191919">
                  <a:alpha val="1176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34"/>
              <p:cNvSpPr/>
              <p:nvPr/>
            </p:nvSpPr>
            <p:spPr>
              <a:xfrm>
                <a:off x="1996297" y="658427"/>
                <a:ext cx="313642" cy="437590"/>
              </a:xfrm>
              <a:custGeom>
                <a:rect b="b" l="l" r="r" t="t"/>
                <a:pathLst>
                  <a:path extrusionOk="0" h="11887" w="8520">
                    <a:moveTo>
                      <a:pt x="7920" y="1"/>
                    </a:moveTo>
                    <a:cubicBezTo>
                      <a:pt x="7917" y="1"/>
                      <a:pt x="7915" y="1"/>
                      <a:pt x="7912" y="1"/>
                    </a:cubicBezTo>
                    <a:cubicBezTo>
                      <a:pt x="7296" y="44"/>
                      <a:pt x="5659" y="1498"/>
                      <a:pt x="3494" y="3898"/>
                    </a:cubicBezTo>
                    <a:cubicBezTo>
                      <a:pt x="1328" y="6298"/>
                      <a:pt x="1" y="11886"/>
                      <a:pt x="1" y="11886"/>
                    </a:cubicBezTo>
                    <a:cubicBezTo>
                      <a:pt x="1" y="11886"/>
                      <a:pt x="3334" y="8783"/>
                      <a:pt x="5445" y="6818"/>
                    </a:cubicBezTo>
                    <a:cubicBezTo>
                      <a:pt x="7548" y="4859"/>
                      <a:pt x="8519" y="1"/>
                      <a:pt x="7920" y="1"/>
                    </a:cubicBezTo>
                    <a:close/>
                  </a:path>
                </a:pathLst>
              </a:custGeom>
              <a:solidFill>
                <a:srgbClr val="191919">
                  <a:alpha val="1176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34"/>
              <p:cNvSpPr/>
              <p:nvPr/>
            </p:nvSpPr>
            <p:spPr>
              <a:xfrm>
                <a:off x="2025490" y="937101"/>
                <a:ext cx="506614" cy="330613"/>
              </a:xfrm>
              <a:custGeom>
                <a:rect b="b" l="l" r="r" t="t"/>
                <a:pathLst>
                  <a:path extrusionOk="0" h="8981" w="13762">
                    <a:moveTo>
                      <a:pt x="10290" y="1"/>
                    </a:moveTo>
                    <a:cubicBezTo>
                      <a:pt x="9368" y="1"/>
                      <a:pt x="8439" y="128"/>
                      <a:pt x="7676" y="365"/>
                    </a:cubicBezTo>
                    <a:cubicBezTo>
                      <a:pt x="5796" y="949"/>
                      <a:pt x="3189" y="1896"/>
                      <a:pt x="1595" y="3659"/>
                    </a:cubicBezTo>
                    <a:cubicBezTo>
                      <a:pt x="1" y="5423"/>
                      <a:pt x="485" y="8980"/>
                      <a:pt x="485" y="8980"/>
                    </a:cubicBezTo>
                    <a:cubicBezTo>
                      <a:pt x="858" y="8066"/>
                      <a:pt x="3826" y="6337"/>
                      <a:pt x="3826" y="6337"/>
                    </a:cubicBezTo>
                    <a:lnTo>
                      <a:pt x="13761" y="876"/>
                    </a:lnTo>
                    <a:cubicBezTo>
                      <a:pt x="12974" y="273"/>
                      <a:pt x="11639" y="1"/>
                      <a:pt x="10290" y="1"/>
                    </a:cubicBezTo>
                    <a:close/>
                  </a:path>
                </a:pathLst>
              </a:custGeom>
              <a:solidFill>
                <a:srgbClr val="191919">
                  <a:alpha val="1176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34"/>
              <p:cNvSpPr/>
              <p:nvPr/>
            </p:nvSpPr>
            <p:spPr>
              <a:xfrm>
                <a:off x="1467334" y="1228880"/>
                <a:ext cx="373721" cy="192235"/>
              </a:xfrm>
              <a:custGeom>
                <a:rect b="b" l="l" r="r" t="t"/>
                <a:pathLst>
                  <a:path extrusionOk="0" h="5222" w="10152">
                    <a:moveTo>
                      <a:pt x="1412" y="1"/>
                    </a:moveTo>
                    <a:cubicBezTo>
                      <a:pt x="534" y="1"/>
                      <a:pt x="1" y="104"/>
                      <a:pt x="1" y="104"/>
                    </a:cubicBezTo>
                    <a:lnTo>
                      <a:pt x="3893" y="1701"/>
                    </a:lnTo>
                    <a:lnTo>
                      <a:pt x="10152" y="5221"/>
                    </a:lnTo>
                    <a:cubicBezTo>
                      <a:pt x="9829" y="3653"/>
                      <a:pt x="7932" y="1487"/>
                      <a:pt x="5083" y="579"/>
                    </a:cubicBezTo>
                    <a:cubicBezTo>
                      <a:pt x="3626" y="114"/>
                      <a:pt x="2331" y="1"/>
                      <a:pt x="1412" y="1"/>
                    </a:cubicBezTo>
                    <a:close/>
                  </a:path>
                </a:pathLst>
              </a:custGeom>
              <a:solidFill>
                <a:srgbClr val="191919">
                  <a:alpha val="1176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34"/>
              <p:cNvSpPr/>
              <p:nvPr/>
            </p:nvSpPr>
            <p:spPr>
              <a:xfrm>
                <a:off x="1385793" y="1169133"/>
                <a:ext cx="451689" cy="124537"/>
              </a:xfrm>
              <a:custGeom>
                <a:rect b="b" l="l" r="r" t="t"/>
                <a:pathLst>
                  <a:path extrusionOk="0" h="3383" w="12270">
                    <a:moveTo>
                      <a:pt x="2089" y="0"/>
                    </a:moveTo>
                    <a:cubicBezTo>
                      <a:pt x="1040" y="0"/>
                      <a:pt x="544" y="169"/>
                      <a:pt x="367" y="294"/>
                    </a:cubicBezTo>
                    <a:cubicBezTo>
                      <a:pt x="106" y="480"/>
                      <a:pt x="0" y="924"/>
                      <a:pt x="0" y="924"/>
                    </a:cubicBezTo>
                    <a:cubicBezTo>
                      <a:pt x="80" y="861"/>
                      <a:pt x="245" y="826"/>
                      <a:pt x="474" y="826"/>
                    </a:cubicBezTo>
                    <a:cubicBezTo>
                      <a:pt x="781" y="826"/>
                      <a:pt x="1202" y="889"/>
                      <a:pt x="1683" y="1033"/>
                    </a:cubicBezTo>
                    <a:cubicBezTo>
                      <a:pt x="2526" y="1284"/>
                      <a:pt x="6547" y="1899"/>
                      <a:pt x="8090" y="2333"/>
                    </a:cubicBezTo>
                    <a:cubicBezTo>
                      <a:pt x="9415" y="2706"/>
                      <a:pt x="11549" y="3213"/>
                      <a:pt x="12123" y="3349"/>
                    </a:cubicBezTo>
                    <a:lnTo>
                      <a:pt x="12123" y="3349"/>
                    </a:lnTo>
                    <a:cubicBezTo>
                      <a:pt x="11504" y="3153"/>
                      <a:pt x="10186" y="2238"/>
                      <a:pt x="8795" y="1466"/>
                    </a:cubicBezTo>
                    <a:cubicBezTo>
                      <a:pt x="7283" y="626"/>
                      <a:pt x="6377" y="443"/>
                      <a:pt x="3980" y="137"/>
                    </a:cubicBezTo>
                    <a:cubicBezTo>
                      <a:pt x="3208" y="39"/>
                      <a:pt x="2586" y="0"/>
                      <a:pt x="2089" y="0"/>
                    </a:cubicBezTo>
                    <a:close/>
                    <a:moveTo>
                      <a:pt x="12123" y="3349"/>
                    </a:moveTo>
                    <a:cubicBezTo>
                      <a:pt x="12177" y="3366"/>
                      <a:pt x="12226" y="3377"/>
                      <a:pt x="12269" y="3383"/>
                    </a:cubicBezTo>
                    <a:cubicBezTo>
                      <a:pt x="12269" y="3383"/>
                      <a:pt x="12217" y="3371"/>
                      <a:pt x="12123" y="3349"/>
                    </a:cubicBezTo>
                    <a:close/>
                  </a:path>
                </a:pathLst>
              </a:custGeom>
              <a:solidFill>
                <a:srgbClr val="191919">
                  <a:alpha val="1176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34"/>
              <p:cNvSpPr/>
              <p:nvPr/>
            </p:nvSpPr>
            <p:spPr>
              <a:xfrm>
                <a:off x="1603284" y="995781"/>
                <a:ext cx="344013" cy="244840"/>
              </a:xfrm>
              <a:custGeom>
                <a:rect b="b" l="l" r="r" t="t"/>
                <a:pathLst>
                  <a:path extrusionOk="0" h="6651" w="9345">
                    <a:moveTo>
                      <a:pt x="0" y="1"/>
                    </a:moveTo>
                    <a:cubicBezTo>
                      <a:pt x="0" y="1"/>
                      <a:pt x="265" y="181"/>
                      <a:pt x="555" y="392"/>
                    </a:cubicBezTo>
                    <a:cubicBezTo>
                      <a:pt x="846" y="602"/>
                      <a:pt x="7386" y="6651"/>
                      <a:pt x="7386" y="6651"/>
                    </a:cubicBezTo>
                    <a:cubicBezTo>
                      <a:pt x="7386" y="6651"/>
                      <a:pt x="7947" y="6546"/>
                      <a:pt x="8291" y="6439"/>
                    </a:cubicBezTo>
                    <a:cubicBezTo>
                      <a:pt x="8634" y="6333"/>
                      <a:pt x="9344" y="5788"/>
                      <a:pt x="8896" y="4545"/>
                    </a:cubicBezTo>
                    <a:cubicBezTo>
                      <a:pt x="8447" y="3302"/>
                      <a:pt x="6356" y="2012"/>
                      <a:pt x="4364" y="1137"/>
                    </a:cubicBezTo>
                    <a:cubicBezTo>
                      <a:pt x="2372" y="262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191919">
                  <a:alpha val="1176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34"/>
              <p:cNvSpPr/>
              <p:nvPr/>
            </p:nvSpPr>
            <p:spPr>
              <a:xfrm>
                <a:off x="1949729" y="1154702"/>
                <a:ext cx="461224" cy="342577"/>
              </a:xfrm>
              <a:custGeom>
                <a:rect b="b" l="l" r="r" t="t"/>
                <a:pathLst>
                  <a:path extrusionOk="0" h="9306" w="12529">
                    <a:moveTo>
                      <a:pt x="9357" y="0"/>
                    </a:moveTo>
                    <a:cubicBezTo>
                      <a:pt x="9144" y="0"/>
                      <a:pt x="8908" y="12"/>
                      <a:pt x="8647" y="39"/>
                    </a:cubicBezTo>
                    <a:cubicBezTo>
                      <a:pt x="6443" y="271"/>
                      <a:pt x="4504" y="1966"/>
                      <a:pt x="2252" y="4643"/>
                    </a:cubicBezTo>
                    <a:cubicBezTo>
                      <a:pt x="0" y="7322"/>
                      <a:pt x="1714" y="9306"/>
                      <a:pt x="1714" y="9306"/>
                    </a:cubicBezTo>
                    <a:cubicBezTo>
                      <a:pt x="1714" y="9306"/>
                      <a:pt x="5646" y="5789"/>
                      <a:pt x="7667" y="4165"/>
                    </a:cubicBezTo>
                    <a:cubicBezTo>
                      <a:pt x="9688" y="2542"/>
                      <a:pt x="12528" y="192"/>
                      <a:pt x="12528" y="192"/>
                    </a:cubicBezTo>
                    <a:lnTo>
                      <a:pt x="12528" y="192"/>
                    </a:lnTo>
                    <a:cubicBezTo>
                      <a:pt x="12219" y="310"/>
                      <a:pt x="11964" y="353"/>
                      <a:pt x="11727" y="353"/>
                    </a:cubicBezTo>
                    <a:cubicBezTo>
                      <a:pt x="11052" y="353"/>
                      <a:pt x="10530" y="0"/>
                      <a:pt x="9357" y="0"/>
                    </a:cubicBezTo>
                    <a:close/>
                  </a:path>
                </a:pathLst>
              </a:custGeom>
              <a:solidFill>
                <a:srgbClr val="191919">
                  <a:alpha val="1176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34"/>
              <p:cNvSpPr/>
              <p:nvPr/>
            </p:nvSpPr>
            <p:spPr>
              <a:xfrm>
                <a:off x="1910892" y="1288222"/>
                <a:ext cx="99762" cy="470132"/>
              </a:xfrm>
              <a:custGeom>
                <a:rect b="b" l="l" r="r" t="t"/>
                <a:pathLst>
                  <a:path extrusionOk="0" h="12771" w="2710">
                    <a:moveTo>
                      <a:pt x="1369" y="1"/>
                    </a:moveTo>
                    <a:lnTo>
                      <a:pt x="1" y="468"/>
                    </a:lnTo>
                    <a:cubicBezTo>
                      <a:pt x="1" y="468"/>
                      <a:pt x="374" y="4935"/>
                      <a:pt x="418" y="7627"/>
                    </a:cubicBezTo>
                    <a:cubicBezTo>
                      <a:pt x="445" y="9310"/>
                      <a:pt x="411" y="11113"/>
                      <a:pt x="381" y="12770"/>
                    </a:cubicBezTo>
                    <a:lnTo>
                      <a:pt x="1288" y="12770"/>
                    </a:lnTo>
                    <a:cubicBezTo>
                      <a:pt x="1288" y="12769"/>
                      <a:pt x="1288" y="12766"/>
                      <a:pt x="1288" y="12764"/>
                    </a:cubicBezTo>
                    <a:cubicBezTo>
                      <a:pt x="1222" y="12169"/>
                      <a:pt x="1191" y="12299"/>
                      <a:pt x="1198" y="11599"/>
                    </a:cubicBezTo>
                    <a:cubicBezTo>
                      <a:pt x="1205" y="10900"/>
                      <a:pt x="1257" y="11100"/>
                      <a:pt x="1149" y="10480"/>
                    </a:cubicBezTo>
                    <a:cubicBezTo>
                      <a:pt x="1041" y="9860"/>
                      <a:pt x="1215" y="7277"/>
                      <a:pt x="1158" y="6268"/>
                    </a:cubicBezTo>
                    <a:cubicBezTo>
                      <a:pt x="1101" y="5258"/>
                      <a:pt x="990" y="3996"/>
                      <a:pt x="1094" y="3172"/>
                    </a:cubicBezTo>
                    <a:cubicBezTo>
                      <a:pt x="1198" y="2349"/>
                      <a:pt x="2709" y="819"/>
                      <a:pt x="2709" y="819"/>
                    </a:cubicBezTo>
                    <a:lnTo>
                      <a:pt x="1369" y="1"/>
                    </a:lnTo>
                    <a:close/>
                  </a:path>
                </a:pathLst>
              </a:custGeom>
              <a:solidFill>
                <a:srgbClr val="191919">
                  <a:alpha val="1176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34"/>
              <p:cNvSpPr/>
              <p:nvPr/>
            </p:nvSpPr>
            <p:spPr>
              <a:xfrm>
                <a:off x="2023355" y="969349"/>
                <a:ext cx="508749" cy="329067"/>
              </a:xfrm>
              <a:custGeom>
                <a:rect b="b" l="l" r="r" t="t"/>
                <a:pathLst>
                  <a:path extrusionOk="0" h="8939" w="13820">
                    <a:moveTo>
                      <a:pt x="13819" y="0"/>
                    </a:moveTo>
                    <a:cubicBezTo>
                      <a:pt x="13819" y="1"/>
                      <a:pt x="4661" y="4403"/>
                      <a:pt x="4520" y="4546"/>
                    </a:cubicBezTo>
                    <a:cubicBezTo>
                      <a:pt x="4378" y="4689"/>
                      <a:pt x="442" y="7397"/>
                      <a:pt x="392" y="7480"/>
                    </a:cubicBezTo>
                    <a:cubicBezTo>
                      <a:pt x="342" y="7564"/>
                      <a:pt x="0" y="8938"/>
                      <a:pt x="0" y="8938"/>
                    </a:cubicBezTo>
                    <a:lnTo>
                      <a:pt x="543" y="8104"/>
                    </a:lnTo>
                    <a:cubicBezTo>
                      <a:pt x="543" y="8104"/>
                      <a:pt x="3670" y="6299"/>
                      <a:pt x="5691" y="4982"/>
                    </a:cubicBezTo>
                    <a:cubicBezTo>
                      <a:pt x="7711" y="3664"/>
                      <a:pt x="9450" y="3223"/>
                      <a:pt x="11129" y="2385"/>
                    </a:cubicBezTo>
                    <a:cubicBezTo>
                      <a:pt x="12809" y="1545"/>
                      <a:pt x="13819" y="1"/>
                      <a:pt x="138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34"/>
              <p:cNvSpPr/>
              <p:nvPr/>
            </p:nvSpPr>
            <p:spPr>
              <a:xfrm>
                <a:off x="1730509" y="677423"/>
                <a:ext cx="208985" cy="530468"/>
              </a:xfrm>
              <a:custGeom>
                <a:rect b="b" l="l" r="r" t="t"/>
                <a:pathLst>
                  <a:path extrusionOk="0" h="14410" w="5677">
                    <a:moveTo>
                      <a:pt x="15" y="1"/>
                    </a:moveTo>
                    <a:cubicBezTo>
                      <a:pt x="0" y="1"/>
                      <a:pt x="0" y="12"/>
                      <a:pt x="11" y="25"/>
                    </a:cubicBezTo>
                    <a:cubicBezTo>
                      <a:pt x="73" y="95"/>
                      <a:pt x="1030" y="2549"/>
                      <a:pt x="1358" y="4038"/>
                    </a:cubicBezTo>
                    <a:cubicBezTo>
                      <a:pt x="1685" y="5528"/>
                      <a:pt x="3951" y="11334"/>
                      <a:pt x="3951" y="11334"/>
                    </a:cubicBezTo>
                    <a:lnTo>
                      <a:pt x="5344" y="14410"/>
                    </a:lnTo>
                    <a:cubicBezTo>
                      <a:pt x="5344" y="14410"/>
                      <a:pt x="5677" y="11352"/>
                      <a:pt x="4954" y="8085"/>
                    </a:cubicBezTo>
                    <a:cubicBezTo>
                      <a:pt x="4650" y="6710"/>
                      <a:pt x="2518" y="3116"/>
                      <a:pt x="1367" y="1524"/>
                    </a:cubicBezTo>
                    <a:cubicBezTo>
                      <a:pt x="427" y="224"/>
                      <a:pt x="79" y="1"/>
                      <a:pt x="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34"/>
              <p:cNvSpPr/>
              <p:nvPr/>
            </p:nvSpPr>
            <p:spPr>
              <a:xfrm>
                <a:off x="1418373" y="1225420"/>
                <a:ext cx="439026" cy="236079"/>
              </a:xfrm>
              <a:custGeom>
                <a:rect b="b" l="l" r="r" t="t"/>
                <a:pathLst>
                  <a:path extrusionOk="0" h="6413" w="11926">
                    <a:moveTo>
                      <a:pt x="2281" y="1"/>
                    </a:moveTo>
                    <a:cubicBezTo>
                      <a:pt x="886" y="1"/>
                      <a:pt x="1" y="437"/>
                      <a:pt x="1" y="437"/>
                    </a:cubicBezTo>
                    <a:cubicBezTo>
                      <a:pt x="11" y="434"/>
                      <a:pt x="24" y="432"/>
                      <a:pt x="41" y="432"/>
                    </a:cubicBezTo>
                    <a:cubicBezTo>
                      <a:pt x="538" y="432"/>
                      <a:pt x="3989" y="1736"/>
                      <a:pt x="6430" y="3211"/>
                    </a:cubicBezTo>
                    <a:cubicBezTo>
                      <a:pt x="8957" y="4737"/>
                      <a:pt x="11926" y="6412"/>
                      <a:pt x="11926" y="6412"/>
                    </a:cubicBezTo>
                    <a:cubicBezTo>
                      <a:pt x="11837" y="6231"/>
                      <a:pt x="11454" y="4482"/>
                      <a:pt x="10039" y="3111"/>
                    </a:cubicBezTo>
                    <a:cubicBezTo>
                      <a:pt x="8623" y="1738"/>
                      <a:pt x="6583" y="934"/>
                      <a:pt x="4155" y="260"/>
                    </a:cubicBezTo>
                    <a:cubicBezTo>
                      <a:pt x="3466" y="69"/>
                      <a:pt x="2833" y="1"/>
                      <a:pt x="22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34"/>
              <p:cNvSpPr/>
              <p:nvPr/>
            </p:nvSpPr>
            <p:spPr>
              <a:xfrm>
                <a:off x="1924218" y="830307"/>
                <a:ext cx="335840" cy="309188"/>
              </a:xfrm>
              <a:custGeom>
                <a:rect b="b" l="l" r="r" t="t"/>
                <a:pathLst>
                  <a:path extrusionOk="0" h="8399" w="9123">
                    <a:moveTo>
                      <a:pt x="5999" y="0"/>
                    </a:moveTo>
                    <a:cubicBezTo>
                      <a:pt x="5611" y="0"/>
                      <a:pt x="5147" y="33"/>
                      <a:pt x="4614" y="128"/>
                    </a:cubicBezTo>
                    <a:cubicBezTo>
                      <a:pt x="2880" y="438"/>
                      <a:pt x="345" y="2785"/>
                      <a:pt x="173" y="4614"/>
                    </a:cubicBezTo>
                    <a:cubicBezTo>
                      <a:pt x="0" y="6444"/>
                      <a:pt x="1746" y="8374"/>
                      <a:pt x="1746" y="8374"/>
                    </a:cubicBezTo>
                    <a:cubicBezTo>
                      <a:pt x="1821" y="8390"/>
                      <a:pt x="1903" y="8398"/>
                      <a:pt x="1992" y="8398"/>
                    </a:cubicBezTo>
                    <a:cubicBezTo>
                      <a:pt x="3017" y="8398"/>
                      <a:pt x="4907" y="7335"/>
                      <a:pt x="6673" y="5582"/>
                    </a:cubicBezTo>
                    <a:cubicBezTo>
                      <a:pt x="8591" y="3676"/>
                      <a:pt x="9123" y="1080"/>
                      <a:pt x="8900" y="482"/>
                    </a:cubicBezTo>
                    <a:cubicBezTo>
                      <a:pt x="8785" y="175"/>
                      <a:pt x="8385" y="100"/>
                      <a:pt x="8021" y="100"/>
                    </a:cubicBezTo>
                    <a:cubicBezTo>
                      <a:pt x="7675" y="100"/>
                      <a:pt x="7363" y="168"/>
                      <a:pt x="7363" y="168"/>
                    </a:cubicBezTo>
                    <a:cubicBezTo>
                      <a:pt x="7363" y="168"/>
                      <a:pt x="6876" y="0"/>
                      <a:pt x="59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34"/>
              <p:cNvSpPr/>
              <p:nvPr/>
            </p:nvSpPr>
            <p:spPr>
              <a:xfrm>
                <a:off x="1893553" y="1177636"/>
                <a:ext cx="289935" cy="212666"/>
              </a:xfrm>
              <a:custGeom>
                <a:rect b="b" l="l" r="r" t="t"/>
                <a:pathLst>
                  <a:path extrusionOk="0" h="5777" w="7876">
                    <a:moveTo>
                      <a:pt x="1184" y="0"/>
                    </a:moveTo>
                    <a:cubicBezTo>
                      <a:pt x="283" y="0"/>
                      <a:pt x="0" y="837"/>
                      <a:pt x="56" y="1299"/>
                    </a:cubicBezTo>
                    <a:cubicBezTo>
                      <a:pt x="119" y="1829"/>
                      <a:pt x="143" y="3288"/>
                      <a:pt x="633" y="4359"/>
                    </a:cubicBezTo>
                    <a:cubicBezTo>
                      <a:pt x="1123" y="5430"/>
                      <a:pt x="1463" y="5776"/>
                      <a:pt x="1463" y="5776"/>
                    </a:cubicBezTo>
                    <a:lnTo>
                      <a:pt x="1716" y="5502"/>
                    </a:lnTo>
                    <a:cubicBezTo>
                      <a:pt x="1716" y="5502"/>
                      <a:pt x="1890" y="5551"/>
                      <a:pt x="2175" y="5551"/>
                    </a:cubicBezTo>
                    <a:cubicBezTo>
                      <a:pt x="2401" y="5551"/>
                      <a:pt x="2698" y="5520"/>
                      <a:pt x="3035" y="5409"/>
                    </a:cubicBezTo>
                    <a:cubicBezTo>
                      <a:pt x="3796" y="5159"/>
                      <a:pt x="5162" y="4035"/>
                      <a:pt x="6415" y="3659"/>
                    </a:cubicBezTo>
                    <a:cubicBezTo>
                      <a:pt x="7666" y="3285"/>
                      <a:pt x="7876" y="2206"/>
                      <a:pt x="6669" y="1565"/>
                    </a:cubicBezTo>
                    <a:cubicBezTo>
                      <a:pt x="6284" y="1360"/>
                      <a:pt x="5913" y="1295"/>
                      <a:pt x="5583" y="1295"/>
                    </a:cubicBezTo>
                    <a:cubicBezTo>
                      <a:pt x="5027" y="1295"/>
                      <a:pt x="4585" y="1478"/>
                      <a:pt x="4375" y="1478"/>
                    </a:cubicBezTo>
                    <a:cubicBezTo>
                      <a:pt x="4319" y="1478"/>
                      <a:pt x="4280" y="1465"/>
                      <a:pt x="4259" y="1432"/>
                    </a:cubicBezTo>
                    <a:cubicBezTo>
                      <a:pt x="4116" y="1202"/>
                      <a:pt x="2865" y="368"/>
                      <a:pt x="1619" y="58"/>
                    </a:cubicBezTo>
                    <a:cubicBezTo>
                      <a:pt x="1460" y="18"/>
                      <a:pt x="1315" y="0"/>
                      <a:pt x="11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7" name="Google Shape;197;p34"/>
          <p:cNvSpPr txBox="1"/>
          <p:nvPr>
            <p:ph idx="3" type="title"/>
          </p:nvPr>
        </p:nvSpPr>
        <p:spPr>
          <a:xfrm>
            <a:off x="720000" y="1525229"/>
            <a:ext cx="14631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¿Qué es?</a:t>
            </a:r>
            <a:endParaRPr/>
          </a:p>
        </p:txBody>
      </p:sp>
      <p:sp>
        <p:nvSpPr>
          <p:cNvPr id="198" name="Google Shape;198;p34"/>
          <p:cNvSpPr txBox="1"/>
          <p:nvPr>
            <p:ph idx="4" type="title"/>
          </p:nvPr>
        </p:nvSpPr>
        <p:spPr>
          <a:xfrm>
            <a:off x="719988" y="1084229"/>
            <a:ext cx="731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99" name="Google Shape;199;p34"/>
          <p:cNvSpPr txBox="1"/>
          <p:nvPr>
            <p:ph idx="9" type="title"/>
          </p:nvPr>
        </p:nvSpPr>
        <p:spPr>
          <a:xfrm>
            <a:off x="720000" y="2511529"/>
            <a:ext cx="2834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Métodos</a:t>
            </a:r>
            <a:r>
              <a:rPr lang="es"/>
              <a:t> De Conversión.</a:t>
            </a:r>
            <a:endParaRPr/>
          </a:p>
        </p:txBody>
      </p:sp>
      <p:sp>
        <p:nvSpPr>
          <p:cNvPr id="200" name="Google Shape;200;p34"/>
          <p:cNvSpPr txBox="1"/>
          <p:nvPr>
            <p:ph idx="13" type="title"/>
          </p:nvPr>
        </p:nvSpPr>
        <p:spPr>
          <a:xfrm>
            <a:off x="720000" y="2070529"/>
            <a:ext cx="731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05</a:t>
            </a:r>
            <a:endParaRPr/>
          </a:p>
        </p:txBody>
      </p:sp>
      <p:sp>
        <p:nvSpPr>
          <p:cNvPr id="201" name="Google Shape;201;p34"/>
          <p:cNvSpPr txBox="1"/>
          <p:nvPr>
            <p:ph idx="14" type="title"/>
          </p:nvPr>
        </p:nvSpPr>
        <p:spPr>
          <a:xfrm>
            <a:off x="3663902" y="2511525"/>
            <a:ext cx="168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Extensiones.</a:t>
            </a:r>
            <a:endParaRPr/>
          </a:p>
        </p:txBody>
      </p:sp>
      <p:sp>
        <p:nvSpPr>
          <p:cNvPr id="202" name="Google Shape;202;p34"/>
          <p:cNvSpPr txBox="1"/>
          <p:nvPr>
            <p:ph idx="15" type="title"/>
          </p:nvPr>
        </p:nvSpPr>
        <p:spPr>
          <a:xfrm>
            <a:off x="3663888" y="2070529"/>
            <a:ext cx="731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06</a:t>
            </a:r>
            <a:endParaRPr/>
          </a:p>
        </p:txBody>
      </p:sp>
      <p:sp>
        <p:nvSpPr>
          <p:cNvPr id="203" name="Google Shape;203;p34"/>
          <p:cNvSpPr txBox="1"/>
          <p:nvPr>
            <p:ph idx="16" type="title"/>
          </p:nvPr>
        </p:nvSpPr>
        <p:spPr>
          <a:xfrm>
            <a:off x="720000" y="3325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"/>
              <a:t>Temario</a:t>
            </a:r>
            <a:endParaRPr/>
          </a:p>
        </p:txBody>
      </p:sp>
      <p:grpSp>
        <p:nvGrpSpPr>
          <p:cNvPr id="204" name="Google Shape;204;p34"/>
          <p:cNvGrpSpPr/>
          <p:nvPr/>
        </p:nvGrpSpPr>
        <p:grpSpPr>
          <a:xfrm>
            <a:off x="5011404" y="3075444"/>
            <a:ext cx="4355563" cy="1852295"/>
            <a:chOff x="1699660" y="3778418"/>
            <a:chExt cx="2314696" cy="984373"/>
          </a:xfrm>
        </p:grpSpPr>
        <p:sp>
          <p:nvSpPr>
            <p:cNvPr id="205" name="Google Shape;205;p34"/>
            <p:cNvSpPr/>
            <p:nvPr/>
          </p:nvSpPr>
          <p:spPr>
            <a:xfrm>
              <a:off x="1773801" y="4275279"/>
              <a:ext cx="1084533" cy="351780"/>
            </a:xfrm>
            <a:custGeom>
              <a:rect b="b" l="l" r="r" t="t"/>
              <a:pathLst>
                <a:path extrusionOk="0" h="9556" w="29461">
                  <a:moveTo>
                    <a:pt x="20407" y="1"/>
                  </a:moveTo>
                  <a:cubicBezTo>
                    <a:pt x="16701" y="1"/>
                    <a:pt x="13813" y="2303"/>
                    <a:pt x="10742" y="3763"/>
                  </a:cubicBezTo>
                  <a:cubicBezTo>
                    <a:pt x="7596" y="5260"/>
                    <a:pt x="4681" y="5604"/>
                    <a:pt x="4681" y="5604"/>
                  </a:cubicBezTo>
                  <a:lnTo>
                    <a:pt x="1" y="8713"/>
                  </a:lnTo>
                  <a:lnTo>
                    <a:pt x="269" y="9555"/>
                  </a:lnTo>
                  <a:lnTo>
                    <a:pt x="2148" y="8981"/>
                  </a:lnTo>
                  <a:cubicBezTo>
                    <a:pt x="2148" y="8981"/>
                    <a:pt x="11739" y="8060"/>
                    <a:pt x="12122" y="8021"/>
                  </a:cubicBezTo>
                  <a:cubicBezTo>
                    <a:pt x="12157" y="8018"/>
                    <a:pt x="12328" y="8016"/>
                    <a:pt x="12609" y="8016"/>
                  </a:cubicBezTo>
                  <a:cubicBezTo>
                    <a:pt x="15428" y="8016"/>
                    <a:pt x="29345" y="8176"/>
                    <a:pt x="29345" y="8176"/>
                  </a:cubicBezTo>
                  <a:lnTo>
                    <a:pt x="29461" y="6219"/>
                  </a:lnTo>
                  <a:cubicBezTo>
                    <a:pt x="28234" y="2229"/>
                    <a:pt x="24512" y="119"/>
                    <a:pt x="20677" y="5"/>
                  </a:cubicBezTo>
                  <a:cubicBezTo>
                    <a:pt x="20586" y="2"/>
                    <a:pt x="20497" y="1"/>
                    <a:pt x="204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4"/>
            <p:cNvSpPr/>
            <p:nvPr/>
          </p:nvSpPr>
          <p:spPr>
            <a:xfrm>
              <a:off x="2850944" y="4275279"/>
              <a:ext cx="1084533" cy="351780"/>
            </a:xfrm>
            <a:custGeom>
              <a:rect b="b" l="l" r="r" t="t"/>
              <a:pathLst>
                <a:path extrusionOk="0" h="9556" w="29461">
                  <a:moveTo>
                    <a:pt x="9056" y="1"/>
                  </a:moveTo>
                  <a:cubicBezTo>
                    <a:pt x="8966" y="1"/>
                    <a:pt x="8876" y="2"/>
                    <a:pt x="8786" y="5"/>
                  </a:cubicBezTo>
                  <a:cubicBezTo>
                    <a:pt x="4949" y="119"/>
                    <a:pt x="1229" y="2229"/>
                    <a:pt x="1" y="6219"/>
                  </a:cubicBezTo>
                  <a:lnTo>
                    <a:pt x="116" y="8176"/>
                  </a:lnTo>
                  <a:cubicBezTo>
                    <a:pt x="116" y="8176"/>
                    <a:pt x="14033" y="8016"/>
                    <a:pt x="16852" y="8016"/>
                  </a:cubicBezTo>
                  <a:cubicBezTo>
                    <a:pt x="17134" y="8016"/>
                    <a:pt x="17305" y="8018"/>
                    <a:pt x="17340" y="8021"/>
                  </a:cubicBezTo>
                  <a:cubicBezTo>
                    <a:pt x="17723" y="8060"/>
                    <a:pt x="27314" y="8981"/>
                    <a:pt x="27314" y="8981"/>
                  </a:cubicBezTo>
                  <a:lnTo>
                    <a:pt x="29193" y="9555"/>
                  </a:lnTo>
                  <a:lnTo>
                    <a:pt x="29461" y="8713"/>
                  </a:lnTo>
                  <a:lnTo>
                    <a:pt x="24781" y="5604"/>
                  </a:lnTo>
                  <a:cubicBezTo>
                    <a:pt x="24781" y="5604"/>
                    <a:pt x="21867" y="5260"/>
                    <a:pt x="18721" y="3763"/>
                  </a:cubicBezTo>
                  <a:cubicBezTo>
                    <a:pt x="15650" y="2303"/>
                    <a:pt x="12761" y="1"/>
                    <a:pt x="90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4"/>
            <p:cNvSpPr/>
            <p:nvPr/>
          </p:nvSpPr>
          <p:spPr>
            <a:xfrm>
              <a:off x="1773801" y="4275279"/>
              <a:ext cx="1084533" cy="351780"/>
            </a:xfrm>
            <a:custGeom>
              <a:rect b="b" l="l" r="r" t="t"/>
              <a:pathLst>
                <a:path extrusionOk="0" h="9556" w="29461">
                  <a:moveTo>
                    <a:pt x="20407" y="1"/>
                  </a:moveTo>
                  <a:cubicBezTo>
                    <a:pt x="16701" y="1"/>
                    <a:pt x="13813" y="2303"/>
                    <a:pt x="10742" y="3763"/>
                  </a:cubicBezTo>
                  <a:cubicBezTo>
                    <a:pt x="7596" y="5260"/>
                    <a:pt x="4681" y="5604"/>
                    <a:pt x="4681" y="5604"/>
                  </a:cubicBezTo>
                  <a:lnTo>
                    <a:pt x="1" y="8713"/>
                  </a:lnTo>
                  <a:lnTo>
                    <a:pt x="269" y="9555"/>
                  </a:lnTo>
                  <a:lnTo>
                    <a:pt x="2148" y="8981"/>
                  </a:lnTo>
                  <a:cubicBezTo>
                    <a:pt x="2148" y="8981"/>
                    <a:pt x="11739" y="8060"/>
                    <a:pt x="12122" y="8021"/>
                  </a:cubicBezTo>
                  <a:cubicBezTo>
                    <a:pt x="12157" y="8018"/>
                    <a:pt x="12328" y="8016"/>
                    <a:pt x="12609" y="8016"/>
                  </a:cubicBezTo>
                  <a:cubicBezTo>
                    <a:pt x="15428" y="8016"/>
                    <a:pt x="29345" y="8176"/>
                    <a:pt x="29345" y="8176"/>
                  </a:cubicBezTo>
                  <a:lnTo>
                    <a:pt x="29461" y="6219"/>
                  </a:lnTo>
                  <a:cubicBezTo>
                    <a:pt x="28234" y="2229"/>
                    <a:pt x="24512" y="119"/>
                    <a:pt x="20677" y="5"/>
                  </a:cubicBezTo>
                  <a:cubicBezTo>
                    <a:pt x="20586" y="2"/>
                    <a:pt x="20497" y="1"/>
                    <a:pt x="20407" y="1"/>
                  </a:cubicBezTo>
                  <a:close/>
                </a:path>
              </a:pathLst>
            </a:custGeom>
            <a:solidFill>
              <a:srgbClr val="191919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4"/>
            <p:cNvSpPr/>
            <p:nvPr/>
          </p:nvSpPr>
          <p:spPr>
            <a:xfrm>
              <a:off x="1917849" y="3778418"/>
              <a:ext cx="948953" cy="750018"/>
            </a:xfrm>
            <a:custGeom>
              <a:rect b="b" l="l" r="r" t="t"/>
              <a:pathLst>
                <a:path extrusionOk="0" h="20374" w="25778">
                  <a:moveTo>
                    <a:pt x="7749" y="1"/>
                  </a:moveTo>
                  <a:lnTo>
                    <a:pt x="1" y="7480"/>
                  </a:lnTo>
                  <a:cubicBezTo>
                    <a:pt x="1" y="7480"/>
                    <a:pt x="1726" y="10933"/>
                    <a:pt x="6904" y="11412"/>
                  </a:cubicBezTo>
                  <a:cubicBezTo>
                    <a:pt x="12083" y="11892"/>
                    <a:pt x="16431" y="12269"/>
                    <a:pt x="18900" y="13650"/>
                  </a:cubicBezTo>
                  <a:cubicBezTo>
                    <a:pt x="21549" y="15134"/>
                    <a:pt x="24699" y="20374"/>
                    <a:pt x="24699" y="20374"/>
                  </a:cubicBezTo>
                  <a:lnTo>
                    <a:pt x="25452" y="19730"/>
                  </a:lnTo>
                  <a:cubicBezTo>
                    <a:pt x="25452" y="19730"/>
                    <a:pt x="25778" y="16897"/>
                    <a:pt x="25202" y="14557"/>
                  </a:cubicBezTo>
                  <a:cubicBezTo>
                    <a:pt x="24626" y="12217"/>
                    <a:pt x="22345" y="10434"/>
                    <a:pt x="19737" y="9265"/>
                  </a:cubicBezTo>
                  <a:cubicBezTo>
                    <a:pt x="17128" y="8095"/>
                    <a:pt x="9399" y="4239"/>
                    <a:pt x="77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4"/>
            <p:cNvSpPr/>
            <p:nvPr/>
          </p:nvSpPr>
          <p:spPr>
            <a:xfrm>
              <a:off x="1724398" y="4412223"/>
              <a:ext cx="1128119" cy="323582"/>
            </a:xfrm>
            <a:custGeom>
              <a:rect b="b" l="l" r="r" t="t"/>
              <a:pathLst>
                <a:path extrusionOk="0" h="8790" w="30645">
                  <a:moveTo>
                    <a:pt x="20451" y="1"/>
                  </a:moveTo>
                  <a:cubicBezTo>
                    <a:pt x="16578" y="1"/>
                    <a:pt x="13525" y="2097"/>
                    <a:pt x="9398" y="3688"/>
                  </a:cubicBezTo>
                  <a:cubicBezTo>
                    <a:pt x="6385" y="4849"/>
                    <a:pt x="3913" y="5056"/>
                    <a:pt x="2534" y="5056"/>
                  </a:cubicBezTo>
                  <a:cubicBezTo>
                    <a:pt x="1771" y="5056"/>
                    <a:pt x="1343" y="4993"/>
                    <a:pt x="1343" y="4993"/>
                  </a:cubicBezTo>
                  <a:lnTo>
                    <a:pt x="0" y="8790"/>
                  </a:lnTo>
                  <a:cubicBezTo>
                    <a:pt x="0" y="8790"/>
                    <a:pt x="15881" y="8214"/>
                    <a:pt x="17799" y="7907"/>
                  </a:cubicBezTo>
                  <a:cubicBezTo>
                    <a:pt x="19716" y="7601"/>
                    <a:pt x="21020" y="6871"/>
                    <a:pt x="23169" y="6565"/>
                  </a:cubicBezTo>
                  <a:cubicBezTo>
                    <a:pt x="23466" y="6523"/>
                    <a:pt x="23748" y="6505"/>
                    <a:pt x="24015" y="6505"/>
                  </a:cubicBezTo>
                  <a:cubicBezTo>
                    <a:pt x="25682" y="6505"/>
                    <a:pt x="26736" y="7217"/>
                    <a:pt x="26736" y="7217"/>
                  </a:cubicBezTo>
                  <a:lnTo>
                    <a:pt x="27389" y="7178"/>
                  </a:lnTo>
                  <a:cubicBezTo>
                    <a:pt x="27389" y="7178"/>
                    <a:pt x="28233" y="6795"/>
                    <a:pt x="28731" y="6297"/>
                  </a:cubicBezTo>
                  <a:cubicBezTo>
                    <a:pt x="29230" y="5797"/>
                    <a:pt x="30644" y="4600"/>
                    <a:pt x="30644" y="4600"/>
                  </a:cubicBezTo>
                  <a:cubicBezTo>
                    <a:pt x="30644" y="4600"/>
                    <a:pt x="26736" y="811"/>
                    <a:pt x="22056" y="120"/>
                  </a:cubicBezTo>
                  <a:cubicBezTo>
                    <a:pt x="21503" y="39"/>
                    <a:pt x="20970" y="1"/>
                    <a:pt x="204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4"/>
            <p:cNvSpPr/>
            <p:nvPr/>
          </p:nvSpPr>
          <p:spPr>
            <a:xfrm>
              <a:off x="2293303" y="4585502"/>
              <a:ext cx="440130" cy="96596"/>
            </a:xfrm>
            <a:custGeom>
              <a:rect b="b" l="l" r="r" t="t"/>
              <a:pathLst>
                <a:path extrusionOk="0" h="2624" w="11956">
                  <a:moveTo>
                    <a:pt x="11924" y="1201"/>
                  </a:moveTo>
                  <a:cubicBezTo>
                    <a:pt x="11933" y="1208"/>
                    <a:pt x="11941" y="1214"/>
                    <a:pt x="11950" y="1221"/>
                  </a:cubicBezTo>
                  <a:cubicBezTo>
                    <a:pt x="11950" y="1221"/>
                    <a:pt x="11956" y="1217"/>
                    <a:pt x="11924" y="1201"/>
                  </a:cubicBezTo>
                  <a:close/>
                  <a:moveTo>
                    <a:pt x="8432" y="0"/>
                  </a:moveTo>
                  <a:cubicBezTo>
                    <a:pt x="7761" y="0"/>
                    <a:pt x="7063" y="110"/>
                    <a:pt x="6342" y="329"/>
                  </a:cubicBezTo>
                  <a:cubicBezTo>
                    <a:pt x="4238" y="966"/>
                    <a:pt x="924" y="2273"/>
                    <a:pt x="924" y="2273"/>
                  </a:cubicBezTo>
                  <a:cubicBezTo>
                    <a:pt x="924" y="2273"/>
                    <a:pt x="1" y="2624"/>
                    <a:pt x="28" y="2624"/>
                  </a:cubicBezTo>
                  <a:cubicBezTo>
                    <a:pt x="28" y="2624"/>
                    <a:pt x="30" y="2623"/>
                    <a:pt x="32" y="2623"/>
                  </a:cubicBezTo>
                  <a:cubicBezTo>
                    <a:pt x="117" y="2603"/>
                    <a:pt x="1742" y="2167"/>
                    <a:pt x="2518" y="1890"/>
                  </a:cubicBezTo>
                  <a:cubicBezTo>
                    <a:pt x="3294" y="1614"/>
                    <a:pt x="6979" y="573"/>
                    <a:pt x="7585" y="573"/>
                  </a:cubicBezTo>
                  <a:cubicBezTo>
                    <a:pt x="7915" y="573"/>
                    <a:pt x="8210" y="497"/>
                    <a:pt x="8681" y="497"/>
                  </a:cubicBezTo>
                  <a:cubicBezTo>
                    <a:pt x="9073" y="497"/>
                    <a:pt x="9588" y="550"/>
                    <a:pt x="10346" y="743"/>
                  </a:cubicBezTo>
                  <a:cubicBezTo>
                    <a:pt x="11536" y="1046"/>
                    <a:pt x="11845" y="1160"/>
                    <a:pt x="11924" y="1201"/>
                  </a:cubicBezTo>
                  <a:lnTo>
                    <a:pt x="11924" y="1201"/>
                  </a:lnTo>
                  <a:cubicBezTo>
                    <a:pt x="10883" y="398"/>
                    <a:pt x="9707" y="0"/>
                    <a:pt x="8432" y="0"/>
                  </a:cubicBezTo>
                  <a:close/>
                </a:path>
              </a:pathLst>
            </a:custGeom>
            <a:solidFill>
              <a:srgbClr val="191919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4"/>
            <p:cNvSpPr/>
            <p:nvPr/>
          </p:nvSpPr>
          <p:spPr>
            <a:xfrm>
              <a:off x="1803472" y="4486659"/>
              <a:ext cx="678123" cy="162343"/>
            </a:xfrm>
            <a:custGeom>
              <a:rect b="b" l="l" r="r" t="t"/>
              <a:pathLst>
                <a:path extrusionOk="0" h="4410" w="18421">
                  <a:moveTo>
                    <a:pt x="17599" y="1"/>
                  </a:moveTo>
                  <a:cubicBezTo>
                    <a:pt x="17143" y="1"/>
                    <a:pt x="16453" y="33"/>
                    <a:pt x="15425" y="145"/>
                  </a:cubicBezTo>
                  <a:cubicBezTo>
                    <a:pt x="12940" y="417"/>
                    <a:pt x="9704" y="2425"/>
                    <a:pt x="6804" y="3316"/>
                  </a:cubicBezTo>
                  <a:cubicBezTo>
                    <a:pt x="3905" y="4209"/>
                    <a:pt x="1" y="4289"/>
                    <a:pt x="1" y="4289"/>
                  </a:cubicBezTo>
                  <a:cubicBezTo>
                    <a:pt x="1" y="4289"/>
                    <a:pt x="1209" y="4409"/>
                    <a:pt x="2342" y="4409"/>
                  </a:cubicBezTo>
                  <a:cubicBezTo>
                    <a:pt x="2510" y="4409"/>
                    <a:pt x="2677" y="4407"/>
                    <a:pt x="2838" y="4401"/>
                  </a:cubicBezTo>
                  <a:cubicBezTo>
                    <a:pt x="4080" y="4352"/>
                    <a:pt x="5992" y="4018"/>
                    <a:pt x="7394" y="3523"/>
                  </a:cubicBezTo>
                  <a:cubicBezTo>
                    <a:pt x="8797" y="3029"/>
                    <a:pt x="8844" y="3205"/>
                    <a:pt x="10023" y="2695"/>
                  </a:cubicBezTo>
                  <a:cubicBezTo>
                    <a:pt x="11203" y="2185"/>
                    <a:pt x="14056" y="672"/>
                    <a:pt x="15043" y="481"/>
                  </a:cubicBezTo>
                  <a:cubicBezTo>
                    <a:pt x="16031" y="289"/>
                    <a:pt x="18421" y="67"/>
                    <a:pt x="18421" y="67"/>
                  </a:cubicBezTo>
                  <a:cubicBezTo>
                    <a:pt x="18421" y="67"/>
                    <a:pt x="18246" y="1"/>
                    <a:pt x="17599" y="1"/>
                  </a:cubicBezTo>
                  <a:close/>
                </a:path>
              </a:pathLst>
            </a:custGeom>
            <a:solidFill>
              <a:srgbClr val="191919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4"/>
            <p:cNvSpPr/>
            <p:nvPr/>
          </p:nvSpPr>
          <p:spPr>
            <a:xfrm>
              <a:off x="2850944" y="4275279"/>
              <a:ext cx="1084533" cy="351780"/>
            </a:xfrm>
            <a:custGeom>
              <a:rect b="b" l="l" r="r" t="t"/>
              <a:pathLst>
                <a:path extrusionOk="0" h="9556" w="29461">
                  <a:moveTo>
                    <a:pt x="9056" y="1"/>
                  </a:moveTo>
                  <a:cubicBezTo>
                    <a:pt x="8966" y="1"/>
                    <a:pt x="8876" y="2"/>
                    <a:pt x="8786" y="5"/>
                  </a:cubicBezTo>
                  <a:cubicBezTo>
                    <a:pt x="4949" y="119"/>
                    <a:pt x="1229" y="2229"/>
                    <a:pt x="1" y="6219"/>
                  </a:cubicBezTo>
                  <a:lnTo>
                    <a:pt x="116" y="8176"/>
                  </a:lnTo>
                  <a:cubicBezTo>
                    <a:pt x="116" y="8176"/>
                    <a:pt x="14033" y="8016"/>
                    <a:pt x="16852" y="8016"/>
                  </a:cubicBezTo>
                  <a:cubicBezTo>
                    <a:pt x="17134" y="8016"/>
                    <a:pt x="17305" y="8018"/>
                    <a:pt x="17340" y="8021"/>
                  </a:cubicBezTo>
                  <a:cubicBezTo>
                    <a:pt x="17723" y="8060"/>
                    <a:pt x="27314" y="8981"/>
                    <a:pt x="27314" y="8981"/>
                  </a:cubicBezTo>
                  <a:lnTo>
                    <a:pt x="29193" y="9555"/>
                  </a:lnTo>
                  <a:lnTo>
                    <a:pt x="29461" y="8713"/>
                  </a:lnTo>
                  <a:lnTo>
                    <a:pt x="24781" y="5604"/>
                  </a:lnTo>
                  <a:cubicBezTo>
                    <a:pt x="24781" y="5604"/>
                    <a:pt x="21867" y="5260"/>
                    <a:pt x="18721" y="3763"/>
                  </a:cubicBezTo>
                  <a:cubicBezTo>
                    <a:pt x="15650" y="2303"/>
                    <a:pt x="12761" y="1"/>
                    <a:pt x="9056" y="1"/>
                  </a:cubicBezTo>
                  <a:close/>
                </a:path>
              </a:pathLst>
            </a:custGeom>
            <a:solidFill>
              <a:srgbClr val="191919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4"/>
            <p:cNvSpPr/>
            <p:nvPr/>
          </p:nvSpPr>
          <p:spPr>
            <a:xfrm>
              <a:off x="2842477" y="3778418"/>
              <a:ext cx="948953" cy="750018"/>
            </a:xfrm>
            <a:custGeom>
              <a:rect b="b" l="l" r="r" t="t"/>
              <a:pathLst>
                <a:path extrusionOk="0" h="20374" w="25778">
                  <a:moveTo>
                    <a:pt x="18030" y="1"/>
                  </a:moveTo>
                  <a:cubicBezTo>
                    <a:pt x="16380" y="4239"/>
                    <a:pt x="8652" y="8095"/>
                    <a:pt x="6043" y="9265"/>
                  </a:cubicBezTo>
                  <a:cubicBezTo>
                    <a:pt x="3435" y="10434"/>
                    <a:pt x="1152" y="12217"/>
                    <a:pt x="576" y="14557"/>
                  </a:cubicBezTo>
                  <a:cubicBezTo>
                    <a:pt x="1" y="16897"/>
                    <a:pt x="326" y="19730"/>
                    <a:pt x="326" y="19730"/>
                  </a:cubicBezTo>
                  <a:lnTo>
                    <a:pt x="1079" y="20374"/>
                  </a:lnTo>
                  <a:cubicBezTo>
                    <a:pt x="1079" y="20374"/>
                    <a:pt x="4229" y="15134"/>
                    <a:pt x="6880" y="13650"/>
                  </a:cubicBezTo>
                  <a:cubicBezTo>
                    <a:pt x="9347" y="12269"/>
                    <a:pt x="13696" y="11892"/>
                    <a:pt x="18874" y="11412"/>
                  </a:cubicBezTo>
                  <a:cubicBezTo>
                    <a:pt x="24052" y="10933"/>
                    <a:pt x="25778" y="7480"/>
                    <a:pt x="25778" y="7480"/>
                  </a:cubicBezTo>
                  <a:lnTo>
                    <a:pt x="180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4"/>
            <p:cNvSpPr/>
            <p:nvPr/>
          </p:nvSpPr>
          <p:spPr>
            <a:xfrm>
              <a:off x="2852491" y="4412223"/>
              <a:ext cx="1132426" cy="323582"/>
            </a:xfrm>
            <a:custGeom>
              <a:rect b="b" l="l" r="r" t="t"/>
              <a:pathLst>
                <a:path extrusionOk="0" h="8790" w="30762">
                  <a:moveTo>
                    <a:pt x="10311" y="1"/>
                  </a:moveTo>
                  <a:cubicBezTo>
                    <a:pt x="9792" y="1"/>
                    <a:pt x="9258" y="39"/>
                    <a:pt x="8705" y="120"/>
                  </a:cubicBezTo>
                  <a:cubicBezTo>
                    <a:pt x="4026" y="811"/>
                    <a:pt x="0" y="4600"/>
                    <a:pt x="0" y="4600"/>
                  </a:cubicBezTo>
                  <a:cubicBezTo>
                    <a:pt x="0" y="4600"/>
                    <a:pt x="1531" y="5797"/>
                    <a:pt x="2030" y="6297"/>
                  </a:cubicBezTo>
                  <a:cubicBezTo>
                    <a:pt x="2529" y="6795"/>
                    <a:pt x="3373" y="7178"/>
                    <a:pt x="3373" y="7178"/>
                  </a:cubicBezTo>
                  <a:lnTo>
                    <a:pt x="4026" y="7217"/>
                  </a:lnTo>
                  <a:cubicBezTo>
                    <a:pt x="4026" y="7217"/>
                    <a:pt x="5079" y="6505"/>
                    <a:pt x="6746" y="6505"/>
                  </a:cubicBezTo>
                  <a:cubicBezTo>
                    <a:pt x="7013" y="6505"/>
                    <a:pt x="7296" y="6523"/>
                    <a:pt x="7593" y="6565"/>
                  </a:cubicBezTo>
                  <a:cubicBezTo>
                    <a:pt x="9741" y="6871"/>
                    <a:pt x="11045" y="7601"/>
                    <a:pt x="12962" y="7907"/>
                  </a:cubicBezTo>
                  <a:cubicBezTo>
                    <a:pt x="14881" y="8214"/>
                    <a:pt x="30761" y="8790"/>
                    <a:pt x="30761" y="8790"/>
                  </a:cubicBezTo>
                  <a:lnTo>
                    <a:pt x="29419" y="4993"/>
                  </a:lnTo>
                  <a:cubicBezTo>
                    <a:pt x="29419" y="4993"/>
                    <a:pt x="28990" y="5056"/>
                    <a:pt x="28228" y="5056"/>
                  </a:cubicBezTo>
                  <a:cubicBezTo>
                    <a:pt x="26849" y="5056"/>
                    <a:pt x="24376" y="4849"/>
                    <a:pt x="21363" y="3688"/>
                  </a:cubicBezTo>
                  <a:cubicBezTo>
                    <a:pt x="17236" y="2097"/>
                    <a:pt x="14184" y="1"/>
                    <a:pt x="10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4"/>
            <p:cNvSpPr/>
            <p:nvPr/>
          </p:nvSpPr>
          <p:spPr>
            <a:xfrm>
              <a:off x="2975850" y="4585502"/>
              <a:ext cx="440130" cy="96596"/>
            </a:xfrm>
            <a:custGeom>
              <a:rect b="b" l="l" r="r" t="t"/>
              <a:pathLst>
                <a:path extrusionOk="0" h="2624" w="11956">
                  <a:moveTo>
                    <a:pt x="33" y="1201"/>
                  </a:moveTo>
                  <a:lnTo>
                    <a:pt x="33" y="1201"/>
                  </a:lnTo>
                  <a:cubicBezTo>
                    <a:pt x="1" y="1217"/>
                    <a:pt x="6" y="1221"/>
                    <a:pt x="6" y="1221"/>
                  </a:cubicBezTo>
                  <a:cubicBezTo>
                    <a:pt x="15" y="1214"/>
                    <a:pt x="24" y="1208"/>
                    <a:pt x="33" y="1201"/>
                  </a:cubicBezTo>
                  <a:close/>
                  <a:moveTo>
                    <a:pt x="3525" y="0"/>
                  </a:moveTo>
                  <a:cubicBezTo>
                    <a:pt x="2250" y="0"/>
                    <a:pt x="1074" y="398"/>
                    <a:pt x="33" y="1201"/>
                  </a:cubicBezTo>
                  <a:lnTo>
                    <a:pt x="33" y="1201"/>
                  </a:lnTo>
                  <a:cubicBezTo>
                    <a:pt x="112" y="1160"/>
                    <a:pt x="421" y="1046"/>
                    <a:pt x="1610" y="743"/>
                  </a:cubicBezTo>
                  <a:cubicBezTo>
                    <a:pt x="2369" y="550"/>
                    <a:pt x="2883" y="497"/>
                    <a:pt x="3276" y="497"/>
                  </a:cubicBezTo>
                  <a:cubicBezTo>
                    <a:pt x="3747" y="497"/>
                    <a:pt x="4042" y="573"/>
                    <a:pt x="4372" y="573"/>
                  </a:cubicBezTo>
                  <a:cubicBezTo>
                    <a:pt x="4977" y="573"/>
                    <a:pt x="8664" y="1614"/>
                    <a:pt x="9440" y="1890"/>
                  </a:cubicBezTo>
                  <a:cubicBezTo>
                    <a:pt x="10214" y="2167"/>
                    <a:pt x="11840" y="2603"/>
                    <a:pt x="11925" y="2623"/>
                  </a:cubicBezTo>
                  <a:cubicBezTo>
                    <a:pt x="11928" y="2623"/>
                    <a:pt x="11929" y="2624"/>
                    <a:pt x="11930" y="2624"/>
                  </a:cubicBezTo>
                  <a:cubicBezTo>
                    <a:pt x="11956" y="2624"/>
                    <a:pt x="11033" y="2273"/>
                    <a:pt x="11033" y="2273"/>
                  </a:cubicBezTo>
                  <a:cubicBezTo>
                    <a:pt x="11033" y="2273"/>
                    <a:pt x="7719" y="966"/>
                    <a:pt x="5614" y="329"/>
                  </a:cubicBezTo>
                  <a:cubicBezTo>
                    <a:pt x="4894" y="110"/>
                    <a:pt x="4196" y="0"/>
                    <a:pt x="3525" y="0"/>
                  </a:cubicBezTo>
                  <a:close/>
                </a:path>
              </a:pathLst>
            </a:custGeom>
            <a:solidFill>
              <a:srgbClr val="191919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4"/>
            <p:cNvSpPr/>
            <p:nvPr/>
          </p:nvSpPr>
          <p:spPr>
            <a:xfrm>
              <a:off x="3227687" y="4486659"/>
              <a:ext cx="678123" cy="162343"/>
            </a:xfrm>
            <a:custGeom>
              <a:rect b="b" l="l" r="r" t="t"/>
              <a:pathLst>
                <a:path extrusionOk="0" h="4410" w="18421">
                  <a:moveTo>
                    <a:pt x="822" y="1"/>
                  </a:moveTo>
                  <a:cubicBezTo>
                    <a:pt x="176" y="1"/>
                    <a:pt x="0" y="67"/>
                    <a:pt x="0" y="67"/>
                  </a:cubicBezTo>
                  <a:cubicBezTo>
                    <a:pt x="0" y="67"/>
                    <a:pt x="2392" y="289"/>
                    <a:pt x="3379" y="481"/>
                  </a:cubicBezTo>
                  <a:cubicBezTo>
                    <a:pt x="4367" y="672"/>
                    <a:pt x="7219" y="2185"/>
                    <a:pt x="8399" y="2695"/>
                  </a:cubicBezTo>
                  <a:cubicBezTo>
                    <a:pt x="9577" y="3205"/>
                    <a:pt x="9626" y="3029"/>
                    <a:pt x="11027" y="3523"/>
                  </a:cubicBezTo>
                  <a:cubicBezTo>
                    <a:pt x="12430" y="4018"/>
                    <a:pt x="14341" y="4352"/>
                    <a:pt x="15584" y="4401"/>
                  </a:cubicBezTo>
                  <a:cubicBezTo>
                    <a:pt x="15745" y="4407"/>
                    <a:pt x="15912" y="4409"/>
                    <a:pt x="16080" y="4409"/>
                  </a:cubicBezTo>
                  <a:cubicBezTo>
                    <a:pt x="17214" y="4409"/>
                    <a:pt x="18421" y="4289"/>
                    <a:pt x="18421" y="4289"/>
                  </a:cubicBezTo>
                  <a:cubicBezTo>
                    <a:pt x="18421" y="4289"/>
                    <a:pt x="14517" y="4209"/>
                    <a:pt x="11617" y="3316"/>
                  </a:cubicBezTo>
                  <a:cubicBezTo>
                    <a:pt x="8717" y="2425"/>
                    <a:pt x="5482" y="417"/>
                    <a:pt x="2996" y="145"/>
                  </a:cubicBezTo>
                  <a:cubicBezTo>
                    <a:pt x="1968" y="33"/>
                    <a:pt x="1278" y="1"/>
                    <a:pt x="822" y="1"/>
                  </a:cubicBezTo>
                  <a:close/>
                </a:path>
              </a:pathLst>
            </a:custGeom>
            <a:solidFill>
              <a:srgbClr val="191919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4"/>
            <p:cNvSpPr/>
            <p:nvPr/>
          </p:nvSpPr>
          <p:spPr>
            <a:xfrm>
              <a:off x="2706969" y="4580900"/>
              <a:ext cx="292586" cy="111174"/>
            </a:xfrm>
            <a:custGeom>
              <a:rect b="b" l="l" r="r" t="t"/>
              <a:pathLst>
                <a:path extrusionOk="0" h="3020" w="7948">
                  <a:moveTo>
                    <a:pt x="4016" y="1"/>
                  </a:moveTo>
                  <a:cubicBezTo>
                    <a:pt x="3632" y="1"/>
                    <a:pt x="2967" y="608"/>
                    <a:pt x="2520" y="966"/>
                  </a:cubicBezTo>
                  <a:cubicBezTo>
                    <a:pt x="2072" y="1325"/>
                    <a:pt x="1049" y="2591"/>
                    <a:pt x="1" y="2731"/>
                  </a:cubicBezTo>
                  <a:lnTo>
                    <a:pt x="736" y="3019"/>
                  </a:lnTo>
                  <a:cubicBezTo>
                    <a:pt x="736" y="3019"/>
                    <a:pt x="1235" y="2961"/>
                    <a:pt x="2270" y="2002"/>
                  </a:cubicBezTo>
                  <a:cubicBezTo>
                    <a:pt x="3306" y="1043"/>
                    <a:pt x="3593" y="641"/>
                    <a:pt x="4035" y="602"/>
                  </a:cubicBezTo>
                  <a:cubicBezTo>
                    <a:pt x="4038" y="602"/>
                    <a:pt x="4041" y="602"/>
                    <a:pt x="4045" y="602"/>
                  </a:cubicBezTo>
                  <a:cubicBezTo>
                    <a:pt x="4502" y="602"/>
                    <a:pt x="6454" y="3000"/>
                    <a:pt x="7675" y="3000"/>
                  </a:cubicBezTo>
                  <a:cubicBezTo>
                    <a:pt x="7689" y="3000"/>
                    <a:pt x="7703" y="3000"/>
                    <a:pt x="7717" y="2999"/>
                  </a:cubicBezTo>
                  <a:lnTo>
                    <a:pt x="7947" y="2846"/>
                  </a:lnTo>
                  <a:cubicBezTo>
                    <a:pt x="7947" y="2846"/>
                    <a:pt x="6317" y="1542"/>
                    <a:pt x="5532" y="851"/>
                  </a:cubicBezTo>
                  <a:cubicBezTo>
                    <a:pt x="4745" y="161"/>
                    <a:pt x="4399" y="1"/>
                    <a:pt x="40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4"/>
            <p:cNvSpPr/>
            <p:nvPr/>
          </p:nvSpPr>
          <p:spPr>
            <a:xfrm>
              <a:off x="1699660" y="4676466"/>
              <a:ext cx="2314696" cy="86325"/>
            </a:xfrm>
            <a:custGeom>
              <a:rect b="b" l="l" r="r" t="t"/>
              <a:pathLst>
                <a:path extrusionOk="0" h="2345" w="62878">
                  <a:moveTo>
                    <a:pt x="28061" y="0"/>
                  </a:moveTo>
                  <a:lnTo>
                    <a:pt x="71" y="1324"/>
                  </a:lnTo>
                  <a:lnTo>
                    <a:pt x="1" y="2333"/>
                  </a:lnTo>
                  <a:lnTo>
                    <a:pt x="27485" y="1112"/>
                  </a:lnTo>
                  <a:cubicBezTo>
                    <a:pt x="27485" y="1112"/>
                    <a:pt x="29237" y="2344"/>
                    <a:pt x="31239" y="2344"/>
                  </a:cubicBezTo>
                  <a:cubicBezTo>
                    <a:pt x="31306" y="2344"/>
                    <a:pt x="31372" y="2343"/>
                    <a:pt x="31439" y="2340"/>
                  </a:cubicBezTo>
                  <a:cubicBezTo>
                    <a:pt x="31506" y="2343"/>
                    <a:pt x="31572" y="2344"/>
                    <a:pt x="31639" y="2344"/>
                  </a:cubicBezTo>
                  <a:cubicBezTo>
                    <a:pt x="33640" y="2344"/>
                    <a:pt x="35392" y="1112"/>
                    <a:pt x="35392" y="1112"/>
                  </a:cubicBezTo>
                  <a:lnTo>
                    <a:pt x="62877" y="2333"/>
                  </a:lnTo>
                  <a:lnTo>
                    <a:pt x="62877" y="2333"/>
                  </a:lnTo>
                  <a:lnTo>
                    <a:pt x="62806" y="1324"/>
                  </a:lnTo>
                  <a:lnTo>
                    <a:pt x="34816" y="0"/>
                  </a:lnTo>
                  <a:cubicBezTo>
                    <a:pt x="33807" y="1070"/>
                    <a:pt x="32252" y="1178"/>
                    <a:pt x="31662" y="1178"/>
                  </a:cubicBezTo>
                  <a:cubicBezTo>
                    <a:pt x="31565" y="1178"/>
                    <a:pt x="31494" y="1175"/>
                    <a:pt x="31456" y="1173"/>
                  </a:cubicBezTo>
                  <a:lnTo>
                    <a:pt x="31456" y="1170"/>
                  </a:lnTo>
                  <a:cubicBezTo>
                    <a:pt x="31456" y="1170"/>
                    <a:pt x="31446" y="1172"/>
                    <a:pt x="31439" y="1172"/>
                  </a:cubicBezTo>
                  <a:cubicBezTo>
                    <a:pt x="31430" y="1172"/>
                    <a:pt x="31422" y="1170"/>
                    <a:pt x="31422" y="1170"/>
                  </a:cubicBezTo>
                  <a:lnTo>
                    <a:pt x="31422" y="1173"/>
                  </a:lnTo>
                  <a:cubicBezTo>
                    <a:pt x="31384" y="1175"/>
                    <a:pt x="31313" y="1178"/>
                    <a:pt x="31215" y="1178"/>
                  </a:cubicBezTo>
                  <a:cubicBezTo>
                    <a:pt x="30625" y="1178"/>
                    <a:pt x="29069" y="1070"/>
                    <a:pt x="28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4"/>
            <p:cNvSpPr/>
            <p:nvPr/>
          </p:nvSpPr>
          <p:spPr>
            <a:xfrm>
              <a:off x="2493713" y="4487579"/>
              <a:ext cx="88939" cy="179350"/>
            </a:xfrm>
            <a:custGeom>
              <a:rect b="b" l="l" r="r" t="t"/>
              <a:pathLst>
                <a:path extrusionOk="0" h="4872" w="2416">
                  <a:moveTo>
                    <a:pt x="575" y="1"/>
                  </a:moveTo>
                  <a:cubicBezTo>
                    <a:pt x="380" y="1"/>
                    <a:pt x="186" y="13"/>
                    <a:pt x="1" y="43"/>
                  </a:cubicBezTo>
                  <a:lnTo>
                    <a:pt x="125" y="4871"/>
                  </a:lnTo>
                  <a:lnTo>
                    <a:pt x="1418" y="3470"/>
                  </a:lnTo>
                  <a:lnTo>
                    <a:pt x="2352" y="4747"/>
                  </a:lnTo>
                  <a:lnTo>
                    <a:pt x="2415" y="276"/>
                  </a:lnTo>
                  <a:cubicBezTo>
                    <a:pt x="2415" y="276"/>
                    <a:pt x="1492" y="1"/>
                    <a:pt x="5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" name="Google Shape;220;p34"/>
          <p:cNvGrpSpPr/>
          <p:nvPr/>
        </p:nvGrpSpPr>
        <p:grpSpPr>
          <a:xfrm>
            <a:off x="7931322" y="3536057"/>
            <a:ext cx="832949" cy="1367447"/>
            <a:chOff x="3170406" y="1633711"/>
            <a:chExt cx="373352" cy="612930"/>
          </a:xfrm>
        </p:grpSpPr>
        <p:sp>
          <p:nvSpPr>
            <p:cNvPr id="221" name="Google Shape;221;p34"/>
            <p:cNvSpPr/>
            <p:nvPr/>
          </p:nvSpPr>
          <p:spPr>
            <a:xfrm>
              <a:off x="3188260" y="1712602"/>
              <a:ext cx="338196" cy="534039"/>
            </a:xfrm>
            <a:custGeom>
              <a:rect b="b" l="l" r="r" t="t"/>
              <a:pathLst>
                <a:path extrusionOk="0" h="14507" w="9187">
                  <a:moveTo>
                    <a:pt x="0" y="1"/>
                  </a:moveTo>
                  <a:lnTo>
                    <a:pt x="670" y="14073"/>
                  </a:lnTo>
                  <a:cubicBezTo>
                    <a:pt x="681" y="14316"/>
                    <a:pt x="881" y="14507"/>
                    <a:pt x="1124" y="14507"/>
                  </a:cubicBezTo>
                  <a:lnTo>
                    <a:pt x="7794" y="14507"/>
                  </a:lnTo>
                  <a:cubicBezTo>
                    <a:pt x="8034" y="14507"/>
                    <a:pt x="8232" y="14321"/>
                    <a:pt x="8248" y="14081"/>
                  </a:cubicBezTo>
                  <a:lnTo>
                    <a:pt x="91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3198200" y="1921110"/>
              <a:ext cx="314379" cy="180565"/>
            </a:xfrm>
            <a:custGeom>
              <a:rect b="b" l="l" r="r" t="t"/>
              <a:pathLst>
                <a:path extrusionOk="0" h="4905" w="8540">
                  <a:moveTo>
                    <a:pt x="0" y="1"/>
                  </a:moveTo>
                  <a:lnTo>
                    <a:pt x="233" y="4905"/>
                  </a:lnTo>
                  <a:lnTo>
                    <a:pt x="8212" y="4905"/>
                  </a:lnTo>
                  <a:lnTo>
                    <a:pt x="8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3188260" y="1712565"/>
              <a:ext cx="338196" cy="103038"/>
            </a:xfrm>
            <a:custGeom>
              <a:rect b="b" l="l" r="r" t="t"/>
              <a:pathLst>
                <a:path extrusionOk="0" h="2799" w="9187">
                  <a:moveTo>
                    <a:pt x="0" y="0"/>
                  </a:moveTo>
                  <a:lnTo>
                    <a:pt x="134" y="2799"/>
                  </a:lnTo>
                  <a:lnTo>
                    <a:pt x="9000" y="2799"/>
                  </a:lnTo>
                  <a:lnTo>
                    <a:pt x="9187" y="0"/>
                  </a:lnTo>
                  <a:close/>
                </a:path>
              </a:pathLst>
            </a:custGeom>
            <a:solidFill>
              <a:srgbClr val="191919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4"/>
            <p:cNvSpPr/>
            <p:nvPr/>
          </p:nvSpPr>
          <p:spPr>
            <a:xfrm>
              <a:off x="3418893" y="1712565"/>
              <a:ext cx="107566" cy="534076"/>
            </a:xfrm>
            <a:custGeom>
              <a:rect b="b" l="l" r="r" t="t"/>
              <a:pathLst>
                <a:path extrusionOk="0" h="14508" w="2922">
                  <a:moveTo>
                    <a:pt x="1393" y="0"/>
                  </a:moveTo>
                  <a:lnTo>
                    <a:pt x="453" y="14082"/>
                  </a:lnTo>
                  <a:cubicBezTo>
                    <a:pt x="438" y="14322"/>
                    <a:pt x="239" y="14508"/>
                    <a:pt x="0" y="14508"/>
                  </a:cubicBezTo>
                  <a:lnTo>
                    <a:pt x="1529" y="14508"/>
                  </a:lnTo>
                  <a:cubicBezTo>
                    <a:pt x="1769" y="14508"/>
                    <a:pt x="1967" y="14322"/>
                    <a:pt x="1983" y="14082"/>
                  </a:cubicBezTo>
                  <a:lnTo>
                    <a:pt x="2922" y="0"/>
                  </a:lnTo>
                  <a:close/>
                </a:path>
              </a:pathLst>
            </a:custGeom>
            <a:solidFill>
              <a:srgbClr val="191919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4"/>
            <p:cNvSpPr/>
            <p:nvPr/>
          </p:nvSpPr>
          <p:spPr>
            <a:xfrm>
              <a:off x="3235455" y="1712565"/>
              <a:ext cx="61256" cy="534076"/>
            </a:xfrm>
            <a:custGeom>
              <a:rect b="b" l="l" r="r" t="t"/>
              <a:pathLst>
                <a:path extrusionOk="0" h="14508" w="1664">
                  <a:moveTo>
                    <a:pt x="701" y="0"/>
                  </a:moveTo>
                  <a:lnTo>
                    <a:pt x="1" y="26"/>
                  </a:lnTo>
                  <a:lnTo>
                    <a:pt x="522" y="14508"/>
                  </a:lnTo>
                  <a:lnTo>
                    <a:pt x="1664" y="14508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FFFFFF">
                <a:alpha val="3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4"/>
            <p:cNvSpPr/>
            <p:nvPr/>
          </p:nvSpPr>
          <p:spPr>
            <a:xfrm>
              <a:off x="3220656" y="1633711"/>
              <a:ext cx="272560" cy="91589"/>
            </a:xfrm>
            <a:custGeom>
              <a:rect b="b" l="l" r="r" t="t"/>
              <a:pathLst>
                <a:path extrusionOk="0" h="2488" w="7404">
                  <a:moveTo>
                    <a:pt x="851" y="1"/>
                  </a:moveTo>
                  <a:cubicBezTo>
                    <a:pt x="551" y="1"/>
                    <a:pt x="294" y="221"/>
                    <a:pt x="250" y="519"/>
                  </a:cubicBezTo>
                  <a:lnTo>
                    <a:pt x="56" y="1787"/>
                  </a:lnTo>
                  <a:cubicBezTo>
                    <a:pt x="0" y="2157"/>
                    <a:pt x="284" y="2488"/>
                    <a:pt x="659" y="2488"/>
                  </a:cubicBezTo>
                  <a:lnTo>
                    <a:pt x="6728" y="2488"/>
                  </a:lnTo>
                  <a:cubicBezTo>
                    <a:pt x="7115" y="2488"/>
                    <a:pt x="7404" y="2134"/>
                    <a:pt x="7325" y="1755"/>
                  </a:cubicBezTo>
                  <a:lnTo>
                    <a:pt x="7061" y="487"/>
                  </a:lnTo>
                  <a:cubicBezTo>
                    <a:pt x="7003" y="204"/>
                    <a:pt x="6754" y="1"/>
                    <a:pt x="6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4"/>
            <p:cNvSpPr/>
            <p:nvPr/>
          </p:nvSpPr>
          <p:spPr>
            <a:xfrm>
              <a:off x="3220656" y="1679102"/>
              <a:ext cx="272560" cy="46200"/>
            </a:xfrm>
            <a:custGeom>
              <a:rect b="b" l="l" r="r" t="t"/>
              <a:pathLst>
                <a:path extrusionOk="0" h="1255" w="7404">
                  <a:moveTo>
                    <a:pt x="140" y="1"/>
                  </a:moveTo>
                  <a:lnTo>
                    <a:pt x="56" y="554"/>
                  </a:lnTo>
                  <a:cubicBezTo>
                    <a:pt x="0" y="924"/>
                    <a:pt x="284" y="1255"/>
                    <a:pt x="659" y="1255"/>
                  </a:cubicBezTo>
                  <a:lnTo>
                    <a:pt x="6728" y="1255"/>
                  </a:lnTo>
                  <a:cubicBezTo>
                    <a:pt x="7115" y="1255"/>
                    <a:pt x="7404" y="901"/>
                    <a:pt x="7325" y="522"/>
                  </a:cubicBezTo>
                  <a:lnTo>
                    <a:pt x="7217" y="1"/>
                  </a:lnTo>
                  <a:close/>
                </a:path>
              </a:pathLst>
            </a:custGeom>
            <a:solidFill>
              <a:srgbClr val="FFFFFF">
                <a:alpha val="3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4"/>
            <p:cNvSpPr/>
            <p:nvPr/>
          </p:nvSpPr>
          <p:spPr>
            <a:xfrm>
              <a:off x="3170406" y="1692244"/>
              <a:ext cx="373352" cy="91590"/>
            </a:xfrm>
            <a:custGeom>
              <a:rect b="b" l="l" r="r" t="t"/>
              <a:pathLst>
                <a:path extrusionOk="0" h="2488" w="10142">
                  <a:moveTo>
                    <a:pt x="696" y="1"/>
                  </a:moveTo>
                  <a:cubicBezTo>
                    <a:pt x="495" y="1"/>
                    <a:pt x="324" y="147"/>
                    <a:pt x="294" y="345"/>
                  </a:cubicBezTo>
                  <a:lnTo>
                    <a:pt x="38" y="2019"/>
                  </a:lnTo>
                  <a:cubicBezTo>
                    <a:pt x="1" y="2265"/>
                    <a:pt x="191" y="2488"/>
                    <a:pt x="441" y="2488"/>
                  </a:cubicBezTo>
                  <a:lnTo>
                    <a:pt x="9690" y="2488"/>
                  </a:lnTo>
                  <a:cubicBezTo>
                    <a:pt x="9947" y="2488"/>
                    <a:pt x="10142" y="2251"/>
                    <a:pt x="10089" y="1998"/>
                  </a:cubicBezTo>
                  <a:lnTo>
                    <a:pt x="9740" y="324"/>
                  </a:lnTo>
                  <a:cubicBezTo>
                    <a:pt x="9700" y="135"/>
                    <a:pt x="9535" y="1"/>
                    <a:pt x="9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Google Shape;229;p34"/>
          <p:cNvSpPr txBox="1"/>
          <p:nvPr>
            <p:ph idx="3" type="title"/>
          </p:nvPr>
        </p:nvSpPr>
        <p:spPr>
          <a:xfrm>
            <a:off x="1986075" y="1525242"/>
            <a:ext cx="14631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Inicios.</a:t>
            </a:r>
            <a:endParaRPr/>
          </a:p>
        </p:txBody>
      </p:sp>
      <p:sp>
        <p:nvSpPr>
          <p:cNvPr id="230" name="Google Shape;230;p34"/>
          <p:cNvSpPr txBox="1"/>
          <p:nvPr>
            <p:ph idx="4" type="title"/>
          </p:nvPr>
        </p:nvSpPr>
        <p:spPr>
          <a:xfrm>
            <a:off x="1986063" y="1084242"/>
            <a:ext cx="731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231" name="Google Shape;231;p34"/>
          <p:cNvSpPr txBox="1"/>
          <p:nvPr>
            <p:ph idx="3" type="title"/>
          </p:nvPr>
        </p:nvSpPr>
        <p:spPr>
          <a:xfrm>
            <a:off x="3047000" y="1525225"/>
            <a:ext cx="16257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Plataformas.</a:t>
            </a:r>
            <a:endParaRPr/>
          </a:p>
        </p:txBody>
      </p:sp>
      <p:sp>
        <p:nvSpPr>
          <p:cNvPr id="232" name="Google Shape;232;p34"/>
          <p:cNvSpPr txBox="1"/>
          <p:nvPr>
            <p:ph idx="4" type="title"/>
          </p:nvPr>
        </p:nvSpPr>
        <p:spPr>
          <a:xfrm>
            <a:off x="3046988" y="1084229"/>
            <a:ext cx="731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233" name="Google Shape;233;p34"/>
          <p:cNvSpPr txBox="1"/>
          <p:nvPr>
            <p:ph idx="3" type="title"/>
          </p:nvPr>
        </p:nvSpPr>
        <p:spPr>
          <a:xfrm>
            <a:off x="4621948" y="1525250"/>
            <a:ext cx="32196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¿Qué podemos hacer </a:t>
            </a:r>
            <a:r>
              <a:rPr lang="es"/>
              <a:t>con él</a:t>
            </a:r>
            <a:r>
              <a:rPr lang="es"/>
              <a:t>?</a:t>
            </a:r>
            <a:endParaRPr/>
          </a:p>
        </p:txBody>
      </p:sp>
      <p:sp>
        <p:nvSpPr>
          <p:cNvPr id="234" name="Google Shape;234;p34"/>
          <p:cNvSpPr txBox="1"/>
          <p:nvPr>
            <p:ph idx="4" type="title"/>
          </p:nvPr>
        </p:nvSpPr>
        <p:spPr>
          <a:xfrm>
            <a:off x="4621926" y="1084242"/>
            <a:ext cx="731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235" name="Google Shape;235;p34"/>
          <p:cNvSpPr txBox="1"/>
          <p:nvPr>
            <p:ph idx="3" type="title"/>
          </p:nvPr>
        </p:nvSpPr>
        <p:spPr>
          <a:xfrm>
            <a:off x="5292600" y="2511525"/>
            <a:ext cx="23307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Documentación.</a:t>
            </a:r>
            <a:endParaRPr/>
          </a:p>
        </p:txBody>
      </p:sp>
      <p:sp>
        <p:nvSpPr>
          <p:cNvPr id="236" name="Google Shape;236;p34"/>
          <p:cNvSpPr txBox="1"/>
          <p:nvPr>
            <p:ph idx="4" type="title"/>
          </p:nvPr>
        </p:nvSpPr>
        <p:spPr>
          <a:xfrm>
            <a:off x="5292588" y="2070529"/>
            <a:ext cx="731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07</a:t>
            </a:r>
            <a:endParaRPr/>
          </a:p>
        </p:txBody>
      </p:sp>
      <p:sp>
        <p:nvSpPr>
          <p:cNvPr id="237" name="Google Shape;237;p34"/>
          <p:cNvSpPr txBox="1"/>
          <p:nvPr>
            <p:ph idx="3" type="title"/>
          </p:nvPr>
        </p:nvSpPr>
        <p:spPr>
          <a:xfrm>
            <a:off x="720000" y="3521200"/>
            <a:ext cx="23307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Prácticas.</a:t>
            </a:r>
            <a:endParaRPr/>
          </a:p>
        </p:txBody>
      </p:sp>
      <p:sp>
        <p:nvSpPr>
          <p:cNvPr id="238" name="Google Shape;238;p34"/>
          <p:cNvSpPr txBox="1"/>
          <p:nvPr>
            <p:ph idx="4" type="title"/>
          </p:nvPr>
        </p:nvSpPr>
        <p:spPr>
          <a:xfrm>
            <a:off x="719988" y="3080204"/>
            <a:ext cx="731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08</a:t>
            </a:r>
            <a:endParaRPr/>
          </a:p>
        </p:txBody>
      </p:sp>
      <p:sp>
        <p:nvSpPr>
          <p:cNvPr id="239" name="Google Shape;239;p34"/>
          <p:cNvSpPr txBox="1"/>
          <p:nvPr>
            <p:ph idx="3" type="title"/>
          </p:nvPr>
        </p:nvSpPr>
        <p:spPr>
          <a:xfrm>
            <a:off x="2183100" y="3521200"/>
            <a:ext cx="23307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Preguntas</a:t>
            </a:r>
            <a:r>
              <a:rPr lang="es"/>
              <a:t>.</a:t>
            </a:r>
            <a:endParaRPr/>
          </a:p>
        </p:txBody>
      </p:sp>
      <p:sp>
        <p:nvSpPr>
          <p:cNvPr id="240" name="Google Shape;240;p34"/>
          <p:cNvSpPr txBox="1"/>
          <p:nvPr>
            <p:ph idx="4" type="title"/>
          </p:nvPr>
        </p:nvSpPr>
        <p:spPr>
          <a:xfrm>
            <a:off x="2183088" y="3080204"/>
            <a:ext cx="731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09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720000" y="1180878"/>
            <a:ext cx="58320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>
                <a:solidFill>
                  <a:schemeClr val="dk2"/>
                </a:solidFill>
              </a:rPr>
              <a:t>¿</a:t>
            </a:r>
            <a:r>
              <a:rPr lang="es"/>
              <a:t>Qué es</a:t>
            </a:r>
            <a:r>
              <a:rPr lang="es">
                <a:solidFill>
                  <a:schemeClr val="dk2"/>
                </a:solidFill>
              </a:rPr>
              <a:t>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6" name="Google Shape;246;p35"/>
          <p:cNvSpPr txBox="1"/>
          <p:nvPr>
            <p:ph idx="1" type="subTitle"/>
          </p:nvPr>
        </p:nvSpPr>
        <p:spPr>
          <a:xfrm>
            <a:off x="720000" y="2247756"/>
            <a:ext cx="52122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 sz="2500"/>
              <a:t>Es un lenguaje de </a:t>
            </a:r>
            <a:r>
              <a:rPr b="1" lang="es" sz="2500">
                <a:solidFill>
                  <a:schemeClr val="accent2"/>
                </a:solidFill>
              </a:rPr>
              <a:t>marcado ligero</a:t>
            </a:r>
            <a:r>
              <a:rPr b="1" lang="es" sz="2500"/>
              <a:t> que nos permite generar </a:t>
            </a:r>
            <a:r>
              <a:rPr b="1" lang="es" sz="2500">
                <a:solidFill>
                  <a:schemeClr val="accent6"/>
                </a:solidFill>
              </a:rPr>
              <a:t>apuntes</a:t>
            </a:r>
            <a:r>
              <a:rPr b="1" lang="es" sz="2500"/>
              <a:t>.</a:t>
            </a:r>
            <a:endParaRPr sz="2500"/>
          </a:p>
        </p:txBody>
      </p:sp>
      <p:sp>
        <p:nvSpPr>
          <p:cNvPr id="247" name="Google Shape;247;p35"/>
          <p:cNvSpPr txBox="1"/>
          <p:nvPr>
            <p:ph type="title"/>
          </p:nvPr>
        </p:nvSpPr>
        <p:spPr>
          <a:xfrm>
            <a:off x="720000" y="544805"/>
            <a:ext cx="7560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248" name="Google Shape;248;p35"/>
          <p:cNvGrpSpPr/>
          <p:nvPr/>
        </p:nvGrpSpPr>
        <p:grpSpPr>
          <a:xfrm>
            <a:off x="8126549" y="1364399"/>
            <a:ext cx="880562" cy="3538697"/>
            <a:chOff x="2645345" y="2728785"/>
            <a:chExt cx="352775" cy="1418827"/>
          </a:xfrm>
        </p:grpSpPr>
        <p:sp>
          <p:nvSpPr>
            <p:cNvPr id="249" name="Google Shape;249;p35"/>
            <p:cNvSpPr/>
            <p:nvPr/>
          </p:nvSpPr>
          <p:spPr>
            <a:xfrm>
              <a:off x="2645345" y="2728785"/>
              <a:ext cx="352774" cy="1418827"/>
            </a:xfrm>
            <a:custGeom>
              <a:rect b="b" l="l" r="r" t="t"/>
              <a:pathLst>
                <a:path extrusionOk="0" h="38542" w="9583">
                  <a:moveTo>
                    <a:pt x="50" y="1"/>
                  </a:moveTo>
                  <a:cubicBezTo>
                    <a:pt x="23" y="1"/>
                    <a:pt x="0" y="22"/>
                    <a:pt x="0" y="49"/>
                  </a:cubicBezTo>
                  <a:lnTo>
                    <a:pt x="0" y="38493"/>
                  </a:lnTo>
                  <a:cubicBezTo>
                    <a:pt x="0" y="38520"/>
                    <a:pt x="23" y="38541"/>
                    <a:pt x="50" y="38541"/>
                  </a:cubicBezTo>
                  <a:lnTo>
                    <a:pt x="9534" y="38541"/>
                  </a:lnTo>
                  <a:cubicBezTo>
                    <a:pt x="9561" y="38541"/>
                    <a:pt x="9583" y="38520"/>
                    <a:pt x="9583" y="38493"/>
                  </a:cubicBezTo>
                  <a:lnTo>
                    <a:pt x="9583" y="49"/>
                  </a:lnTo>
                  <a:cubicBezTo>
                    <a:pt x="9583" y="22"/>
                    <a:pt x="9561" y="1"/>
                    <a:pt x="9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5"/>
            <p:cNvSpPr/>
            <p:nvPr/>
          </p:nvSpPr>
          <p:spPr>
            <a:xfrm>
              <a:off x="2678034" y="2728785"/>
              <a:ext cx="65195" cy="1418827"/>
            </a:xfrm>
            <a:custGeom>
              <a:rect b="b" l="l" r="r" t="t"/>
              <a:pathLst>
                <a:path extrusionOk="0" h="38542" w="1771">
                  <a:moveTo>
                    <a:pt x="1" y="1"/>
                  </a:moveTo>
                  <a:lnTo>
                    <a:pt x="1" y="38541"/>
                  </a:lnTo>
                  <a:lnTo>
                    <a:pt x="1771" y="38541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2645345" y="3614336"/>
              <a:ext cx="352774" cy="43733"/>
            </a:xfrm>
            <a:custGeom>
              <a:rect b="b" l="l" r="r" t="t"/>
              <a:pathLst>
                <a:path extrusionOk="0" h="1188" w="9583">
                  <a:moveTo>
                    <a:pt x="0" y="1"/>
                  </a:moveTo>
                  <a:lnTo>
                    <a:pt x="0" y="1188"/>
                  </a:lnTo>
                  <a:lnTo>
                    <a:pt x="9583" y="1188"/>
                  </a:lnTo>
                  <a:lnTo>
                    <a:pt x="95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2645345" y="2743145"/>
              <a:ext cx="352774" cy="43733"/>
            </a:xfrm>
            <a:custGeom>
              <a:rect b="b" l="l" r="r" t="t"/>
              <a:pathLst>
                <a:path extrusionOk="0" h="1188" w="9583">
                  <a:moveTo>
                    <a:pt x="0" y="0"/>
                  </a:moveTo>
                  <a:lnTo>
                    <a:pt x="0" y="1187"/>
                  </a:lnTo>
                  <a:lnTo>
                    <a:pt x="9583" y="1187"/>
                  </a:lnTo>
                  <a:lnTo>
                    <a:pt x="95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2645345" y="3526169"/>
              <a:ext cx="352774" cy="43733"/>
            </a:xfrm>
            <a:custGeom>
              <a:rect b="b" l="l" r="r" t="t"/>
              <a:pathLst>
                <a:path extrusionOk="0" h="1188" w="9583">
                  <a:moveTo>
                    <a:pt x="0" y="0"/>
                  </a:moveTo>
                  <a:lnTo>
                    <a:pt x="0" y="1187"/>
                  </a:lnTo>
                  <a:lnTo>
                    <a:pt x="9583" y="1187"/>
                  </a:lnTo>
                  <a:lnTo>
                    <a:pt x="95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2687606" y="3042508"/>
              <a:ext cx="268290" cy="200444"/>
            </a:xfrm>
            <a:custGeom>
              <a:rect b="b" l="l" r="r" t="t"/>
              <a:pathLst>
                <a:path extrusionOk="0" h="5445" w="7288">
                  <a:moveTo>
                    <a:pt x="1" y="1"/>
                  </a:moveTo>
                  <a:lnTo>
                    <a:pt x="1" y="5445"/>
                  </a:lnTo>
                  <a:lnTo>
                    <a:pt x="7288" y="5445"/>
                  </a:lnTo>
                  <a:lnTo>
                    <a:pt x="72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2836182" y="2728785"/>
              <a:ext cx="161938" cy="1418827"/>
            </a:xfrm>
            <a:custGeom>
              <a:rect b="b" l="l" r="r" t="t"/>
              <a:pathLst>
                <a:path extrusionOk="0" h="38542" w="4399">
                  <a:moveTo>
                    <a:pt x="10" y="1"/>
                  </a:moveTo>
                  <a:lnTo>
                    <a:pt x="0" y="38541"/>
                  </a:lnTo>
                  <a:lnTo>
                    <a:pt x="3853" y="38541"/>
                  </a:lnTo>
                  <a:cubicBezTo>
                    <a:pt x="4154" y="38541"/>
                    <a:pt x="4399" y="38346"/>
                    <a:pt x="4399" y="38104"/>
                  </a:cubicBezTo>
                  <a:lnTo>
                    <a:pt x="4399" y="438"/>
                  </a:lnTo>
                  <a:cubicBezTo>
                    <a:pt x="4399" y="196"/>
                    <a:pt x="4154" y="1"/>
                    <a:pt x="3853" y="1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35"/>
          <p:cNvGrpSpPr/>
          <p:nvPr/>
        </p:nvGrpSpPr>
        <p:grpSpPr>
          <a:xfrm>
            <a:off x="7435300" y="2216131"/>
            <a:ext cx="841126" cy="1379705"/>
            <a:chOff x="3170406" y="1633711"/>
            <a:chExt cx="373352" cy="612930"/>
          </a:xfrm>
        </p:grpSpPr>
        <p:sp>
          <p:nvSpPr>
            <p:cNvPr id="257" name="Google Shape;257;p35"/>
            <p:cNvSpPr/>
            <p:nvPr/>
          </p:nvSpPr>
          <p:spPr>
            <a:xfrm>
              <a:off x="3188260" y="1712602"/>
              <a:ext cx="338196" cy="534039"/>
            </a:xfrm>
            <a:custGeom>
              <a:rect b="b" l="l" r="r" t="t"/>
              <a:pathLst>
                <a:path extrusionOk="0" h="14507" w="9187">
                  <a:moveTo>
                    <a:pt x="0" y="1"/>
                  </a:moveTo>
                  <a:lnTo>
                    <a:pt x="670" y="14073"/>
                  </a:lnTo>
                  <a:cubicBezTo>
                    <a:pt x="681" y="14316"/>
                    <a:pt x="881" y="14507"/>
                    <a:pt x="1124" y="14507"/>
                  </a:cubicBezTo>
                  <a:lnTo>
                    <a:pt x="7794" y="14507"/>
                  </a:lnTo>
                  <a:cubicBezTo>
                    <a:pt x="8034" y="14507"/>
                    <a:pt x="8232" y="14321"/>
                    <a:pt x="8248" y="14081"/>
                  </a:cubicBezTo>
                  <a:lnTo>
                    <a:pt x="91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5"/>
            <p:cNvSpPr/>
            <p:nvPr/>
          </p:nvSpPr>
          <p:spPr>
            <a:xfrm>
              <a:off x="3198200" y="1921110"/>
              <a:ext cx="314379" cy="180565"/>
            </a:xfrm>
            <a:custGeom>
              <a:rect b="b" l="l" r="r" t="t"/>
              <a:pathLst>
                <a:path extrusionOk="0" h="4905" w="8540">
                  <a:moveTo>
                    <a:pt x="0" y="1"/>
                  </a:moveTo>
                  <a:lnTo>
                    <a:pt x="233" y="4905"/>
                  </a:lnTo>
                  <a:lnTo>
                    <a:pt x="8212" y="4905"/>
                  </a:lnTo>
                  <a:lnTo>
                    <a:pt x="8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5"/>
            <p:cNvSpPr/>
            <p:nvPr/>
          </p:nvSpPr>
          <p:spPr>
            <a:xfrm>
              <a:off x="3188260" y="1712565"/>
              <a:ext cx="338196" cy="103038"/>
            </a:xfrm>
            <a:custGeom>
              <a:rect b="b" l="l" r="r" t="t"/>
              <a:pathLst>
                <a:path extrusionOk="0" h="2799" w="9187">
                  <a:moveTo>
                    <a:pt x="0" y="0"/>
                  </a:moveTo>
                  <a:lnTo>
                    <a:pt x="134" y="2799"/>
                  </a:lnTo>
                  <a:lnTo>
                    <a:pt x="9000" y="2799"/>
                  </a:lnTo>
                  <a:lnTo>
                    <a:pt x="9187" y="0"/>
                  </a:ln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3418893" y="1712565"/>
              <a:ext cx="107566" cy="534076"/>
            </a:xfrm>
            <a:custGeom>
              <a:rect b="b" l="l" r="r" t="t"/>
              <a:pathLst>
                <a:path extrusionOk="0" h="14508" w="2922">
                  <a:moveTo>
                    <a:pt x="1393" y="0"/>
                  </a:moveTo>
                  <a:lnTo>
                    <a:pt x="453" y="14082"/>
                  </a:lnTo>
                  <a:cubicBezTo>
                    <a:pt x="438" y="14322"/>
                    <a:pt x="239" y="14508"/>
                    <a:pt x="0" y="14508"/>
                  </a:cubicBezTo>
                  <a:lnTo>
                    <a:pt x="1529" y="14508"/>
                  </a:lnTo>
                  <a:cubicBezTo>
                    <a:pt x="1769" y="14508"/>
                    <a:pt x="1967" y="14322"/>
                    <a:pt x="1983" y="14082"/>
                  </a:cubicBezTo>
                  <a:lnTo>
                    <a:pt x="2922" y="0"/>
                  </a:ln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5"/>
            <p:cNvSpPr/>
            <p:nvPr/>
          </p:nvSpPr>
          <p:spPr>
            <a:xfrm>
              <a:off x="3235455" y="1712565"/>
              <a:ext cx="61256" cy="534076"/>
            </a:xfrm>
            <a:custGeom>
              <a:rect b="b" l="l" r="r" t="t"/>
              <a:pathLst>
                <a:path extrusionOk="0" h="14508" w="1664">
                  <a:moveTo>
                    <a:pt x="701" y="0"/>
                  </a:moveTo>
                  <a:lnTo>
                    <a:pt x="1" y="26"/>
                  </a:lnTo>
                  <a:lnTo>
                    <a:pt x="522" y="14508"/>
                  </a:lnTo>
                  <a:lnTo>
                    <a:pt x="1664" y="14508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FFFFFF">
                <a:alpha val="3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5"/>
            <p:cNvSpPr/>
            <p:nvPr/>
          </p:nvSpPr>
          <p:spPr>
            <a:xfrm>
              <a:off x="3220656" y="1633711"/>
              <a:ext cx="272560" cy="91590"/>
            </a:xfrm>
            <a:custGeom>
              <a:rect b="b" l="l" r="r" t="t"/>
              <a:pathLst>
                <a:path extrusionOk="0" h="2488" w="7404">
                  <a:moveTo>
                    <a:pt x="851" y="1"/>
                  </a:moveTo>
                  <a:cubicBezTo>
                    <a:pt x="551" y="1"/>
                    <a:pt x="294" y="221"/>
                    <a:pt x="250" y="519"/>
                  </a:cubicBezTo>
                  <a:lnTo>
                    <a:pt x="56" y="1787"/>
                  </a:lnTo>
                  <a:cubicBezTo>
                    <a:pt x="0" y="2157"/>
                    <a:pt x="284" y="2488"/>
                    <a:pt x="659" y="2488"/>
                  </a:cubicBezTo>
                  <a:lnTo>
                    <a:pt x="6728" y="2488"/>
                  </a:lnTo>
                  <a:cubicBezTo>
                    <a:pt x="7115" y="2488"/>
                    <a:pt x="7404" y="2134"/>
                    <a:pt x="7325" y="1755"/>
                  </a:cubicBezTo>
                  <a:lnTo>
                    <a:pt x="7061" y="487"/>
                  </a:lnTo>
                  <a:cubicBezTo>
                    <a:pt x="7003" y="204"/>
                    <a:pt x="6754" y="1"/>
                    <a:pt x="6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5"/>
            <p:cNvSpPr/>
            <p:nvPr/>
          </p:nvSpPr>
          <p:spPr>
            <a:xfrm>
              <a:off x="3220656" y="1679102"/>
              <a:ext cx="272560" cy="46200"/>
            </a:xfrm>
            <a:custGeom>
              <a:rect b="b" l="l" r="r" t="t"/>
              <a:pathLst>
                <a:path extrusionOk="0" h="1255" w="7404">
                  <a:moveTo>
                    <a:pt x="140" y="1"/>
                  </a:moveTo>
                  <a:lnTo>
                    <a:pt x="56" y="554"/>
                  </a:lnTo>
                  <a:cubicBezTo>
                    <a:pt x="0" y="924"/>
                    <a:pt x="284" y="1255"/>
                    <a:pt x="659" y="1255"/>
                  </a:cubicBezTo>
                  <a:lnTo>
                    <a:pt x="6728" y="1255"/>
                  </a:lnTo>
                  <a:cubicBezTo>
                    <a:pt x="7115" y="1255"/>
                    <a:pt x="7404" y="901"/>
                    <a:pt x="7325" y="522"/>
                  </a:cubicBezTo>
                  <a:lnTo>
                    <a:pt x="7217" y="1"/>
                  </a:lnTo>
                  <a:close/>
                </a:path>
              </a:pathLst>
            </a:custGeom>
            <a:solidFill>
              <a:srgbClr val="FFFFFF">
                <a:alpha val="3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3170406" y="1692244"/>
              <a:ext cx="373352" cy="91590"/>
            </a:xfrm>
            <a:custGeom>
              <a:rect b="b" l="l" r="r" t="t"/>
              <a:pathLst>
                <a:path extrusionOk="0" h="2488" w="10142">
                  <a:moveTo>
                    <a:pt x="696" y="1"/>
                  </a:moveTo>
                  <a:cubicBezTo>
                    <a:pt x="495" y="1"/>
                    <a:pt x="324" y="147"/>
                    <a:pt x="294" y="345"/>
                  </a:cubicBezTo>
                  <a:lnTo>
                    <a:pt x="38" y="2019"/>
                  </a:lnTo>
                  <a:cubicBezTo>
                    <a:pt x="1" y="2265"/>
                    <a:pt x="191" y="2488"/>
                    <a:pt x="441" y="2488"/>
                  </a:cubicBezTo>
                  <a:lnTo>
                    <a:pt x="9690" y="2488"/>
                  </a:lnTo>
                  <a:cubicBezTo>
                    <a:pt x="9947" y="2488"/>
                    <a:pt x="10142" y="2251"/>
                    <a:pt x="10089" y="1998"/>
                  </a:cubicBezTo>
                  <a:lnTo>
                    <a:pt x="9740" y="324"/>
                  </a:lnTo>
                  <a:cubicBezTo>
                    <a:pt x="9700" y="135"/>
                    <a:pt x="9535" y="1"/>
                    <a:pt x="9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p35"/>
          <p:cNvGrpSpPr/>
          <p:nvPr/>
        </p:nvGrpSpPr>
        <p:grpSpPr>
          <a:xfrm flipH="1" rot="-5400000">
            <a:off x="6854980" y="2738571"/>
            <a:ext cx="571498" cy="2286009"/>
            <a:chOff x="2354597" y="2930670"/>
            <a:chExt cx="294723" cy="1144722"/>
          </a:xfrm>
        </p:grpSpPr>
        <p:sp>
          <p:nvSpPr>
            <p:cNvPr id="266" name="Google Shape;266;p35"/>
            <p:cNvSpPr/>
            <p:nvPr/>
          </p:nvSpPr>
          <p:spPr>
            <a:xfrm>
              <a:off x="2381507" y="2954488"/>
              <a:ext cx="246460" cy="1097160"/>
            </a:xfrm>
            <a:custGeom>
              <a:rect b="b" l="l" r="r" t="t"/>
              <a:pathLst>
                <a:path extrusionOk="0" h="29804" w="6695">
                  <a:moveTo>
                    <a:pt x="6694" y="1"/>
                  </a:moveTo>
                  <a:cubicBezTo>
                    <a:pt x="5422" y="659"/>
                    <a:pt x="4195" y="869"/>
                    <a:pt x="3147" y="869"/>
                  </a:cubicBezTo>
                  <a:cubicBezTo>
                    <a:pt x="1294" y="869"/>
                    <a:pt x="1" y="212"/>
                    <a:pt x="1" y="212"/>
                  </a:cubicBezTo>
                  <a:lnTo>
                    <a:pt x="1" y="29590"/>
                  </a:lnTo>
                  <a:cubicBezTo>
                    <a:pt x="1" y="29590"/>
                    <a:pt x="1294" y="28934"/>
                    <a:pt x="3145" y="28934"/>
                  </a:cubicBezTo>
                  <a:cubicBezTo>
                    <a:pt x="4194" y="28934"/>
                    <a:pt x="5421" y="29144"/>
                    <a:pt x="6694" y="29803"/>
                  </a:cubicBezTo>
                  <a:lnTo>
                    <a:pt x="66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2606581" y="2930670"/>
              <a:ext cx="42739" cy="1144722"/>
            </a:xfrm>
            <a:custGeom>
              <a:rect b="b" l="l" r="r" t="t"/>
              <a:pathLst>
                <a:path extrusionOk="0" h="31096" w="1161">
                  <a:moveTo>
                    <a:pt x="1" y="0"/>
                  </a:moveTo>
                  <a:lnTo>
                    <a:pt x="1" y="31096"/>
                  </a:lnTo>
                  <a:lnTo>
                    <a:pt x="1160" y="31096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2354597" y="2930670"/>
              <a:ext cx="42739" cy="1144722"/>
            </a:xfrm>
            <a:custGeom>
              <a:rect b="b" l="l" r="r" t="t"/>
              <a:pathLst>
                <a:path extrusionOk="0" h="31096" w="1161">
                  <a:moveTo>
                    <a:pt x="0" y="0"/>
                  </a:moveTo>
                  <a:lnTo>
                    <a:pt x="0" y="31096"/>
                  </a:lnTo>
                  <a:lnTo>
                    <a:pt x="1160" y="31096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2556294" y="3053843"/>
              <a:ext cx="11191" cy="363118"/>
            </a:xfrm>
            <a:custGeom>
              <a:rect b="b" l="l" r="r" t="t"/>
              <a:pathLst>
                <a:path extrusionOk="0" h="9864" w="304">
                  <a:moveTo>
                    <a:pt x="304" y="0"/>
                  </a:moveTo>
                  <a:lnTo>
                    <a:pt x="1" y="71"/>
                  </a:lnTo>
                  <a:lnTo>
                    <a:pt x="304" y="986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2516868" y="3156391"/>
              <a:ext cx="17118" cy="792242"/>
            </a:xfrm>
            <a:custGeom>
              <a:rect b="b" l="l" r="r" t="t"/>
              <a:pathLst>
                <a:path extrusionOk="0" h="21521" w="465">
                  <a:moveTo>
                    <a:pt x="91" y="0"/>
                  </a:moveTo>
                  <a:cubicBezTo>
                    <a:pt x="1" y="7400"/>
                    <a:pt x="232" y="21520"/>
                    <a:pt x="232" y="21520"/>
                  </a:cubicBezTo>
                  <a:cubicBezTo>
                    <a:pt x="465" y="18985"/>
                    <a:pt x="223" y="739"/>
                    <a:pt x="91" y="0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2436395" y="3346898"/>
              <a:ext cx="15682" cy="614253"/>
            </a:xfrm>
            <a:custGeom>
              <a:rect b="b" l="l" r="r" t="t"/>
              <a:pathLst>
                <a:path extrusionOk="0" h="16686" w="426">
                  <a:moveTo>
                    <a:pt x="84" y="1"/>
                  </a:moveTo>
                  <a:lnTo>
                    <a:pt x="84" y="1"/>
                  </a:lnTo>
                  <a:cubicBezTo>
                    <a:pt x="1" y="5737"/>
                    <a:pt x="212" y="16685"/>
                    <a:pt x="212" y="16685"/>
                  </a:cubicBezTo>
                  <a:cubicBezTo>
                    <a:pt x="425" y="14718"/>
                    <a:pt x="205" y="575"/>
                    <a:pt x="84" y="1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5"/>
            <p:cNvSpPr/>
            <p:nvPr/>
          </p:nvSpPr>
          <p:spPr>
            <a:xfrm>
              <a:off x="2484436" y="3062347"/>
              <a:ext cx="17155" cy="548506"/>
            </a:xfrm>
            <a:custGeom>
              <a:rect b="b" l="l" r="r" t="t"/>
              <a:pathLst>
                <a:path extrusionOk="0" h="14900" w="466">
                  <a:moveTo>
                    <a:pt x="92" y="0"/>
                  </a:moveTo>
                  <a:lnTo>
                    <a:pt x="92" y="0"/>
                  </a:lnTo>
                  <a:cubicBezTo>
                    <a:pt x="0" y="5123"/>
                    <a:pt x="233" y="14900"/>
                    <a:pt x="233" y="14900"/>
                  </a:cubicBezTo>
                  <a:cubicBezTo>
                    <a:pt x="466" y="13143"/>
                    <a:pt x="224" y="515"/>
                    <a:pt x="92" y="0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" name="Google Shape;273;p35"/>
          <p:cNvGrpSpPr/>
          <p:nvPr/>
        </p:nvGrpSpPr>
        <p:grpSpPr>
          <a:xfrm rot="5400000">
            <a:off x="6598735" y="3107637"/>
            <a:ext cx="735659" cy="2855050"/>
            <a:chOff x="2354597" y="2930670"/>
            <a:chExt cx="294723" cy="1144722"/>
          </a:xfrm>
        </p:grpSpPr>
        <p:sp>
          <p:nvSpPr>
            <p:cNvPr id="274" name="Google Shape;274;p35"/>
            <p:cNvSpPr/>
            <p:nvPr/>
          </p:nvSpPr>
          <p:spPr>
            <a:xfrm>
              <a:off x="2381507" y="2954488"/>
              <a:ext cx="246460" cy="1097160"/>
            </a:xfrm>
            <a:custGeom>
              <a:rect b="b" l="l" r="r" t="t"/>
              <a:pathLst>
                <a:path extrusionOk="0" h="29804" w="6695">
                  <a:moveTo>
                    <a:pt x="6694" y="1"/>
                  </a:moveTo>
                  <a:cubicBezTo>
                    <a:pt x="5422" y="659"/>
                    <a:pt x="4195" y="869"/>
                    <a:pt x="3147" y="869"/>
                  </a:cubicBezTo>
                  <a:cubicBezTo>
                    <a:pt x="1294" y="869"/>
                    <a:pt x="1" y="212"/>
                    <a:pt x="1" y="212"/>
                  </a:cubicBezTo>
                  <a:lnTo>
                    <a:pt x="1" y="29590"/>
                  </a:lnTo>
                  <a:cubicBezTo>
                    <a:pt x="1" y="29590"/>
                    <a:pt x="1294" y="28934"/>
                    <a:pt x="3145" y="28934"/>
                  </a:cubicBezTo>
                  <a:cubicBezTo>
                    <a:pt x="4194" y="28934"/>
                    <a:pt x="5421" y="29144"/>
                    <a:pt x="6694" y="29803"/>
                  </a:cubicBezTo>
                  <a:lnTo>
                    <a:pt x="66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2606581" y="2930670"/>
              <a:ext cx="42739" cy="1144722"/>
            </a:xfrm>
            <a:custGeom>
              <a:rect b="b" l="l" r="r" t="t"/>
              <a:pathLst>
                <a:path extrusionOk="0" h="31096" w="1161">
                  <a:moveTo>
                    <a:pt x="1" y="0"/>
                  </a:moveTo>
                  <a:lnTo>
                    <a:pt x="1" y="31096"/>
                  </a:lnTo>
                  <a:lnTo>
                    <a:pt x="1160" y="31096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2354597" y="2930670"/>
              <a:ext cx="42739" cy="1144722"/>
            </a:xfrm>
            <a:custGeom>
              <a:rect b="b" l="l" r="r" t="t"/>
              <a:pathLst>
                <a:path extrusionOk="0" h="31096" w="1161">
                  <a:moveTo>
                    <a:pt x="0" y="0"/>
                  </a:moveTo>
                  <a:lnTo>
                    <a:pt x="0" y="31096"/>
                  </a:lnTo>
                  <a:lnTo>
                    <a:pt x="1160" y="31096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2556294" y="3053843"/>
              <a:ext cx="11191" cy="363118"/>
            </a:xfrm>
            <a:custGeom>
              <a:rect b="b" l="l" r="r" t="t"/>
              <a:pathLst>
                <a:path extrusionOk="0" h="9864" w="304">
                  <a:moveTo>
                    <a:pt x="304" y="0"/>
                  </a:moveTo>
                  <a:lnTo>
                    <a:pt x="1" y="71"/>
                  </a:lnTo>
                  <a:lnTo>
                    <a:pt x="304" y="986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2516868" y="3156391"/>
              <a:ext cx="17118" cy="792242"/>
            </a:xfrm>
            <a:custGeom>
              <a:rect b="b" l="l" r="r" t="t"/>
              <a:pathLst>
                <a:path extrusionOk="0" h="21521" w="465">
                  <a:moveTo>
                    <a:pt x="91" y="0"/>
                  </a:moveTo>
                  <a:cubicBezTo>
                    <a:pt x="1" y="7400"/>
                    <a:pt x="232" y="21520"/>
                    <a:pt x="232" y="21520"/>
                  </a:cubicBezTo>
                  <a:cubicBezTo>
                    <a:pt x="465" y="18985"/>
                    <a:pt x="223" y="739"/>
                    <a:pt x="91" y="0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2436395" y="3346898"/>
              <a:ext cx="15682" cy="614253"/>
            </a:xfrm>
            <a:custGeom>
              <a:rect b="b" l="l" r="r" t="t"/>
              <a:pathLst>
                <a:path extrusionOk="0" h="16686" w="426">
                  <a:moveTo>
                    <a:pt x="84" y="1"/>
                  </a:moveTo>
                  <a:lnTo>
                    <a:pt x="84" y="1"/>
                  </a:lnTo>
                  <a:cubicBezTo>
                    <a:pt x="1" y="5737"/>
                    <a:pt x="212" y="16685"/>
                    <a:pt x="212" y="16685"/>
                  </a:cubicBezTo>
                  <a:cubicBezTo>
                    <a:pt x="425" y="14718"/>
                    <a:pt x="205" y="575"/>
                    <a:pt x="84" y="1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2484436" y="3062347"/>
              <a:ext cx="17155" cy="548506"/>
            </a:xfrm>
            <a:custGeom>
              <a:rect b="b" l="l" r="r" t="t"/>
              <a:pathLst>
                <a:path extrusionOk="0" h="14900" w="466">
                  <a:moveTo>
                    <a:pt x="92" y="0"/>
                  </a:moveTo>
                  <a:lnTo>
                    <a:pt x="92" y="0"/>
                  </a:lnTo>
                  <a:cubicBezTo>
                    <a:pt x="0" y="5123"/>
                    <a:pt x="233" y="14900"/>
                    <a:pt x="233" y="14900"/>
                  </a:cubicBezTo>
                  <a:cubicBezTo>
                    <a:pt x="466" y="13143"/>
                    <a:pt x="224" y="515"/>
                    <a:pt x="92" y="0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">
                <a:solidFill>
                  <a:schemeClr val="dk2"/>
                </a:solidFill>
              </a:rPr>
              <a:t>02</a:t>
            </a:r>
            <a:r>
              <a:rPr lang="es"/>
              <a:t> Inicios.</a:t>
            </a:r>
            <a:endParaRPr/>
          </a:p>
        </p:txBody>
      </p:sp>
      <p:sp>
        <p:nvSpPr>
          <p:cNvPr id="286" name="Google Shape;286;p36"/>
          <p:cNvSpPr txBox="1"/>
          <p:nvPr>
            <p:ph idx="1" type="subTitle"/>
          </p:nvPr>
        </p:nvSpPr>
        <p:spPr>
          <a:xfrm>
            <a:off x="720000" y="1114525"/>
            <a:ext cx="79392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 sz="2500"/>
              <a:t>Fue creado por</a:t>
            </a:r>
            <a:r>
              <a:rPr b="1" lang="es" sz="2500">
                <a:solidFill>
                  <a:schemeClr val="accent6"/>
                </a:solidFill>
              </a:rPr>
              <a:t> John Gruber Y Aaron Swartz</a:t>
            </a:r>
            <a:r>
              <a:rPr b="1" lang="es" sz="2500"/>
              <a:t> en </a:t>
            </a:r>
            <a:r>
              <a:rPr b="1" lang="es" sz="2500">
                <a:solidFill>
                  <a:schemeClr val="accent2"/>
                </a:solidFill>
              </a:rPr>
              <a:t>2004</a:t>
            </a:r>
            <a:r>
              <a:rPr b="1" lang="es" sz="2500"/>
              <a:t>.</a:t>
            </a:r>
            <a:endParaRPr sz="2500"/>
          </a:p>
        </p:txBody>
      </p:sp>
      <p:pic>
        <p:nvPicPr>
          <p:cNvPr id="287" name="Google Shape;2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714817" y="1983188"/>
            <a:ext cx="1714376" cy="13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6"/>
          <p:cNvSpPr txBox="1"/>
          <p:nvPr>
            <p:ph idx="1" type="subTitle"/>
          </p:nvPr>
        </p:nvSpPr>
        <p:spPr>
          <a:xfrm>
            <a:off x="400800" y="3448700"/>
            <a:ext cx="83424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 sz="2500"/>
              <a:t>Con el objetivo de crear una herramienta de </a:t>
            </a:r>
            <a:r>
              <a:rPr b="1" lang="es" sz="2500">
                <a:solidFill>
                  <a:schemeClr val="dk2"/>
                </a:solidFill>
              </a:rPr>
              <a:t>marcado simple y legible</a:t>
            </a:r>
            <a:r>
              <a:rPr b="1" lang="es" sz="2500"/>
              <a:t> para escribir texto estructurado rápidamente en línea.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">
                <a:solidFill>
                  <a:schemeClr val="dk2"/>
                </a:solidFill>
              </a:rPr>
              <a:t>03</a:t>
            </a:r>
            <a:r>
              <a:rPr lang="es"/>
              <a:t> Plataformas.</a:t>
            </a:r>
            <a:endParaRPr/>
          </a:p>
        </p:txBody>
      </p:sp>
      <p:pic>
        <p:nvPicPr>
          <p:cNvPr id="294" name="Google Shape;294;p37"/>
          <p:cNvPicPr preferRelativeResize="0"/>
          <p:nvPr/>
        </p:nvPicPr>
        <p:blipFill rotWithShape="1">
          <a:blip r:embed="rId3">
            <a:alphaModFix/>
          </a:blip>
          <a:srcRect b="0" l="18667" r="19170" t="0"/>
          <a:stretch/>
        </p:blipFill>
        <p:spPr>
          <a:xfrm>
            <a:off x="6519150" y="331650"/>
            <a:ext cx="2117402" cy="191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4497" y="3711000"/>
            <a:ext cx="3888579" cy="97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7"/>
          <p:cNvPicPr preferRelativeResize="0"/>
          <p:nvPr/>
        </p:nvPicPr>
        <p:blipFill rotWithShape="1">
          <a:blip r:embed="rId5">
            <a:alphaModFix/>
          </a:blip>
          <a:srcRect b="0" l="27040" r="26697" t="0"/>
          <a:stretch/>
        </p:blipFill>
        <p:spPr>
          <a:xfrm>
            <a:off x="477026" y="2630650"/>
            <a:ext cx="1808700" cy="205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7"/>
          <p:cNvPicPr preferRelativeResize="0"/>
          <p:nvPr/>
        </p:nvPicPr>
        <p:blipFill rotWithShape="1">
          <a:blip r:embed="rId6">
            <a:alphaModFix/>
          </a:blip>
          <a:srcRect b="26998" l="0" r="0" t="25634"/>
          <a:stretch/>
        </p:blipFill>
        <p:spPr>
          <a:xfrm>
            <a:off x="3486775" y="2630638"/>
            <a:ext cx="3079501" cy="972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7"/>
          <p:cNvPicPr preferRelativeResize="0"/>
          <p:nvPr/>
        </p:nvPicPr>
        <p:blipFill rotWithShape="1">
          <a:blip r:embed="rId7">
            <a:alphaModFix/>
          </a:blip>
          <a:srcRect b="31648" l="0" r="0" t="35383"/>
          <a:stretch/>
        </p:blipFill>
        <p:spPr>
          <a:xfrm>
            <a:off x="1591700" y="1684675"/>
            <a:ext cx="4331802" cy="8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">
                <a:solidFill>
                  <a:schemeClr val="dk2"/>
                </a:solidFill>
              </a:rPr>
              <a:t>04</a:t>
            </a:r>
            <a:r>
              <a:rPr lang="es"/>
              <a:t> </a:t>
            </a:r>
            <a:r>
              <a:rPr lang="es">
                <a:solidFill>
                  <a:schemeClr val="dk2"/>
                </a:solidFill>
              </a:rPr>
              <a:t>¿</a:t>
            </a:r>
            <a:r>
              <a:rPr lang="es"/>
              <a:t>Qué podemos hacer </a:t>
            </a:r>
            <a:r>
              <a:rPr lang="es"/>
              <a:t>con él</a:t>
            </a:r>
            <a:r>
              <a:rPr lang="es">
                <a:solidFill>
                  <a:schemeClr val="dk2"/>
                </a:solidFill>
              </a:rPr>
              <a:t>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4" name="Google Shape;304;p38"/>
          <p:cNvSpPr txBox="1"/>
          <p:nvPr>
            <p:ph idx="1" type="subTitle"/>
          </p:nvPr>
        </p:nvSpPr>
        <p:spPr>
          <a:xfrm>
            <a:off x="720000" y="1214251"/>
            <a:ext cx="5212200" cy="3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s" sz="2500"/>
              <a:t>Encabezados.</a:t>
            </a:r>
            <a:endParaRPr b="1"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s" sz="2500"/>
              <a:t>Listas.</a:t>
            </a:r>
            <a:endParaRPr b="1"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s" sz="2500"/>
              <a:t>Enlaces.</a:t>
            </a:r>
            <a:endParaRPr b="1"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s" sz="2500"/>
              <a:t>Tablas.</a:t>
            </a:r>
            <a:endParaRPr b="1"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s" sz="2500"/>
              <a:t>Bloques de </a:t>
            </a:r>
            <a:r>
              <a:rPr b="1" lang="es" sz="2500"/>
              <a:t>código</a:t>
            </a:r>
            <a:r>
              <a:rPr b="1" lang="es" sz="2500"/>
              <a:t>.</a:t>
            </a:r>
            <a:endParaRPr b="1"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s" sz="2500"/>
              <a:t>Citas.</a:t>
            </a:r>
            <a:endParaRPr b="1"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s" sz="2500"/>
              <a:t>Estilos de texto.</a:t>
            </a:r>
            <a:endParaRPr b="1" sz="2500"/>
          </a:p>
        </p:txBody>
      </p:sp>
      <p:grpSp>
        <p:nvGrpSpPr>
          <p:cNvPr id="305" name="Google Shape;305;p38"/>
          <p:cNvGrpSpPr/>
          <p:nvPr/>
        </p:nvGrpSpPr>
        <p:grpSpPr>
          <a:xfrm>
            <a:off x="7371694" y="1862573"/>
            <a:ext cx="1919144" cy="3047939"/>
            <a:chOff x="3233945" y="2746605"/>
            <a:chExt cx="938870" cy="1491164"/>
          </a:xfrm>
        </p:grpSpPr>
        <p:sp>
          <p:nvSpPr>
            <p:cNvPr id="306" name="Google Shape;306;p38"/>
            <p:cNvSpPr/>
            <p:nvPr/>
          </p:nvSpPr>
          <p:spPr>
            <a:xfrm>
              <a:off x="3267703" y="2766853"/>
              <a:ext cx="509964" cy="1435172"/>
            </a:xfrm>
            <a:custGeom>
              <a:rect b="b" l="l" r="r" t="t"/>
              <a:pathLst>
                <a:path extrusionOk="0" h="38986" w="13853">
                  <a:moveTo>
                    <a:pt x="7847" y="1"/>
                  </a:moveTo>
                  <a:lnTo>
                    <a:pt x="7416" y="222"/>
                  </a:lnTo>
                  <a:cubicBezTo>
                    <a:pt x="5795" y="1050"/>
                    <a:pt x="4009" y="1475"/>
                    <a:pt x="2210" y="1475"/>
                  </a:cubicBezTo>
                  <a:cubicBezTo>
                    <a:pt x="1472" y="1475"/>
                    <a:pt x="733" y="1403"/>
                    <a:pt x="1" y="1259"/>
                  </a:cubicBezTo>
                  <a:lnTo>
                    <a:pt x="1" y="1259"/>
                  </a:lnTo>
                  <a:lnTo>
                    <a:pt x="71" y="1692"/>
                  </a:lnTo>
                  <a:lnTo>
                    <a:pt x="5922" y="38169"/>
                  </a:lnTo>
                  <a:cubicBezTo>
                    <a:pt x="5998" y="38645"/>
                    <a:pt x="6411" y="38985"/>
                    <a:pt x="6881" y="38985"/>
                  </a:cubicBezTo>
                  <a:cubicBezTo>
                    <a:pt x="6932" y="38985"/>
                    <a:pt x="6985" y="38981"/>
                    <a:pt x="7037" y="38973"/>
                  </a:cubicBezTo>
                  <a:lnTo>
                    <a:pt x="12960" y="38023"/>
                  </a:lnTo>
                  <a:cubicBezTo>
                    <a:pt x="13491" y="37937"/>
                    <a:pt x="13853" y="37439"/>
                    <a:pt x="13767" y="36910"/>
                  </a:cubicBezTo>
                  <a:lnTo>
                    <a:pt x="7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3233945" y="2746605"/>
              <a:ext cx="577809" cy="1487041"/>
            </a:xfrm>
            <a:custGeom>
              <a:rect b="b" l="l" r="r" t="t"/>
              <a:pathLst>
                <a:path extrusionOk="0" h="40395" w="15696">
                  <a:moveTo>
                    <a:pt x="9548" y="1"/>
                  </a:moveTo>
                  <a:lnTo>
                    <a:pt x="8699" y="138"/>
                  </a:lnTo>
                  <a:lnTo>
                    <a:pt x="14684" y="37460"/>
                  </a:lnTo>
                  <a:cubicBezTo>
                    <a:pt x="14770" y="37989"/>
                    <a:pt x="14407" y="38487"/>
                    <a:pt x="13877" y="38573"/>
                  </a:cubicBezTo>
                  <a:lnTo>
                    <a:pt x="7954" y="39523"/>
                  </a:lnTo>
                  <a:cubicBezTo>
                    <a:pt x="7902" y="39531"/>
                    <a:pt x="7849" y="39535"/>
                    <a:pt x="7798" y="39535"/>
                  </a:cubicBezTo>
                  <a:cubicBezTo>
                    <a:pt x="7328" y="39535"/>
                    <a:pt x="6915" y="39195"/>
                    <a:pt x="6839" y="38719"/>
                  </a:cubicBezTo>
                  <a:lnTo>
                    <a:pt x="852" y="1396"/>
                  </a:lnTo>
                  <a:lnTo>
                    <a:pt x="0" y="1532"/>
                  </a:lnTo>
                  <a:lnTo>
                    <a:pt x="5987" y="38854"/>
                  </a:lnTo>
                  <a:cubicBezTo>
                    <a:pt x="6132" y="39753"/>
                    <a:pt x="6912" y="40395"/>
                    <a:pt x="7798" y="40395"/>
                  </a:cubicBezTo>
                  <a:cubicBezTo>
                    <a:pt x="7894" y="40395"/>
                    <a:pt x="7992" y="40387"/>
                    <a:pt x="8090" y="40371"/>
                  </a:cubicBezTo>
                  <a:lnTo>
                    <a:pt x="14013" y="39421"/>
                  </a:lnTo>
                  <a:cubicBezTo>
                    <a:pt x="15012" y="39261"/>
                    <a:pt x="15695" y="38320"/>
                    <a:pt x="15535" y="37323"/>
                  </a:cubicBezTo>
                  <a:lnTo>
                    <a:pt x="95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3481843" y="4101689"/>
              <a:ext cx="295825" cy="100351"/>
            </a:xfrm>
            <a:custGeom>
              <a:rect b="b" l="l" r="r" t="t"/>
              <a:pathLst>
                <a:path extrusionOk="0" h="2726" w="8036">
                  <a:moveTo>
                    <a:pt x="7846" y="0"/>
                  </a:moveTo>
                  <a:lnTo>
                    <a:pt x="7846" y="2"/>
                  </a:lnTo>
                  <a:lnTo>
                    <a:pt x="7846" y="2"/>
                  </a:lnTo>
                  <a:cubicBezTo>
                    <a:pt x="7846" y="2"/>
                    <a:pt x="7846" y="1"/>
                    <a:pt x="7846" y="0"/>
                  </a:cubicBezTo>
                  <a:close/>
                  <a:moveTo>
                    <a:pt x="0" y="1259"/>
                  </a:moveTo>
                  <a:cubicBezTo>
                    <a:pt x="1" y="1259"/>
                    <a:pt x="1" y="1260"/>
                    <a:pt x="1" y="1261"/>
                  </a:cubicBezTo>
                  <a:lnTo>
                    <a:pt x="1" y="1261"/>
                  </a:lnTo>
                  <a:lnTo>
                    <a:pt x="0" y="1259"/>
                  </a:lnTo>
                  <a:close/>
                  <a:moveTo>
                    <a:pt x="7846" y="3"/>
                  </a:moveTo>
                  <a:cubicBezTo>
                    <a:pt x="7930" y="532"/>
                    <a:pt x="7569" y="1029"/>
                    <a:pt x="7039" y="1114"/>
                  </a:cubicBezTo>
                  <a:lnTo>
                    <a:pt x="1116" y="2064"/>
                  </a:lnTo>
                  <a:cubicBezTo>
                    <a:pt x="1064" y="2072"/>
                    <a:pt x="1012" y="2076"/>
                    <a:pt x="961" y="2076"/>
                  </a:cubicBezTo>
                  <a:cubicBezTo>
                    <a:pt x="492" y="2076"/>
                    <a:pt x="78" y="1738"/>
                    <a:pt x="1" y="1261"/>
                  </a:cubicBezTo>
                  <a:lnTo>
                    <a:pt x="1" y="1261"/>
                  </a:lnTo>
                  <a:lnTo>
                    <a:pt x="105" y="1909"/>
                  </a:lnTo>
                  <a:cubicBezTo>
                    <a:pt x="181" y="2385"/>
                    <a:pt x="594" y="2725"/>
                    <a:pt x="1064" y="2725"/>
                  </a:cubicBezTo>
                  <a:cubicBezTo>
                    <a:pt x="1115" y="2725"/>
                    <a:pt x="1168" y="2721"/>
                    <a:pt x="1220" y="2713"/>
                  </a:cubicBezTo>
                  <a:lnTo>
                    <a:pt x="7143" y="1763"/>
                  </a:lnTo>
                  <a:cubicBezTo>
                    <a:pt x="7674" y="1677"/>
                    <a:pt x="8036" y="1179"/>
                    <a:pt x="7950" y="650"/>
                  </a:cubicBezTo>
                  <a:lnTo>
                    <a:pt x="7846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3326014" y="2879132"/>
              <a:ext cx="202616" cy="1262853"/>
            </a:xfrm>
            <a:custGeom>
              <a:rect b="b" l="l" r="r" t="t"/>
              <a:pathLst>
                <a:path extrusionOk="0" h="34305" w="5504">
                  <a:moveTo>
                    <a:pt x="1" y="0"/>
                  </a:moveTo>
                  <a:lnTo>
                    <a:pt x="1" y="0"/>
                  </a:lnTo>
                  <a:cubicBezTo>
                    <a:pt x="1615" y="11056"/>
                    <a:pt x="3576" y="23308"/>
                    <a:pt x="5503" y="34304"/>
                  </a:cubicBezTo>
                  <a:cubicBezTo>
                    <a:pt x="3893" y="23255"/>
                    <a:pt x="1925" y="11007"/>
                    <a:pt x="1" y="0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3370926" y="2852737"/>
              <a:ext cx="202616" cy="1262890"/>
            </a:xfrm>
            <a:custGeom>
              <a:rect b="b" l="l" r="r" t="t"/>
              <a:pathLst>
                <a:path extrusionOk="0" h="34306" w="5504">
                  <a:moveTo>
                    <a:pt x="1" y="0"/>
                  </a:moveTo>
                  <a:cubicBezTo>
                    <a:pt x="1615" y="11055"/>
                    <a:pt x="3576" y="23309"/>
                    <a:pt x="5503" y="34306"/>
                  </a:cubicBezTo>
                  <a:cubicBezTo>
                    <a:pt x="3893" y="23255"/>
                    <a:pt x="1925" y="11008"/>
                    <a:pt x="1" y="0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3431446" y="2950291"/>
              <a:ext cx="190836" cy="1189486"/>
            </a:xfrm>
            <a:custGeom>
              <a:rect b="b" l="l" r="r" t="t"/>
              <a:pathLst>
                <a:path extrusionOk="0" h="32312" w="5184">
                  <a:moveTo>
                    <a:pt x="1" y="0"/>
                  </a:moveTo>
                  <a:lnTo>
                    <a:pt x="1" y="0"/>
                  </a:lnTo>
                  <a:cubicBezTo>
                    <a:pt x="1512" y="10414"/>
                    <a:pt x="3359" y="21955"/>
                    <a:pt x="5183" y="32311"/>
                  </a:cubicBezTo>
                  <a:cubicBezTo>
                    <a:pt x="3676" y="21902"/>
                    <a:pt x="1822" y="10365"/>
                    <a:pt x="1" y="0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3534596" y="2927357"/>
              <a:ext cx="190799" cy="1189486"/>
            </a:xfrm>
            <a:custGeom>
              <a:rect b="b" l="l" r="r" t="t"/>
              <a:pathLst>
                <a:path extrusionOk="0" h="32312" w="5183">
                  <a:moveTo>
                    <a:pt x="0" y="0"/>
                  </a:moveTo>
                  <a:cubicBezTo>
                    <a:pt x="1511" y="10414"/>
                    <a:pt x="3359" y="21955"/>
                    <a:pt x="5183" y="32311"/>
                  </a:cubicBezTo>
                  <a:cubicBezTo>
                    <a:pt x="3676" y="21902"/>
                    <a:pt x="1821" y="10366"/>
                    <a:pt x="0" y="0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3470578" y="2848099"/>
              <a:ext cx="190836" cy="1189486"/>
            </a:xfrm>
            <a:custGeom>
              <a:rect b="b" l="l" r="r" t="t"/>
              <a:pathLst>
                <a:path extrusionOk="0" h="32312" w="5184">
                  <a:moveTo>
                    <a:pt x="1" y="1"/>
                  </a:moveTo>
                  <a:lnTo>
                    <a:pt x="1" y="1"/>
                  </a:lnTo>
                  <a:cubicBezTo>
                    <a:pt x="1512" y="10414"/>
                    <a:pt x="3359" y="21957"/>
                    <a:pt x="5183" y="32312"/>
                  </a:cubicBezTo>
                  <a:cubicBezTo>
                    <a:pt x="3678" y="21902"/>
                    <a:pt x="1823" y="10367"/>
                    <a:pt x="1" y="1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3267703" y="2813200"/>
              <a:ext cx="250104" cy="1364897"/>
            </a:xfrm>
            <a:custGeom>
              <a:rect b="b" l="l" r="r" t="t"/>
              <a:pathLst>
                <a:path extrusionOk="0" h="37077" w="6794">
                  <a:moveTo>
                    <a:pt x="1" y="0"/>
                  </a:moveTo>
                  <a:lnTo>
                    <a:pt x="71" y="433"/>
                  </a:lnTo>
                  <a:lnTo>
                    <a:pt x="5817" y="36260"/>
                  </a:lnTo>
                  <a:cubicBezTo>
                    <a:pt x="5894" y="36739"/>
                    <a:pt x="6309" y="37077"/>
                    <a:pt x="6778" y="37077"/>
                  </a:cubicBezTo>
                  <a:cubicBezTo>
                    <a:pt x="6783" y="37077"/>
                    <a:pt x="6788" y="37077"/>
                    <a:pt x="6793" y="37077"/>
                  </a:cubicBezTo>
                  <a:cubicBezTo>
                    <a:pt x="6589" y="36931"/>
                    <a:pt x="6440" y="36707"/>
                    <a:pt x="6397" y="36440"/>
                  </a:cubicBezTo>
                  <a:lnTo>
                    <a:pt x="568" y="96"/>
                  </a:lnTo>
                  <a:cubicBezTo>
                    <a:pt x="378" y="69"/>
                    <a:pt x="189" y="37"/>
                    <a:pt x="1" y="0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3481843" y="4146416"/>
              <a:ext cx="289714" cy="55624"/>
            </a:xfrm>
            <a:custGeom>
              <a:rect b="b" l="l" r="r" t="t"/>
              <a:pathLst>
                <a:path extrusionOk="0" h="1511" w="7870">
                  <a:moveTo>
                    <a:pt x="0" y="44"/>
                  </a:moveTo>
                  <a:cubicBezTo>
                    <a:pt x="0" y="44"/>
                    <a:pt x="1" y="45"/>
                    <a:pt x="1" y="46"/>
                  </a:cubicBezTo>
                  <a:lnTo>
                    <a:pt x="1" y="46"/>
                  </a:lnTo>
                  <a:lnTo>
                    <a:pt x="0" y="44"/>
                  </a:lnTo>
                  <a:close/>
                  <a:moveTo>
                    <a:pt x="7870" y="1"/>
                  </a:moveTo>
                  <a:cubicBezTo>
                    <a:pt x="7791" y="36"/>
                    <a:pt x="7707" y="64"/>
                    <a:pt x="7619" y="78"/>
                  </a:cubicBezTo>
                  <a:lnTo>
                    <a:pt x="1696" y="1028"/>
                  </a:lnTo>
                  <a:cubicBezTo>
                    <a:pt x="1643" y="1036"/>
                    <a:pt x="1591" y="1041"/>
                    <a:pt x="1539" y="1041"/>
                  </a:cubicBezTo>
                  <a:cubicBezTo>
                    <a:pt x="1332" y="1041"/>
                    <a:pt x="1137" y="975"/>
                    <a:pt x="976" y="861"/>
                  </a:cubicBezTo>
                  <a:cubicBezTo>
                    <a:pt x="971" y="861"/>
                    <a:pt x="966" y="861"/>
                    <a:pt x="961" y="861"/>
                  </a:cubicBezTo>
                  <a:cubicBezTo>
                    <a:pt x="492" y="861"/>
                    <a:pt x="78" y="524"/>
                    <a:pt x="1" y="46"/>
                  </a:cubicBezTo>
                  <a:lnTo>
                    <a:pt x="1" y="46"/>
                  </a:lnTo>
                  <a:lnTo>
                    <a:pt x="105" y="694"/>
                  </a:lnTo>
                  <a:cubicBezTo>
                    <a:pt x="181" y="1170"/>
                    <a:pt x="594" y="1510"/>
                    <a:pt x="1064" y="1510"/>
                  </a:cubicBezTo>
                  <a:cubicBezTo>
                    <a:pt x="1115" y="1510"/>
                    <a:pt x="1168" y="1506"/>
                    <a:pt x="1220" y="1498"/>
                  </a:cubicBezTo>
                  <a:lnTo>
                    <a:pt x="7143" y="548"/>
                  </a:lnTo>
                  <a:cubicBezTo>
                    <a:pt x="7180" y="542"/>
                    <a:pt x="7217" y="534"/>
                    <a:pt x="7253" y="522"/>
                  </a:cubicBezTo>
                  <a:cubicBezTo>
                    <a:pt x="7264" y="519"/>
                    <a:pt x="7276" y="516"/>
                    <a:pt x="7286" y="512"/>
                  </a:cubicBezTo>
                  <a:cubicBezTo>
                    <a:pt x="7311" y="504"/>
                    <a:pt x="7336" y="495"/>
                    <a:pt x="7360" y="486"/>
                  </a:cubicBezTo>
                  <a:cubicBezTo>
                    <a:pt x="7371" y="481"/>
                    <a:pt x="7383" y="476"/>
                    <a:pt x="7394" y="471"/>
                  </a:cubicBezTo>
                  <a:cubicBezTo>
                    <a:pt x="7417" y="461"/>
                    <a:pt x="7440" y="448"/>
                    <a:pt x="7463" y="436"/>
                  </a:cubicBezTo>
                  <a:cubicBezTo>
                    <a:pt x="7473" y="431"/>
                    <a:pt x="7483" y="425"/>
                    <a:pt x="7491" y="419"/>
                  </a:cubicBezTo>
                  <a:cubicBezTo>
                    <a:pt x="7521" y="401"/>
                    <a:pt x="7551" y="382"/>
                    <a:pt x="7580" y="361"/>
                  </a:cubicBezTo>
                  <a:cubicBezTo>
                    <a:pt x="7580" y="361"/>
                    <a:pt x="7580" y="359"/>
                    <a:pt x="7580" y="359"/>
                  </a:cubicBezTo>
                  <a:cubicBezTo>
                    <a:pt x="7610" y="338"/>
                    <a:pt x="7637" y="314"/>
                    <a:pt x="7663" y="288"/>
                  </a:cubicBezTo>
                  <a:cubicBezTo>
                    <a:pt x="7670" y="282"/>
                    <a:pt x="7676" y="275"/>
                    <a:pt x="7681" y="269"/>
                  </a:cubicBezTo>
                  <a:cubicBezTo>
                    <a:pt x="7701" y="249"/>
                    <a:pt x="7720" y="229"/>
                    <a:pt x="7737" y="208"/>
                  </a:cubicBezTo>
                  <a:cubicBezTo>
                    <a:pt x="7744" y="201"/>
                    <a:pt x="7750" y="192"/>
                    <a:pt x="7757" y="184"/>
                  </a:cubicBezTo>
                  <a:cubicBezTo>
                    <a:pt x="7773" y="162"/>
                    <a:pt x="7789" y="141"/>
                    <a:pt x="7804" y="118"/>
                  </a:cubicBezTo>
                  <a:cubicBezTo>
                    <a:pt x="7808" y="111"/>
                    <a:pt x="7814" y="102"/>
                    <a:pt x="7818" y="95"/>
                  </a:cubicBezTo>
                  <a:cubicBezTo>
                    <a:pt x="7837" y="65"/>
                    <a:pt x="7854" y="34"/>
                    <a:pt x="7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3628763" y="2770976"/>
              <a:ext cx="509964" cy="1435135"/>
            </a:xfrm>
            <a:custGeom>
              <a:rect b="b" l="l" r="r" t="t"/>
              <a:pathLst>
                <a:path extrusionOk="0" h="38985" w="13853">
                  <a:moveTo>
                    <a:pt x="7847" y="0"/>
                  </a:moveTo>
                  <a:lnTo>
                    <a:pt x="7416" y="221"/>
                  </a:lnTo>
                  <a:cubicBezTo>
                    <a:pt x="5795" y="1049"/>
                    <a:pt x="4010" y="1474"/>
                    <a:pt x="2210" y="1474"/>
                  </a:cubicBezTo>
                  <a:cubicBezTo>
                    <a:pt x="1472" y="1474"/>
                    <a:pt x="733" y="1403"/>
                    <a:pt x="1" y="1259"/>
                  </a:cubicBezTo>
                  <a:lnTo>
                    <a:pt x="1" y="1259"/>
                  </a:lnTo>
                  <a:lnTo>
                    <a:pt x="71" y="1691"/>
                  </a:lnTo>
                  <a:lnTo>
                    <a:pt x="5922" y="38168"/>
                  </a:lnTo>
                  <a:cubicBezTo>
                    <a:pt x="5998" y="38644"/>
                    <a:pt x="6411" y="38985"/>
                    <a:pt x="6881" y="38985"/>
                  </a:cubicBezTo>
                  <a:cubicBezTo>
                    <a:pt x="6933" y="38985"/>
                    <a:pt x="6985" y="38981"/>
                    <a:pt x="7037" y="38972"/>
                  </a:cubicBezTo>
                  <a:lnTo>
                    <a:pt x="12960" y="38022"/>
                  </a:lnTo>
                  <a:cubicBezTo>
                    <a:pt x="13491" y="37937"/>
                    <a:pt x="13853" y="37438"/>
                    <a:pt x="13767" y="36909"/>
                  </a:cubicBezTo>
                  <a:lnTo>
                    <a:pt x="78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3595006" y="2750728"/>
              <a:ext cx="577809" cy="1487041"/>
            </a:xfrm>
            <a:custGeom>
              <a:rect b="b" l="l" r="r" t="t"/>
              <a:pathLst>
                <a:path extrusionOk="0" h="40395" w="15696">
                  <a:moveTo>
                    <a:pt x="9549" y="0"/>
                  </a:moveTo>
                  <a:lnTo>
                    <a:pt x="8699" y="137"/>
                  </a:lnTo>
                  <a:lnTo>
                    <a:pt x="14684" y="37459"/>
                  </a:lnTo>
                  <a:cubicBezTo>
                    <a:pt x="14770" y="37988"/>
                    <a:pt x="14407" y="38487"/>
                    <a:pt x="13877" y="38572"/>
                  </a:cubicBezTo>
                  <a:lnTo>
                    <a:pt x="7954" y="39522"/>
                  </a:lnTo>
                  <a:cubicBezTo>
                    <a:pt x="7902" y="39530"/>
                    <a:pt x="7851" y="39534"/>
                    <a:pt x="7800" y="39534"/>
                  </a:cubicBezTo>
                  <a:cubicBezTo>
                    <a:pt x="7329" y="39534"/>
                    <a:pt x="6915" y="39195"/>
                    <a:pt x="6839" y="38718"/>
                  </a:cubicBezTo>
                  <a:lnTo>
                    <a:pt x="852" y="1396"/>
                  </a:lnTo>
                  <a:lnTo>
                    <a:pt x="0" y="1531"/>
                  </a:lnTo>
                  <a:lnTo>
                    <a:pt x="5987" y="38854"/>
                  </a:lnTo>
                  <a:cubicBezTo>
                    <a:pt x="6132" y="39753"/>
                    <a:pt x="6912" y="40394"/>
                    <a:pt x="7798" y="40394"/>
                  </a:cubicBezTo>
                  <a:cubicBezTo>
                    <a:pt x="7894" y="40394"/>
                    <a:pt x="7992" y="40386"/>
                    <a:pt x="8090" y="40371"/>
                  </a:cubicBezTo>
                  <a:lnTo>
                    <a:pt x="14013" y="39421"/>
                  </a:lnTo>
                  <a:cubicBezTo>
                    <a:pt x="15013" y="39261"/>
                    <a:pt x="15695" y="38319"/>
                    <a:pt x="15535" y="37322"/>
                  </a:cubicBezTo>
                  <a:lnTo>
                    <a:pt x="95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3842903" y="4105775"/>
              <a:ext cx="295825" cy="100351"/>
            </a:xfrm>
            <a:custGeom>
              <a:rect b="b" l="l" r="r" t="t"/>
              <a:pathLst>
                <a:path extrusionOk="0" h="2726" w="8036">
                  <a:moveTo>
                    <a:pt x="7846" y="0"/>
                  </a:moveTo>
                  <a:lnTo>
                    <a:pt x="7846" y="3"/>
                  </a:lnTo>
                  <a:lnTo>
                    <a:pt x="7846" y="3"/>
                  </a:lnTo>
                  <a:cubicBezTo>
                    <a:pt x="7846" y="2"/>
                    <a:pt x="7846" y="1"/>
                    <a:pt x="7846" y="0"/>
                  </a:cubicBezTo>
                  <a:close/>
                  <a:moveTo>
                    <a:pt x="0" y="1259"/>
                  </a:moveTo>
                  <a:lnTo>
                    <a:pt x="0" y="1259"/>
                  </a:lnTo>
                  <a:cubicBezTo>
                    <a:pt x="1" y="1260"/>
                    <a:pt x="1" y="1261"/>
                    <a:pt x="1" y="1262"/>
                  </a:cubicBezTo>
                  <a:lnTo>
                    <a:pt x="1" y="1262"/>
                  </a:lnTo>
                  <a:lnTo>
                    <a:pt x="0" y="1259"/>
                  </a:lnTo>
                  <a:close/>
                  <a:moveTo>
                    <a:pt x="7846" y="3"/>
                  </a:moveTo>
                  <a:lnTo>
                    <a:pt x="7846" y="3"/>
                  </a:lnTo>
                  <a:cubicBezTo>
                    <a:pt x="7930" y="532"/>
                    <a:pt x="7569" y="1029"/>
                    <a:pt x="7039" y="1115"/>
                  </a:cubicBezTo>
                  <a:lnTo>
                    <a:pt x="1116" y="2065"/>
                  </a:lnTo>
                  <a:cubicBezTo>
                    <a:pt x="1064" y="2073"/>
                    <a:pt x="1012" y="2077"/>
                    <a:pt x="961" y="2077"/>
                  </a:cubicBezTo>
                  <a:cubicBezTo>
                    <a:pt x="492" y="2077"/>
                    <a:pt x="78" y="1738"/>
                    <a:pt x="1" y="1262"/>
                  </a:cubicBezTo>
                  <a:lnTo>
                    <a:pt x="1" y="1262"/>
                  </a:lnTo>
                  <a:lnTo>
                    <a:pt x="105" y="1909"/>
                  </a:lnTo>
                  <a:cubicBezTo>
                    <a:pt x="181" y="2385"/>
                    <a:pt x="594" y="2726"/>
                    <a:pt x="1064" y="2726"/>
                  </a:cubicBezTo>
                  <a:cubicBezTo>
                    <a:pt x="1116" y="2726"/>
                    <a:pt x="1168" y="2722"/>
                    <a:pt x="1220" y="2713"/>
                  </a:cubicBezTo>
                  <a:lnTo>
                    <a:pt x="7143" y="1763"/>
                  </a:lnTo>
                  <a:cubicBezTo>
                    <a:pt x="7674" y="1678"/>
                    <a:pt x="8036" y="1179"/>
                    <a:pt x="7950" y="650"/>
                  </a:cubicBezTo>
                  <a:lnTo>
                    <a:pt x="7846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3687074" y="2883218"/>
              <a:ext cx="202616" cy="1262853"/>
            </a:xfrm>
            <a:custGeom>
              <a:rect b="b" l="l" r="r" t="t"/>
              <a:pathLst>
                <a:path extrusionOk="0" h="34305" w="5504">
                  <a:moveTo>
                    <a:pt x="1" y="1"/>
                  </a:moveTo>
                  <a:cubicBezTo>
                    <a:pt x="1615" y="11055"/>
                    <a:pt x="3576" y="23308"/>
                    <a:pt x="5503" y="34305"/>
                  </a:cubicBezTo>
                  <a:cubicBezTo>
                    <a:pt x="3893" y="23255"/>
                    <a:pt x="1925" y="11007"/>
                    <a:pt x="1" y="1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3731986" y="2856823"/>
              <a:ext cx="202616" cy="1262890"/>
            </a:xfrm>
            <a:custGeom>
              <a:rect b="b" l="l" r="r" t="t"/>
              <a:pathLst>
                <a:path extrusionOk="0" h="34306" w="5504">
                  <a:moveTo>
                    <a:pt x="1" y="1"/>
                  </a:moveTo>
                  <a:cubicBezTo>
                    <a:pt x="1615" y="11056"/>
                    <a:pt x="3576" y="23309"/>
                    <a:pt x="5503" y="34306"/>
                  </a:cubicBezTo>
                  <a:cubicBezTo>
                    <a:pt x="3893" y="23255"/>
                    <a:pt x="1925" y="11009"/>
                    <a:pt x="1" y="1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3792506" y="2954377"/>
              <a:ext cx="190836" cy="1189486"/>
            </a:xfrm>
            <a:custGeom>
              <a:rect b="b" l="l" r="r" t="t"/>
              <a:pathLst>
                <a:path extrusionOk="0" h="32312" w="5184">
                  <a:moveTo>
                    <a:pt x="1" y="1"/>
                  </a:moveTo>
                  <a:lnTo>
                    <a:pt x="1" y="1"/>
                  </a:lnTo>
                  <a:cubicBezTo>
                    <a:pt x="1512" y="10414"/>
                    <a:pt x="3359" y="21955"/>
                    <a:pt x="5183" y="32312"/>
                  </a:cubicBezTo>
                  <a:cubicBezTo>
                    <a:pt x="3676" y="21902"/>
                    <a:pt x="1822" y="10366"/>
                    <a:pt x="1" y="1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3895656" y="2931443"/>
              <a:ext cx="190799" cy="1189486"/>
            </a:xfrm>
            <a:custGeom>
              <a:rect b="b" l="l" r="r" t="t"/>
              <a:pathLst>
                <a:path extrusionOk="0" h="32312" w="5183">
                  <a:moveTo>
                    <a:pt x="0" y="1"/>
                  </a:moveTo>
                  <a:cubicBezTo>
                    <a:pt x="1512" y="10415"/>
                    <a:pt x="3359" y="21955"/>
                    <a:pt x="5183" y="32312"/>
                  </a:cubicBezTo>
                  <a:cubicBezTo>
                    <a:pt x="3676" y="21902"/>
                    <a:pt x="1821" y="10366"/>
                    <a:pt x="0" y="1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3831639" y="2852222"/>
              <a:ext cx="190836" cy="1189485"/>
            </a:xfrm>
            <a:custGeom>
              <a:rect b="b" l="l" r="r" t="t"/>
              <a:pathLst>
                <a:path extrusionOk="0" h="32312" w="5184">
                  <a:moveTo>
                    <a:pt x="1" y="0"/>
                  </a:moveTo>
                  <a:lnTo>
                    <a:pt x="1" y="0"/>
                  </a:lnTo>
                  <a:cubicBezTo>
                    <a:pt x="1512" y="10414"/>
                    <a:pt x="3359" y="21956"/>
                    <a:pt x="5183" y="32311"/>
                  </a:cubicBezTo>
                  <a:cubicBezTo>
                    <a:pt x="3678" y="21902"/>
                    <a:pt x="1822" y="10367"/>
                    <a:pt x="1" y="0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3628763" y="2817286"/>
              <a:ext cx="250104" cy="1364934"/>
            </a:xfrm>
            <a:custGeom>
              <a:rect b="b" l="l" r="r" t="t"/>
              <a:pathLst>
                <a:path extrusionOk="0" h="37078" w="6794">
                  <a:moveTo>
                    <a:pt x="1" y="1"/>
                  </a:moveTo>
                  <a:lnTo>
                    <a:pt x="71" y="433"/>
                  </a:lnTo>
                  <a:lnTo>
                    <a:pt x="5817" y="36260"/>
                  </a:lnTo>
                  <a:cubicBezTo>
                    <a:pt x="5894" y="36738"/>
                    <a:pt x="6309" y="37077"/>
                    <a:pt x="6778" y="37077"/>
                  </a:cubicBezTo>
                  <a:cubicBezTo>
                    <a:pt x="6783" y="37077"/>
                    <a:pt x="6788" y="37077"/>
                    <a:pt x="6793" y="37077"/>
                  </a:cubicBezTo>
                  <a:cubicBezTo>
                    <a:pt x="6589" y="36931"/>
                    <a:pt x="6440" y="36707"/>
                    <a:pt x="6397" y="36440"/>
                  </a:cubicBezTo>
                  <a:lnTo>
                    <a:pt x="568" y="96"/>
                  </a:lnTo>
                  <a:cubicBezTo>
                    <a:pt x="378" y="69"/>
                    <a:pt x="189" y="38"/>
                    <a:pt x="1" y="1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3842903" y="4150539"/>
              <a:ext cx="289714" cy="55587"/>
            </a:xfrm>
            <a:custGeom>
              <a:rect b="b" l="l" r="r" t="t"/>
              <a:pathLst>
                <a:path extrusionOk="0" h="1510" w="7870">
                  <a:moveTo>
                    <a:pt x="0" y="43"/>
                  </a:moveTo>
                  <a:cubicBezTo>
                    <a:pt x="0" y="43"/>
                    <a:pt x="1" y="44"/>
                    <a:pt x="1" y="44"/>
                  </a:cubicBezTo>
                  <a:lnTo>
                    <a:pt x="1" y="44"/>
                  </a:lnTo>
                  <a:lnTo>
                    <a:pt x="0" y="43"/>
                  </a:lnTo>
                  <a:close/>
                  <a:moveTo>
                    <a:pt x="7870" y="0"/>
                  </a:moveTo>
                  <a:lnTo>
                    <a:pt x="7870" y="0"/>
                  </a:lnTo>
                  <a:cubicBezTo>
                    <a:pt x="7791" y="36"/>
                    <a:pt x="7707" y="63"/>
                    <a:pt x="7619" y="77"/>
                  </a:cubicBezTo>
                  <a:lnTo>
                    <a:pt x="1696" y="1027"/>
                  </a:lnTo>
                  <a:cubicBezTo>
                    <a:pt x="1644" y="1036"/>
                    <a:pt x="1592" y="1040"/>
                    <a:pt x="1540" y="1040"/>
                  </a:cubicBezTo>
                  <a:cubicBezTo>
                    <a:pt x="1333" y="1040"/>
                    <a:pt x="1137" y="973"/>
                    <a:pt x="976" y="860"/>
                  </a:cubicBezTo>
                  <a:cubicBezTo>
                    <a:pt x="971" y="860"/>
                    <a:pt x="966" y="860"/>
                    <a:pt x="961" y="860"/>
                  </a:cubicBezTo>
                  <a:cubicBezTo>
                    <a:pt x="492" y="860"/>
                    <a:pt x="77" y="521"/>
                    <a:pt x="1" y="44"/>
                  </a:cubicBezTo>
                  <a:lnTo>
                    <a:pt x="1" y="44"/>
                  </a:lnTo>
                  <a:lnTo>
                    <a:pt x="105" y="693"/>
                  </a:lnTo>
                  <a:cubicBezTo>
                    <a:pt x="181" y="1169"/>
                    <a:pt x="594" y="1510"/>
                    <a:pt x="1063" y="1510"/>
                  </a:cubicBezTo>
                  <a:cubicBezTo>
                    <a:pt x="1114" y="1510"/>
                    <a:pt x="1166" y="1506"/>
                    <a:pt x="1219" y="1497"/>
                  </a:cubicBezTo>
                  <a:lnTo>
                    <a:pt x="7143" y="547"/>
                  </a:lnTo>
                  <a:cubicBezTo>
                    <a:pt x="7180" y="542"/>
                    <a:pt x="7217" y="533"/>
                    <a:pt x="7253" y="522"/>
                  </a:cubicBezTo>
                  <a:cubicBezTo>
                    <a:pt x="7264" y="519"/>
                    <a:pt x="7276" y="514"/>
                    <a:pt x="7286" y="512"/>
                  </a:cubicBezTo>
                  <a:cubicBezTo>
                    <a:pt x="7311" y="503"/>
                    <a:pt x="7336" y="494"/>
                    <a:pt x="7360" y="484"/>
                  </a:cubicBezTo>
                  <a:cubicBezTo>
                    <a:pt x="7371" y="480"/>
                    <a:pt x="7383" y="476"/>
                    <a:pt x="7394" y="470"/>
                  </a:cubicBezTo>
                  <a:cubicBezTo>
                    <a:pt x="7417" y="459"/>
                    <a:pt x="7440" y="447"/>
                    <a:pt x="7463" y="434"/>
                  </a:cubicBezTo>
                  <a:cubicBezTo>
                    <a:pt x="7473" y="430"/>
                    <a:pt x="7483" y="424"/>
                    <a:pt x="7491" y="419"/>
                  </a:cubicBezTo>
                  <a:cubicBezTo>
                    <a:pt x="7521" y="400"/>
                    <a:pt x="7551" y="382"/>
                    <a:pt x="7580" y="360"/>
                  </a:cubicBezTo>
                  <a:cubicBezTo>
                    <a:pt x="7580" y="360"/>
                    <a:pt x="7580" y="359"/>
                    <a:pt x="7580" y="359"/>
                  </a:cubicBezTo>
                  <a:cubicBezTo>
                    <a:pt x="7610" y="337"/>
                    <a:pt x="7637" y="313"/>
                    <a:pt x="7663" y="287"/>
                  </a:cubicBezTo>
                  <a:cubicBezTo>
                    <a:pt x="7670" y="282"/>
                    <a:pt x="7676" y="274"/>
                    <a:pt x="7681" y="269"/>
                  </a:cubicBezTo>
                  <a:cubicBezTo>
                    <a:pt x="7701" y="249"/>
                    <a:pt x="7720" y="229"/>
                    <a:pt x="7737" y="207"/>
                  </a:cubicBezTo>
                  <a:cubicBezTo>
                    <a:pt x="7744" y="200"/>
                    <a:pt x="7750" y="192"/>
                    <a:pt x="7757" y="183"/>
                  </a:cubicBezTo>
                  <a:cubicBezTo>
                    <a:pt x="7773" y="162"/>
                    <a:pt x="7789" y="140"/>
                    <a:pt x="7804" y="117"/>
                  </a:cubicBezTo>
                  <a:cubicBezTo>
                    <a:pt x="7809" y="110"/>
                    <a:pt x="7814" y="102"/>
                    <a:pt x="7819" y="94"/>
                  </a:cubicBezTo>
                  <a:cubicBezTo>
                    <a:pt x="7837" y="64"/>
                    <a:pt x="7854" y="33"/>
                    <a:pt x="7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" name="Google Shape;326;p38"/>
          <p:cNvGrpSpPr/>
          <p:nvPr/>
        </p:nvGrpSpPr>
        <p:grpSpPr>
          <a:xfrm flipH="1">
            <a:off x="6768688" y="1136144"/>
            <a:ext cx="606205" cy="3774365"/>
            <a:chOff x="3007362" y="2728785"/>
            <a:chExt cx="227871" cy="1418827"/>
          </a:xfrm>
        </p:grpSpPr>
        <p:sp>
          <p:nvSpPr>
            <p:cNvPr id="327" name="Google Shape;327;p38"/>
            <p:cNvSpPr/>
            <p:nvPr/>
          </p:nvSpPr>
          <p:spPr>
            <a:xfrm>
              <a:off x="3007362" y="2728785"/>
              <a:ext cx="227869" cy="1418827"/>
            </a:xfrm>
            <a:custGeom>
              <a:rect b="b" l="l" r="r" t="t"/>
              <a:pathLst>
                <a:path extrusionOk="0" h="38542" w="6190">
                  <a:moveTo>
                    <a:pt x="49" y="1"/>
                  </a:moveTo>
                  <a:cubicBezTo>
                    <a:pt x="21" y="1"/>
                    <a:pt x="0" y="22"/>
                    <a:pt x="0" y="49"/>
                  </a:cubicBezTo>
                  <a:lnTo>
                    <a:pt x="0" y="38493"/>
                  </a:lnTo>
                  <a:cubicBezTo>
                    <a:pt x="0" y="38520"/>
                    <a:pt x="21" y="38541"/>
                    <a:pt x="49" y="38541"/>
                  </a:cubicBezTo>
                  <a:lnTo>
                    <a:pt x="6141" y="38541"/>
                  </a:lnTo>
                  <a:cubicBezTo>
                    <a:pt x="6167" y="38541"/>
                    <a:pt x="6190" y="38520"/>
                    <a:pt x="6190" y="38493"/>
                  </a:cubicBezTo>
                  <a:lnTo>
                    <a:pt x="6190" y="49"/>
                  </a:lnTo>
                  <a:cubicBezTo>
                    <a:pt x="6190" y="22"/>
                    <a:pt x="6167" y="1"/>
                    <a:pt x="6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3007362" y="4071536"/>
              <a:ext cx="227869" cy="43733"/>
            </a:xfrm>
            <a:custGeom>
              <a:rect b="b" l="l" r="r" t="t"/>
              <a:pathLst>
                <a:path extrusionOk="0" h="1188" w="6190">
                  <a:moveTo>
                    <a:pt x="0" y="1"/>
                  </a:moveTo>
                  <a:lnTo>
                    <a:pt x="0" y="1188"/>
                  </a:lnTo>
                  <a:lnTo>
                    <a:pt x="6190" y="1188"/>
                  </a:lnTo>
                  <a:lnTo>
                    <a:pt x="6190" y="1"/>
                  </a:lnTo>
                  <a:close/>
                </a:path>
              </a:pathLst>
            </a:custGeom>
            <a:solidFill>
              <a:srgbClr val="FFFFFF">
                <a:alpha val="3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3007362" y="2858477"/>
              <a:ext cx="227869" cy="43733"/>
            </a:xfrm>
            <a:custGeom>
              <a:rect b="b" l="l" r="r" t="t"/>
              <a:pathLst>
                <a:path extrusionOk="0" h="1188" w="6190">
                  <a:moveTo>
                    <a:pt x="0" y="0"/>
                  </a:moveTo>
                  <a:lnTo>
                    <a:pt x="0" y="1187"/>
                  </a:lnTo>
                  <a:lnTo>
                    <a:pt x="6190" y="1187"/>
                  </a:lnTo>
                  <a:lnTo>
                    <a:pt x="6190" y="0"/>
                  </a:lnTo>
                  <a:close/>
                </a:path>
              </a:pathLst>
            </a:custGeom>
            <a:solidFill>
              <a:srgbClr val="FFFFFF">
                <a:alpha val="3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3007362" y="2934312"/>
              <a:ext cx="227869" cy="43733"/>
            </a:xfrm>
            <a:custGeom>
              <a:rect b="b" l="l" r="r" t="t"/>
              <a:pathLst>
                <a:path extrusionOk="0" h="1188" w="6190">
                  <a:moveTo>
                    <a:pt x="0" y="0"/>
                  </a:moveTo>
                  <a:lnTo>
                    <a:pt x="0" y="1187"/>
                  </a:lnTo>
                  <a:lnTo>
                    <a:pt x="6190" y="1187"/>
                  </a:lnTo>
                  <a:lnTo>
                    <a:pt x="6190" y="0"/>
                  </a:lnTo>
                  <a:close/>
                </a:path>
              </a:pathLst>
            </a:custGeom>
            <a:solidFill>
              <a:srgbClr val="FFFFFF">
                <a:alpha val="3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3007362" y="3983369"/>
              <a:ext cx="227869" cy="43733"/>
            </a:xfrm>
            <a:custGeom>
              <a:rect b="b" l="l" r="r" t="t"/>
              <a:pathLst>
                <a:path extrusionOk="0" h="1188" w="6190">
                  <a:moveTo>
                    <a:pt x="0" y="0"/>
                  </a:moveTo>
                  <a:lnTo>
                    <a:pt x="0" y="1187"/>
                  </a:lnTo>
                  <a:lnTo>
                    <a:pt x="6190" y="1187"/>
                  </a:lnTo>
                  <a:lnTo>
                    <a:pt x="6190" y="0"/>
                  </a:lnTo>
                  <a:close/>
                </a:path>
              </a:pathLst>
            </a:custGeom>
            <a:solidFill>
              <a:srgbClr val="FFFFFF">
                <a:alpha val="3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3049587" y="3118708"/>
              <a:ext cx="143385" cy="781640"/>
            </a:xfrm>
            <a:custGeom>
              <a:rect b="b" l="l" r="r" t="t"/>
              <a:pathLst>
                <a:path extrusionOk="0" h="21233" w="3895">
                  <a:moveTo>
                    <a:pt x="1373" y="1"/>
                  </a:moveTo>
                  <a:cubicBezTo>
                    <a:pt x="1373" y="1"/>
                    <a:pt x="1373" y="1"/>
                    <a:pt x="1373" y="2"/>
                  </a:cubicBezTo>
                  <a:cubicBezTo>
                    <a:pt x="1373" y="759"/>
                    <a:pt x="757" y="1374"/>
                    <a:pt x="0" y="1375"/>
                  </a:cubicBezTo>
                  <a:lnTo>
                    <a:pt x="0" y="19643"/>
                  </a:lnTo>
                  <a:cubicBezTo>
                    <a:pt x="757" y="19643"/>
                    <a:pt x="1373" y="20257"/>
                    <a:pt x="1373" y="21015"/>
                  </a:cubicBezTo>
                  <a:cubicBezTo>
                    <a:pt x="1373" y="21090"/>
                    <a:pt x="1364" y="21161"/>
                    <a:pt x="1353" y="21232"/>
                  </a:cubicBezTo>
                  <a:lnTo>
                    <a:pt x="2534" y="21232"/>
                  </a:lnTo>
                  <a:cubicBezTo>
                    <a:pt x="2523" y="21161"/>
                    <a:pt x="2516" y="21090"/>
                    <a:pt x="2516" y="21015"/>
                  </a:cubicBezTo>
                  <a:cubicBezTo>
                    <a:pt x="2516" y="20257"/>
                    <a:pt x="3130" y="19641"/>
                    <a:pt x="3889" y="19641"/>
                  </a:cubicBezTo>
                  <a:cubicBezTo>
                    <a:pt x="3891" y="19641"/>
                    <a:pt x="3893" y="19643"/>
                    <a:pt x="3894" y="19643"/>
                  </a:cubicBezTo>
                  <a:lnTo>
                    <a:pt x="3894" y="1375"/>
                  </a:lnTo>
                  <a:lnTo>
                    <a:pt x="3889" y="1375"/>
                  </a:lnTo>
                  <a:cubicBezTo>
                    <a:pt x="3130" y="1375"/>
                    <a:pt x="2516" y="759"/>
                    <a:pt x="2516" y="2"/>
                  </a:cubicBezTo>
                  <a:cubicBezTo>
                    <a:pt x="2516" y="1"/>
                    <a:pt x="2516" y="1"/>
                    <a:pt x="2516" y="1"/>
                  </a:cubicBezTo>
                  <a:close/>
                </a:path>
              </a:pathLst>
            </a:custGeom>
            <a:solidFill>
              <a:srgbClr val="FFFFFF">
                <a:alpha val="3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3152184" y="2728785"/>
              <a:ext cx="83049" cy="1418827"/>
            </a:xfrm>
            <a:custGeom>
              <a:rect b="b" l="l" r="r" t="t"/>
              <a:pathLst>
                <a:path extrusionOk="0" h="38542" w="2256">
                  <a:moveTo>
                    <a:pt x="0" y="1"/>
                  </a:moveTo>
                  <a:lnTo>
                    <a:pt x="0" y="38541"/>
                  </a:lnTo>
                  <a:lnTo>
                    <a:pt x="1710" y="38541"/>
                  </a:lnTo>
                  <a:cubicBezTo>
                    <a:pt x="2011" y="38541"/>
                    <a:pt x="2256" y="38346"/>
                    <a:pt x="2256" y="38104"/>
                  </a:cubicBezTo>
                  <a:lnTo>
                    <a:pt x="2256" y="438"/>
                  </a:lnTo>
                  <a:cubicBezTo>
                    <a:pt x="2256" y="196"/>
                    <a:pt x="2011" y="1"/>
                    <a:pt x="1710" y="1"/>
                  </a:cubicBez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3039573" y="2728785"/>
              <a:ext cx="41524" cy="1418827"/>
            </a:xfrm>
            <a:custGeom>
              <a:rect b="b" l="l" r="r" t="t"/>
              <a:pathLst>
                <a:path extrusionOk="0" h="38542" w="1128">
                  <a:moveTo>
                    <a:pt x="1" y="1"/>
                  </a:moveTo>
                  <a:lnTo>
                    <a:pt x="1" y="38541"/>
                  </a:lnTo>
                  <a:lnTo>
                    <a:pt x="1128" y="38541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rgbClr val="FFFFFF">
                <a:alpha val="3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" name="Google Shape;335;p38"/>
          <p:cNvGrpSpPr/>
          <p:nvPr/>
        </p:nvGrpSpPr>
        <p:grpSpPr>
          <a:xfrm flipH="1">
            <a:off x="5017707" y="1609853"/>
            <a:ext cx="2391433" cy="3300661"/>
            <a:chOff x="1385793" y="2639627"/>
            <a:chExt cx="1146311" cy="1582140"/>
          </a:xfrm>
        </p:grpSpPr>
        <p:sp>
          <p:nvSpPr>
            <p:cNvPr id="336" name="Google Shape;336;p38"/>
            <p:cNvSpPr/>
            <p:nvPr/>
          </p:nvSpPr>
          <p:spPr>
            <a:xfrm>
              <a:off x="1657178" y="3740407"/>
              <a:ext cx="570667" cy="480918"/>
            </a:xfrm>
            <a:custGeom>
              <a:rect b="b" l="l" r="r" t="t"/>
              <a:pathLst>
                <a:path extrusionOk="0" h="13064" w="15502">
                  <a:moveTo>
                    <a:pt x="1" y="0"/>
                  </a:moveTo>
                  <a:lnTo>
                    <a:pt x="1" y="9451"/>
                  </a:lnTo>
                  <a:cubicBezTo>
                    <a:pt x="1" y="11445"/>
                    <a:pt x="1618" y="13064"/>
                    <a:pt x="3613" y="13064"/>
                  </a:cubicBezTo>
                  <a:lnTo>
                    <a:pt x="11888" y="13064"/>
                  </a:lnTo>
                  <a:cubicBezTo>
                    <a:pt x="13884" y="13064"/>
                    <a:pt x="15501" y="11445"/>
                    <a:pt x="15501" y="9451"/>
                  </a:cubicBezTo>
                  <a:lnTo>
                    <a:pt x="15401" y="12"/>
                  </a:lnTo>
                  <a:cubicBezTo>
                    <a:pt x="15401" y="12"/>
                    <a:pt x="15390" y="12"/>
                    <a:pt x="15370" y="12"/>
                  </a:cubicBezTo>
                  <a:cubicBezTo>
                    <a:pt x="14646" y="12"/>
                    <a:pt x="1716" y="14"/>
                    <a:pt x="1716" y="20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1657178" y="3700207"/>
              <a:ext cx="567391" cy="76975"/>
            </a:xfrm>
            <a:custGeom>
              <a:rect b="b" l="l" r="r" t="t"/>
              <a:pathLst>
                <a:path extrusionOk="0" h="2091" w="15413">
                  <a:moveTo>
                    <a:pt x="7706" y="1"/>
                  </a:moveTo>
                  <a:cubicBezTo>
                    <a:pt x="5663" y="1"/>
                    <a:pt x="3702" y="111"/>
                    <a:pt x="2258" y="307"/>
                  </a:cubicBezTo>
                  <a:cubicBezTo>
                    <a:pt x="812" y="502"/>
                    <a:pt x="1" y="768"/>
                    <a:pt x="1" y="1045"/>
                  </a:cubicBezTo>
                  <a:cubicBezTo>
                    <a:pt x="1" y="1322"/>
                    <a:pt x="812" y="1588"/>
                    <a:pt x="2258" y="1785"/>
                  </a:cubicBezTo>
                  <a:cubicBezTo>
                    <a:pt x="3702" y="1981"/>
                    <a:pt x="5663" y="2091"/>
                    <a:pt x="7706" y="2091"/>
                  </a:cubicBezTo>
                  <a:cubicBezTo>
                    <a:pt x="9750" y="2091"/>
                    <a:pt x="11710" y="1981"/>
                    <a:pt x="13155" y="1785"/>
                  </a:cubicBezTo>
                  <a:cubicBezTo>
                    <a:pt x="14601" y="1588"/>
                    <a:pt x="15413" y="1322"/>
                    <a:pt x="15413" y="1045"/>
                  </a:cubicBezTo>
                  <a:cubicBezTo>
                    <a:pt x="15413" y="768"/>
                    <a:pt x="14601" y="502"/>
                    <a:pt x="13155" y="307"/>
                  </a:cubicBezTo>
                  <a:cubicBezTo>
                    <a:pt x="11710" y="111"/>
                    <a:pt x="9750" y="1"/>
                    <a:pt x="77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1657178" y="3700207"/>
              <a:ext cx="567391" cy="48261"/>
            </a:xfrm>
            <a:custGeom>
              <a:rect b="b" l="l" r="r" t="t"/>
              <a:pathLst>
                <a:path extrusionOk="0" h="1311" w="15413">
                  <a:moveTo>
                    <a:pt x="7706" y="1"/>
                  </a:moveTo>
                  <a:cubicBezTo>
                    <a:pt x="3450" y="1"/>
                    <a:pt x="1" y="468"/>
                    <a:pt x="1" y="1045"/>
                  </a:cubicBezTo>
                  <a:cubicBezTo>
                    <a:pt x="1" y="1138"/>
                    <a:pt x="88" y="1227"/>
                    <a:pt x="252" y="1311"/>
                  </a:cubicBezTo>
                  <a:cubicBezTo>
                    <a:pt x="1119" y="862"/>
                    <a:pt x="4127" y="532"/>
                    <a:pt x="7706" y="532"/>
                  </a:cubicBezTo>
                  <a:cubicBezTo>
                    <a:pt x="11286" y="532"/>
                    <a:pt x="14294" y="862"/>
                    <a:pt x="15161" y="1311"/>
                  </a:cubicBezTo>
                  <a:cubicBezTo>
                    <a:pt x="15325" y="1227"/>
                    <a:pt x="15413" y="1138"/>
                    <a:pt x="15413" y="1045"/>
                  </a:cubicBezTo>
                  <a:cubicBezTo>
                    <a:pt x="15413" y="468"/>
                    <a:pt x="11963" y="1"/>
                    <a:pt x="77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1653864" y="3740812"/>
              <a:ext cx="573981" cy="480955"/>
            </a:xfrm>
            <a:custGeom>
              <a:rect b="b" l="l" r="r" t="t"/>
              <a:pathLst>
                <a:path extrusionOk="0" h="13065" w="15592">
                  <a:moveTo>
                    <a:pt x="15491" y="1"/>
                  </a:moveTo>
                  <a:cubicBezTo>
                    <a:pt x="15491" y="1"/>
                    <a:pt x="15353" y="234"/>
                    <a:pt x="14860" y="349"/>
                  </a:cubicBezTo>
                  <a:lnTo>
                    <a:pt x="14860" y="7625"/>
                  </a:lnTo>
                  <a:cubicBezTo>
                    <a:pt x="14860" y="9620"/>
                    <a:pt x="13243" y="11237"/>
                    <a:pt x="11247" y="11237"/>
                  </a:cubicBezTo>
                  <a:lnTo>
                    <a:pt x="2970" y="11237"/>
                  </a:lnTo>
                  <a:cubicBezTo>
                    <a:pt x="1739" y="11237"/>
                    <a:pt x="652" y="10620"/>
                    <a:pt x="1" y="9679"/>
                  </a:cubicBezTo>
                  <a:lnTo>
                    <a:pt x="1" y="9679"/>
                  </a:lnTo>
                  <a:cubicBezTo>
                    <a:pt x="118" y="11567"/>
                    <a:pt x="1683" y="13064"/>
                    <a:pt x="3602" y="13064"/>
                  </a:cubicBezTo>
                  <a:lnTo>
                    <a:pt x="11878" y="13064"/>
                  </a:lnTo>
                  <a:cubicBezTo>
                    <a:pt x="13873" y="13064"/>
                    <a:pt x="15560" y="11539"/>
                    <a:pt x="15591" y="9440"/>
                  </a:cubicBezTo>
                  <a:lnTo>
                    <a:pt x="15491" y="1"/>
                  </a:ln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0" name="Google Shape;340;p38"/>
            <p:cNvGrpSpPr/>
            <p:nvPr/>
          </p:nvGrpSpPr>
          <p:grpSpPr>
            <a:xfrm>
              <a:off x="1385793" y="2639627"/>
              <a:ext cx="1146311" cy="1099927"/>
              <a:chOff x="1385793" y="658427"/>
              <a:chExt cx="1146311" cy="1099927"/>
            </a:xfrm>
          </p:grpSpPr>
          <p:sp>
            <p:nvSpPr>
              <p:cNvPr id="341" name="Google Shape;341;p38"/>
              <p:cNvSpPr/>
              <p:nvPr/>
            </p:nvSpPr>
            <p:spPr>
              <a:xfrm>
                <a:off x="1948294" y="1467096"/>
                <a:ext cx="85295" cy="131605"/>
              </a:xfrm>
              <a:custGeom>
                <a:rect b="b" l="l" r="r" t="t"/>
                <a:pathLst>
                  <a:path extrusionOk="0" h="3575" w="2317">
                    <a:moveTo>
                      <a:pt x="2199" y="0"/>
                    </a:moveTo>
                    <a:cubicBezTo>
                      <a:pt x="1419" y="700"/>
                      <a:pt x="113" y="2806"/>
                      <a:pt x="113" y="2806"/>
                    </a:cubicBezTo>
                    <a:lnTo>
                      <a:pt x="1" y="2754"/>
                    </a:lnTo>
                    <a:lnTo>
                      <a:pt x="1" y="2754"/>
                    </a:lnTo>
                    <a:lnTo>
                      <a:pt x="38" y="3048"/>
                    </a:lnTo>
                    <a:lnTo>
                      <a:pt x="56" y="3574"/>
                    </a:lnTo>
                    <a:cubicBezTo>
                      <a:pt x="595" y="2200"/>
                      <a:pt x="2316" y="401"/>
                      <a:pt x="2316" y="401"/>
                    </a:cubicBez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38"/>
              <p:cNvSpPr/>
              <p:nvPr/>
            </p:nvSpPr>
            <p:spPr>
              <a:xfrm>
                <a:off x="1948294" y="1467096"/>
                <a:ext cx="85295" cy="131605"/>
              </a:xfrm>
              <a:custGeom>
                <a:rect b="b" l="l" r="r" t="t"/>
                <a:pathLst>
                  <a:path extrusionOk="0" h="3575" w="2317">
                    <a:moveTo>
                      <a:pt x="2199" y="0"/>
                    </a:moveTo>
                    <a:cubicBezTo>
                      <a:pt x="1419" y="700"/>
                      <a:pt x="113" y="2806"/>
                      <a:pt x="113" y="2806"/>
                    </a:cubicBezTo>
                    <a:lnTo>
                      <a:pt x="1" y="2754"/>
                    </a:lnTo>
                    <a:lnTo>
                      <a:pt x="1" y="2754"/>
                    </a:lnTo>
                    <a:lnTo>
                      <a:pt x="38" y="3048"/>
                    </a:lnTo>
                    <a:lnTo>
                      <a:pt x="56" y="3574"/>
                    </a:lnTo>
                    <a:cubicBezTo>
                      <a:pt x="595" y="2200"/>
                      <a:pt x="2316" y="401"/>
                      <a:pt x="2316" y="401"/>
                    </a:cubicBezTo>
                    <a:lnTo>
                      <a:pt x="2199" y="0"/>
                    </a:ln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38"/>
              <p:cNvSpPr/>
              <p:nvPr/>
            </p:nvSpPr>
            <p:spPr>
              <a:xfrm>
                <a:off x="1939827" y="1358682"/>
                <a:ext cx="97369" cy="135765"/>
              </a:xfrm>
              <a:custGeom>
                <a:rect b="b" l="l" r="r" t="t"/>
                <a:pathLst>
                  <a:path extrusionOk="0" h="3688" w="2645">
                    <a:moveTo>
                      <a:pt x="2645" y="1"/>
                    </a:moveTo>
                    <a:cubicBezTo>
                      <a:pt x="1791" y="108"/>
                      <a:pt x="352" y="2301"/>
                      <a:pt x="56" y="2768"/>
                    </a:cubicBezTo>
                    <a:cubicBezTo>
                      <a:pt x="21" y="2824"/>
                      <a:pt x="1" y="2854"/>
                      <a:pt x="1" y="2854"/>
                    </a:cubicBezTo>
                    <a:lnTo>
                      <a:pt x="232" y="3688"/>
                    </a:lnTo>
                    <a:cubicBezTo>
                      <a:pt x="1252" y="1109"/>
                      <a:pt x="2533" y="737"/>
                      <a:pt x="2533" y="737"/>
                    </a:cubicBezTo>
                    <a:lnTo>
                      <a:pt x="26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38"/>
              <p:cNvSpPr/>
              <p:nvPr/>
            </p:nvSpPr>
            <p:spPr>
              <a:xfrm>
                <a:off x="1939827" y="1358682"/>
                <a:ext cx="97369" cy="135765"/>
              </a:xfrm>
              <a:custGeom>
                <a:rect b="b" l="l" r="r" t="t"/>
                <a:pathLst>
                  <a:path extrusionOk="0" h="3688" w="2645">
                    <a:moveTo>
                      <a:pt x="2645" y="1"/>
                    </a:moveTo>
                    <a:cubicBezTo>
                      <a:pt x="1791" y="108"/>
                      <a:pt x="352" y="2301"/>
                      <a:pt x="56" y="2768"/>
                    </a:cubicBezTo>
                    <a:cubicBezTo>
                      <a:pt x="21" y="2824"/>
                      <a:pt x="1" y="2854"/>
                      <a:pt x="1" y="2854"/>
                    </a:cubicBezTo>
                    <a:lnTo>
                      <a:pt x="232" y="3688"/>
                    </a:lnTo>
                    <a:cubicBezTo>
                      <a:pt x="1252" y="1109"/>
                      <a:pt x="2533" y="737"/>
                      <a:pt x="2533" y="737"/>
                    </a:cubicBezTo>
                    <a:lnTo>
                      <a:pt x="2645" y="1"/>
                    </a:ln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38"/>
              <p:cNvSpPr/>
              <p:nvPr/>
            </p:nvSpPr>
            <p:spPr>
              <a:xfrm>
                <a:off x="1800048" y="1283915"/>
                <a:ext cx="126561" cy="134255"/>
              </a:xfrm>
              <a:custGeom>
                <a:rect b="b" l="l" r="r" t="t"/>
                <a:pathLst>
                  <a:path extrusionOk="0" h="3647" w="3438">
                    <a:moveTo>
                      <a:pt x="1" y="1"/>
                    </a:moveTo>
                    <a:cubicBezTo>
                      <a:pt x="1" y="1"/>
                      <a:pt x="1298" y="416"/>
                      <a:pt x="2099" y="1408"/>
                    </a:cubicBezTo>
                    <a:cubicBezTo>
                      <a:pt x="2902" y="2399"/>
                      <a:pt x="3313" y="3145"/>
                      <a:pt x="3393" y="3646"/>
                    </a:cubicBezTo>
                    <a:lnTo>
                      <a:pt x="3438" y="2439"/>
                    </a:lnTo>
                    <a:cubicBezTo>
                      <a:pt x="3438" y="2439"/>
                      <a:pt x="2083" y="226"/>
                      <a:pt x="648" y="12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38"/>
              <p:cNvSpPr/>
              <p:nvPr/>
            </p:nvSpPr>
            <p:spPr>
              <a:xfrm>
                <a:off x="1800048" y="1283915"/>
                <a:ext cx="126561" cy="134255"/>
              </a:xfrm>
              <a:custGeom>
                <a:rect b="b" l="l" r="r" t="t"/>
                <a:pathLst>
                  <a:path extrusionOk="0" h="3647" w="3438">
                    <a:moveTo>
                      <a:pt x="1" y="1"/>
                    </a:moveTo>
                    <a:cubicBezTo>
                      <a:pt x="1" y="1"/>
                      <a:pt x="1298" y="416"/>
                      <a:pt x="2099" y="1408"/>
                    </a:cubicBezTo>
                    <a:cubicBezTo>
                      <a:pt x="2902" y="2399"/>
                      <a:pt x="3313" y="3145"/>
                      <a:pt x="3393" y="3646"/>
                    </a:cubicBezTo>
                    <a:lnTo>
                      <a:pt x="3438" y="2439"/>
                    </a:lnTo>
                    <a:cubicBezTo>
                      <a:pt x="3438" y="2439"/>
                      <a:pt x="2083" y="226"/>
                      <a:pt x="648" y="12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38"/>
              <p:cNvSpPr/>
              <p:nvPr/>
            </p:nvSpPr>
            <p:spPr>
              <a:xfrm>
                <a:off x="1825560" y="1183674"/>
                <a:ext cx="113419" cy="158846"/>
              </a:xfrm>
              <a:custGeom>
                <a:rect b="b" l="l" r="r" t="t"/>
                <a:pathLst>
                  <a:path extrusionOk="0" h="4315" w="3081">
                    <a:moveTo>
                      <a:pt x="746" y="1"/>
                    </a:moveTo>
                    <a:lnTo>
                      <a:pt x="1" y="238"/>
                    </a:lnTo>
                    <a:lnTo>
                      <a:pt x="1149" y="1269"/>
                    </a:lnTo>
                    <a:lnTo>
                      <a:pt x="2735" y="4315"/>
                    </a:lnTo>
                    <a:cubicBezTo>
                      <a:pt x="2735" y="4315"/>
                      <a:pt x="3080" y="3772"/>
                      <a:pt x="2973" y="3634"/>
                    </a:cubicBezTo>
                    <a:cubicBezTo>
                      <a:pt x="2868" y="3495"/>
                      <a:pt x="746" y="1"/>
                      <a:pt x="7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38"/>
              <p:cNvSpPr/>
              <p:nvPr/>
            </p:nvSpPr>
            <p:spPr>
              <a:xfrm>
                <a:off x="1825560" y="1183674"/>
                <a:ext cx="113419" cy="158846"/>
              </a:xfrm>
              <a:custGeom>
                <a:rect b="b" l="l" r="r" t="t"/>
                <a:pathLst>
                  <a:path extrusionOk="0" h="4315" w="3081">
                    <a:moveTo>
                      <a:pt x="746" y="1"/>
                    </a:moveTo>
                    <a:lnTo>
                      <a:pt x="1" y="238"/>
                    </a:lnTo>
                    <a:lnTo>
                      <a:pt x="1149" y="1269"/>
                    </a:lnTo>
                    <a:lnTo>
                      <a:pt x="2735" y="4315"/>
                    </a:lnTo>
                    <a:cubicBezTo>
                      <a:pt x="2735" y="4315"/>
                      <a:pt x="3080" y="3772"/>
                      <a:pt x="2973" y="3634"/>
                    </a:cubicBezTo>
                    <a:cubicBezTo>
                      <a:pt x="2868" y="3495"/>
                      <a:pt x="746" y="1"/>
                      <a:pt x="746" y="1"/>
                    </a:cubicBez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38"/>
              <p:cNvSpPr/>
              <p:nvPr/>
            </p:nvSpPr>
            <p:spPr>
              <a:xfrm>
                <a:off x="1816835" y="1435584"/>
                <a:ext cx="118978" cy="113014"/>
              </a:xfrm>
              <a:custGeom>
                <a:rect b="b" l="l" r="r" t="t"/>
                <a:pathLst>
                  <a:path extrusionOk="0" h="3070" w="3232">
                    <a:moveTo>
                      <a:pt x="468" y="0"/>
                    </a:moveTo>
                    <a:lnTo>
                      <a:pt x="0" y="25"/>
                    </a:lnTo>
                    <a:cubicBezTo>
                      <a:pt x="0" y="25"/>
                      <a:pt x="2486" y="2253"/>
                      <a:pt x="2800" y="2796"/>
                    </a:cubicBezTo>
                    <a:cubicBezTo>
                      <a:pt x="2920" y="3003"/>
                      <a:pt x="3010" y="3069"/>
                      <a:pt x="3076" y="3069"/>
                    </a:cubicBezTo>
                    <a:cubicBezTo>
                      <a:pt x="3190" y="3069"/>
                      <a:pt x="3232" y="2872"/>
                      <a:pt x="3232" y="2872"/>
                    </a:cubicBezTo>
                    <a:lnTo>
                      <a:pt x="3226" y="2346"/>
                    </a:lnTo>
                    <a:cubicBezTo>
                      <a:pt x="3226" y="2346"/>
                      <a:pt x="1059" y="292"/>
                      <a:pt x="4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38"/>
              <p:cNvSpPr/>
              <p:nvPr/>
            </p:nvSpPr>
            <p:spPr>
              <a:xfrm>
                <a:off x="1816835" y="1435584"/>
                <a:ext cx="118978" cy="113014"/>
              </a:xfrm>
              <a:custGeom>
                <a:rect b="b" l="l" r="r" t="t"/>
                <a:pathLst>
                  <a:path extrusionOk="0" h="3070" w="3232">
                    <a:moveTo>
                      <a:pt x="468" y="0"/>
                    </a:moveTo>
                    <a:lnTo>
                      <a:pt x="0" y="25"/>
                    </a:lnTo>
                    <a:cubicBezTo>
                      <a:pt x="0" y="25"/>
                      <a:pt x="2486" y="2253"/>
                      <a:pt x="2800" y="2796"/>
                    </a:cubicBezTo>
                    <a:cubicBezTo>
                      <a:pt x="2920" y="3003"/>
                      <a:pt x="3010" y="3069"/>
                      <a:pt x="3076" y="3069"/>
                    </a:cubicBezTo>
                    <a:cubicBezTo>
                      <a:pt x="3190" y="3069"/>
                      <a:pt x="3232" y="2872"/>
                      <a:pt x="3232" y="2872"/>
                    </a:cubicBezTo>
                    <a:lnTo>
                      <a:pt x="3226" y="2346"/>
                    </a:lnTo>
                    <a:cubicBezTo>
                      <a:pt x="3226" y="2346"/>
                      <a:pt x="1059" y="292"/>
                      <a:pt x="468" y="0"/>
                    </a:cubicBez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38"/>
              <p:cNvSpPr/>
              <p:nvPr/>
            </p:nvSpPr>
            <p:spPr>
              <a:xfrm>
                <a:off x="1404641" y="1147303"/>
                <a:ext cx="437664" cy="146992"/>
              </a:xfrm>
              <a:custGeom>
                <a:rect b="b" l="l" r="r" t="t"/>
                <a:pathLst>
                  <a:path extrusionOk="0" h="3993" w="11889">
                    <a:moveTo>
                      <a:pt x="4897" y="0"/>
                    </a:moveTo>
                    <a:cubicBezTo>
                      <a:pt x="4193" y="0"/>
                      <a:pt x="3509" y="34"/>
                      <a:pt x="2931" y="93"/>
                    </a:cubicBezTo>
                    <a:cubicBezTo>
                      <a:pt x="1271" y="263"/>
                      <a:pt x="1" y="1087"/>
                      <a:pt x="1" y="1087"/>
                    </a:cubicBezTo>
                    <a:lnTo>
                      <a:pt x="4911" y="1725"/>
                    </a:lnTo>
                    <a:lnTo>
                      <a:pt x="11757" y="3976"/>
                    </a:lnTo>
                    <a:cubicBezTo>
                      <a:pt x="11757" y="3976"/>
                      <a:pt x="11771" y="3993"/>
                      <a:pt x="11788" y="3993"/>
                    </a:cubicBezTo>
                    <a:cubicBezTo>
                      <a:pt x="11829" y="3993"/>
                      <a:pt x="11889" y="3881"/>
                      <a:pt x="11779" y="3087"/>
                    </a:cubicBezTo>
                    <a:cubicBezTo>
                      <a:pt x="11627" y="1983"/>
                      <a:pt x="9886" y="865"/>
                      <a:pt x="8506" y="413"/>
                    </a:cubicBezTo>
                    <a:cubicBezTo>
                      <a:pt x="7606" y="119"/>
                      <a:pt x="6216" y="0"/>
                      <a:pt x="48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38"/>
              <p:cNvSpPr/>
              <p:nvPr/>
            </p:nvSpPr>
            <p:spPr>
              <a:xfrm>
                <a:off x="1599602" y="960146"/>
                <a:ext cx="202910" cy="137237"/>
              </a:xfrm>
              <a:custGeom>
                <a:rect b="b" l="l" r="r" t="t"/>
                <a:pathLst>
                  <a:path extrusionOk="0" h="3728" w="5512">
                    <a:moveTo>
                      <a:pt x="1252" y="0"/>
                    </a:moveTo>
                    <a:cubicBezTo>
                      <a:pt x="456" y="0"/>
                      <a:pt x="0" y="947"/>
                      <a:pt x="0" y="947"/>
                    </a:cubicBezTo>
                    <a:lnTo>
                      <a:pt x="5511" y="3727"/>
                    </a:lnTo>
                    <a:cubicBezTo>
                      <a:pt x="5317" y="3582"/>
                      <a:pt x="3079" y="910"/>
                      <a:pt x="1892" y="196"/>
                    </a:cubicBezTo>
                    <a:cubicBezTo>
                      <a:pt x="1659" y="57"/>
                      <a:pt x="1445" y="0"/>
                      <a:pt x="12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38"/>
              <p:cNvSpPr/>
              <p:nvPr/>
            </p:nvSpPr>
            <p:spPr>
              <a:xfrm>
                <a:off x="1986910" y="1143658"/>
                <a:ext cx="369966" cy="294206"/>
              </a:xfrm>
              <a:custGeom>
                <a:rect b="b" l="l" r="r" t="t"/>
                <a:pathLst>
                  <a:path extrusionOk="0" h="7992" w="10050">
                    <a:moveTo>
                      <a:pt x="7203" y="1"/>
                    </a:moveTo>
                    <a:cubicBezTo>
                      <a:pt x="7124" y="1"/>
                      <a:pt x="7044" y="2"/>
                      <a:pt x="6961" y="5"/>
                    </a:cubicBezTo>
                    <a:cubicBezTo>
                      <a:pt x="4550" y="91"/>
                      <a:pt x="1332" y="2829"/>
                      <a:pt x="666" y="4158"/>
                    </a:cubicBezTo>
                    <a:cubicBezTo>
                      <a:pt x="0" y="5486"/>
                      <a:pt x="166" y="7992"/>
                      <a:pt x="166" y="7992"/>
                    </a:cubicBezTo>
                    <a:cubicBezTo>
                      <a:pt x="166" y="7992"/>
                      <a:pt x="5923" y="4936"/>
                      <a:pt x="5993" y="4876"/>
                    </a:cubicBezTo>
                    <a:cubicBezTo>
                      <a:pt x="6063" y="4815"/>
                      <a:pt x="10050" y="1128"/>
                      <a:pt x="10050" y="1128"/>
                    </a:cubicBezTo>
                    <a:cubicBezTo>
                      <a:pt x="10050" y="1128"/>
                      <a:pt x="9418" y="1"/>
                      <a:pt x="7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38"/>
              <p:cNvSpPr/>
              <p:nvPr/>
            </p:nvSpPr>
            <p:spPr>
              <a:xfrm>
                <a:off x="1948662" y="1107324"/>
                <a:ext cx="64054" cy="101529"/>
              </a:xfrm>
              <a:custGeom>
                <a:rect b="b" l="l" r="r" t="t"/>
                <a:pathLst>
                  <a:path extrusionOk="0" h="2758" w="1740">
                    <a:moveTo>
                      <a:pt x="1126" y="1"/>
                    </a:moveTo>
                    <a:lnTo>
                      <a:pt x="1" y="2425"/>
                    </a:lnTo>
                    <a:lnTo>
                      <a:pt x="152" y="2758"/>
                    </a:lnTo>
                    <a:lnTo>
                      <a:pt x="1739" y="191"/>
                    </a:lnTo>
                    <a:lnTo>
                      <a:pt x="11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38"/>
              <p:cNvSpPr/>
              <p:nvPr/>
            </p:nvSpPr>
            <p:spPr>
              <a:xfrm>
                <a:off x="1996297" y="658427"/>
                <a:ext cx="313642" cy="437590"/>
              </a:xfrm>
              <a:custGeom>
                <a:rect b="b" l="l" r="r" t="t"/>
                <a:pathLst>
                  <a:path extrusionOk="0" h="11887" w="8520">
                    <a:moveTo>
                      <a:pt x="7920" y="1"/>
                    </a:moveTo>
                    <a:cubicBezTo>
                      <a:pt x="7917" y="1"/>
                      <a:pt x="7915" y="1"/>
                      <a:pt x="7912" y="1"/>
                    </a:cubicBezTo>
                    <a:cubicBezTo>
                      <a:pt x="7296" y="44"/>
                      <a:pt x="5659" y="1498"/>
                      <a:pt x="3494" y="3898"/>
                    </a:cubicBezTo>
                    <a:cubicBezTo>
                      <a:pt x="1328" y="6298"/>
                      <a:pt x="1" y="11886"/>
                      <a:pt x="1" y="11886"/>
                    </a:cubicBezTo>
                    <a:cubicBezTo>
                      <a:pt x="1" y="11886"/>
                      <a:pt x="3334" y="8783"/>
                      <a:pt x="5445" y="6818"/>
                    </a:cubicBezTo>
                    <a:cubicBezTo>
                      <a:pt x="7548" y="4859"/>
                      <a:pt x="8519" y="1"/>
                      <a:pt x="79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38"/>
              <p:cNvSpPr/>
              <p:nvPr/>
            </p:nvSpPr>
            <p:spPr>
              <a:xfrm>
                <a:off x="2025490" y="937101"/>
                <a:ext cx="506614" cy="330613"/>
              </a:xfrm>
              <a:custGeom>
                <a:rect b="b" l="l" r="r" t="t"/>
                <a:pathLst>
                  <a:path extrusionOk="0" h="8981" w="13762">
                    <a:moveTo>
                      <a:pt x="10290" y="1"/>
                    </a:moveTo>
                    <a:cubicBezTo>
                      <a:pt x="9368" y="1"/>
                      <a:pt x="8439" y="128"/>
                      <a:pt x="7676" y="365"/>
                    </a:cubicBezTo>
                    <a:cubicBezTo>
                      <a:pt x="5796" y="949"/>
                      <a:pt x="3189" y="1896"/>
                      <a:pt x="1595" y="3659"/>
                    </a:cubicBezTo>
                    <a:cubicBezTo>
                      <a:pt x="1" y="5423"/>
                      <a:pt x="485" y="8980"/>
                      <a:pt x="485" y="8980"/>
                    </a:cubicBezTo>
                    <a:cubicBezTo>
                      <a:pt x="858" y="8066"/>
                      <a:pt x="3826" y="6337"/>
                      <a:pt x="3826" y="6337"/>
                    </a:cubicBezTo>
                    <a:lnTo>
                      <a:pt x="13761" y="876"/>
                    </a:lnTo>
                    <a:cubicBezTo>
                      <a:pt x="12974" y="273"/>
                      <a:pt x="11639" y="1"/>
                      <a:pt x="102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38"/>
              <p:cNvSpPr/>
              <p:nvPr/>
            </p:nvSpPr>
            <p:spPr>
              <a:xfrm>
                <a:off x="1467334" y="1228880"/>
                <a:ext cx="373720" cy="192235"/>
              </a:xfrm>
              <a:custGeom>
                <a:rect b="b" l="l" r="r" t="t"/>
                <a:pathLst>
                  <a:path extrusionOk="0" h="5222" w="10152">
                    <a:moveTo>
                      <a:pt x="1412" y="1"/>
                    </a:moveTo>
                    <a:cubicBezTo>
                      <a:pt x="534" y="1"/>
                      <a:pt x="1" y="104"/>
                      <a:pt x="1" y="104"/>
                    </a:cubicBezTo>
                    <a:lnTo>
                      <a:pt x="3893" y="1701"/>
                    </a:lnTo>
                    <a:lnTo>
                      <a:pt x="10152" y="5221"/>
                    </a:lnTo>
                    <a:cubicBezTo>
                      <a:pt x="9829" y="3653"/>
                      <a:pt x="7932" y="1487"/>
                      <a:pt x="5083" y="579"/>
                    </a:cubicBezTo>
                    <a:cubicBezTo>
                      <a:pt x="3626" y="114"/>
                      <a:pt x="233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38"/>
              <p:cNvSpPr/>
              <p:nvPr/>
            </p:nvSpPr>
            <p:spPr>
              <a:xfrm>
                <a:off x="1385793" y="1169133"/>
                <a:ext cx="451689" cy="124537"/>
              </a:xfrm>
              <a:custGeom>
                <a:rect b="b" l="l" r="r" t="t"/>
                <a:pathLst>
                  <a:path extrusionOk="0" h="3383" w="12270">
                    <a:moveTo>
                      <a:pt x="2089" y="0"/>
                    </a:moveTo>
                    <a:cubicBezTo>
                      <a:pt x="1040" y="0"/>
                      <a:pt x="544" y="169"/>
                      <a:pt x="367" y="294"/>
                    </a:cubicBezTo>
                    <a:cubicBezTo>
                      <a:pt x="106" y="480"/>
                      <a:pt x="0" y="924"/>
                      <a:pt x="0" y="924"/>
                    </a:cubicBezTo>
                    <a:cubicBezTo>
                      <a:pt x="80" y="861"/>
                      <a:pt x="245" y="826"/>
                      <a:pt x="474" y="826"/>
                    </a:cubicBezTo>
                    <a:cubicBezTo>
                      <a:pt x="781" y="826"/>
                      <a:pt x="1202" y="889"/>
                      <a:pt x="1683" y="1033"/>
                    </a:cubicBezTo>
                    <a:cubicBezTo>
                      <a:pt x="2526" y="1284"/>
                      <a:pt x="6547" y="1899"/>
                      <a:pt x="8090" y="2333"/>
                    </a:cubicBezTo>
                    <a:cubicBezTo>
                      <a:pt x="9415" y="2706"/>
                      <a:pt x="11549" y="3213"/>
                      <a:pt x="12123" y="3349"/>
                    </a:cubicBezTo>
                    <a:lnTo>
                      <a:pt x="12123" y="3349"/>
                    </a:lnTo>
                    <a:cubicBezTo>
                      <a:pt x="11504" y="3153"/>
                      <a:pt x="10186" y="2238"/>
                      <a:pt x="8795" y="1466"/>
                    </a:cubicBezTo>
                    <a:cubicBezTo>
                      <a:pt x="7283" y="626"/>
                      <a:pt x="6377" y="443"/>
                      <a:pt x="3980" y="137"/>
                    </a:cubicBezTo>
                    <a:cubicBezTo>
                      <a:pt x="3208" y="39"/>
                      <a:pt x="2586" y="0"/>
                      <a:pt x="2089" y="0"/>
                    </a:cubicBezTo>
                    <a:close/>
                    <a:moveTo>
                      <a:pt x="12123" y="3349"/>
                    </a:moveTo>
                    <a:cubicBezTo>
                      <a:pt x="12177" y="3366"/>
                      <a:pt x="12226" y="3377"/>
                      <a:pt x="12269" y="3383"/>
                    </a:cubicBezTo>
                    <a:cubicBezTo>
                      <a:pt x="12269" y="3383"/>
                      <a:pt x="12217" y="3371"/>
                      <a:pt x="12123" y="334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38"/>
              <p:cNvSpPr/>
              <p:nvPr/>
            </p:nvSpPr>
            <p:spPr>
              <a:xfrm>
                <a:off x="1603284" y="995781"/>
                <a:ext cx="344013" cy="244840"/>
              </a:xfrm>
              <a:custGeom>
                <a:rect b="b" l="l" r="r" t="t"/>
                <a:pathLst>
                  <a:path extrusionOk="0" h="6651" w="9345">
                    <a:moveTo>
                      <a:pt x="0" y="1"/>
                    </a:moveTo>
                    <a:cubicBezTo>
                      <a:pt x="0" y="1"/>
                      <a:pt x="265" y="181"/>
                      <a:pt x="555" y="392"/>
                    </a:cubicBezTo>
                    <a:cubicBezTo>
                      <a:pt x="846" y="602"/>
                      <a:pt x="7386" y="6651"/>
                      <a:pt x="7386" y="6651"/>
                    </a:cubicBezTo>
                    <a:cubicBezTo>
                      <a:pt x="7386" y="6651"/>
                      <a:pt x="7947" y="6546"/>
                      <a:pt x="8291" y="6439"/>
                    </a:cubicBezTo>
                    <a:cubicBezTo>
                      <a:pt x="8634" y="6333"/>
                      <a:pt x="9344" y="5788"/>
                      <a:pt x="8896" y="4545"/>
                    </a:cubicBezTo>
                    <a:cubicBezTo>
                      <a:pt x="8447" y="3302"/>
                      <a:pt x="6356" y="2012"/>
                      <a:pt x="4364" y="1137"/>
                    </a:cubicBezTo>
                    <a:cubicBezTo>
                      <a:pt x="2372" y="262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38"/>
              <p:cNvSpPr/>
              <p:nvPr/>
            </p:nvSpPr>
            <p:spPr>
              <a:xfrm>
                <a:off x="1949729" y="1154702"/>
                <a:ext cx="461224" cy="342577"/>
              </a:xfrm>
              <a:custGeom>
                <a:rect b="b" l="l" r="r" t="t"/>
                <a:pathLst>
                  <a:path extrusionOk="0" h="9306" w="12529">
                    <a:moveTo>
                      <a:pt x="9357" y="0"/>
                    </a:moveTo>
                    <a:cubicBezTo>
                      <a:pt x="9144" y="0"/>
                      <a:pt x="8908" y="12"/>
                      <a:pt x="8647" y="39"/>
                    </a:cubicBezTo>
                    <a:cubicBezTo>
                      <a:pt x="6443" y="271"/>
                      <a:pt x="4504" y="1966"/>
                      <a:pt x="2252" y="4643"/>
                    </a:cubicBezTo>
                    <a:cubicBezTo>
                      <a:pt x="0" y="7322"/>
                      <a:pt x="1714" y="9306"/>
                      <a:pt x="1714" y="9306"/>
                    </a:cubicBezTo>
                    <a:cubicBezTo>
                      <a:pt x="1714" y="9306"/>
                      <a:pt x="5646" y="5789"/>
                      <a:pt x="7667" y="4165"/>
                    </a:cubicBezTo>
                    <a:cubicBezTo>
                      <a:pt x="9688" y="2542"/>
                      <a:pt x="12528" y="192"/>
                      <a:pt x="12528" y="192"/>
                    </a:cubicBezTo>
                    <a:lnTo>
                      <a:pt x="12528" y="192"/>
                    </a:lnTo>
                    <a:cubicBezTo>
                      <a:pt x="12219" y="310"/>
                      <a:pt x="11964" y="353"/>
                      <a:pt x="11727" y="353"/>
                    </a:cubicBezTo>
                    <a:cubicBezTo>
                      <a:pt x="11052" y="353"/>
                      <a:pt x="10530" y="0"/>
                      <a:pt x="935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38"/>
              <p:cNvSpPr/>
              <p:nvPr/>
            </p:nvSpPr>
            <p:spPr>
              <a:xfrm>
                <a:off x="1910892" y="1288222"/>
                <a:ext cx="99762" cy="470132"/>
              </a:xfrm>
              <a:custGeom>
                <a:rect b="b" l="l" r="r" t="t"/>
                <a:pathLst>
                  <a:path extrusionOk="0" h="12771" w="2710">
                    <a:moveTo>
                      <a:pt x="1369" y="1"/>
                    </a:moveTo>
                    <a:lnTo>
                      <a:pt x="1" y="468"/>
                    </a:lnTo>
                    <a:cubicBezTo>
                      <a:pt x="1" y="468"/>
                      <a:pt x="374" y="4935"/>
                      <a:pt x="418" y="7627"/>
                    </a:cubicBezTo>
                    <a:cubicBezTo>
                      <a:pt x="445" y="9310"/>
                      <a:pt x="411" y="11113"/>
                      <a:pt x="381" y="12770"/>
                    </a:cubicBezTo>
                    <a:lnTo>
                      <a:pt x="1288" y="12770"/>
                    </a:lnTo>
                    <a:cubicBezTo>
                      <a:pt x="1288" y="12769"/>
                      <a:pt x="1288" y="12766"/>
                      <a:pt x="1288" y="12764"/>
                    </a:cubicBezTo>
                    <a:cubicBezTo>
                      <a:pt x="1222" y="12169"/>
                      <a:pt x="1191" y="12299"/>
                      <a:pt x="1198" y="11599"/>
                    </a:cubicBezTo>
                    <a:cubicBezTo>
                      <a:pt x="1205" y="10900"/>
                      <a:pt x="1257" y="11100"/>
                      <a:pt x="1149" y="10480"/>
                    </a:cubicBezTo>
                    <a:cubicBezTo>
                      <a:pt x="1041" y="9860"/>
                      <a:pt x="1215" y="7277"/>
                      <a:pt x="1158" y="6268"/>
                    </a:cubicBezTo>
                    <a:cubicBezTo>
                      <a:pt x="1101" y="5258"/>
                      <a:pt x="990" y="3996"/>
                      <a:pt x="1094" y="3172"/>
                    </a:cubicBezTo>
                    <a:cubicBezTo>
                      <a:pt x="1198" y="2349"/>
                      <a:pt x="2709" y="819"/>
                      <a:pt x="2709" y="819"/>
                    </a:cubicBezTo>
                    <a:lnTo>
                      <a:pt x="136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38"/>
              <p:cNvSpPr/>
              <p:nvPr/>
            </p:nvSpPr>
            <p:spPr>
              <a:xfrm>
                <a:off x="1986910" y="1143658"/>
                <a:ext cx="369966" cy="294206"/>
              </a:xfrm>
              <a:custGeom>
                <a:rect b="b" l="l" r="r" t="t"/>
                <a:pathLst>
                  <a:path extrusionOk="0" h="7992" w="10050">
                    <a:moveTo>
                      <a:pt x="7203" y="1"/>
                    </a:moveTo>
                    <a:cubicBezTo>
                      <a:pt x="7124" y="1"/>
                      <a:pt x="7044" y="2"/>
                      <a:pt x="6961" y="5"/>
                    </a:cubicBezTo>
                    <a:cubicBezTo>
                      <a:pt x="4550" y="91"/>
                      <a:pt x="1332" y="2829"/>
                      <a:pt x="666" y="4158"/>
                    </a:cubicBezTo>
                    <a:cubicBezTo>
                      <a:pt x="0" y="5486"/>
                      <a:pt x="166" y="7992"/>
                      <a:pt x="166" y="7992"/>
                    </a:cubicBezTo>
                    <a:cubicBezTo>
                      <a:pt x="166" y="7992"/>
                      <a:pt x="5923" y="4936"/>
                      <a:pt x="5993" y="4876"/>
                    </a:cubicBezTo>
                    <a:cubicBezTo>
                      <a:pt x="6063" y="4815"/>
                      <a:pt x="10050" y="1128"/>
                      <a:pt x="10050" y="1128"/>
                    </a:cubicBezTo>
                    <a:cubicBezTo>
                      <a:pt x="10050" y="1128"/>
                      <a:pt x="9418" y="1"/>
                      <a:pt x="7203" y="1"/>
                    </a:cubicBez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38"/>
              <p:cNvSpPr/>
              <p:nvPr/>
            </p:nvSpPr>
            <p:spPr>
              <a:xfrm>
                <a:off x="1948662" y="1107324"/>
                <a:ext cx="64054" cy="101529"/>
              </a:xfrm>
              <a:custGeom>
                <a:rect b="b" l="l" r="r" t="t"/>
                <a:pathLst>
                  <a:path extrusionOk="0" h="2758" w="1740">
                    <a:moveTo>
                      <a:pt x="1126" y="1"/>
                    </a:moveTo>
                    <a:lnTo>
                      <a:pt x="1" y="2425"/>
                    </a:lnTo>
                    <a:lnTo>
                      <a:pt x="152" y="2758"/>
                    </a:lnTo>
                    <a:lnTo>
                      <a:pt x="1739" y="191"/>
                    </a:lnTo>
                    <a:lnTo>
                      <a:pt x="1126" y="1"/>
                    </a:ln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38"/>
              <p:cNvSpPr/>
              <p:nvPr/>
            </p:nvSpPr>
            <p:spPr>
              <a:xfrm>
                <a:off x="1996297" y="658427"/>
                <a:ext cx="313642" cy="437590"/>
              </a:xfrm>
              <a:custGeom>
                <a:rect b="b" l="l" r="r" t="t"/>
                <a:pathLst>
                  <a:path extrusionOk="0" h="11887" w="8520">
                    <a:moveTo>
                      <a:pt x="7920" y="1"/>
                    </a:moveTo>
                    <a:cubicBezTo>
                      <a:pt x="7917" y="1"/>
                      <a:pt x="7915" y="1"/>
                      <a:pt x="7912" y="1"/>
                    </a:cubicBezTo>
                    <a:cubicBezTo>
                      <a:pt x="7296" y="44"/>
                      <a:pt x="5659" y="1498"/>
                      <a:pt x="3494" y="3898"/>
                    </a:cubicBezTo>
                    <a:cubicBezTo>
                      <a:pt x="1328" y="6298"/>
                      <a:pt x="1" y="11886"/>
                      <a:pt x="1" y="11886"/>
                    </a:cubicBezTo>
                    <a:cubicBezTo>
                      <a:pt x="1" y="11886"/>
                      <a:pt x="3334" y="8783"/>
                      <a:pt x="5445" y="6818"/>
                    </a:cubicBezTo>
                    <a:cubicBezTo>
                      <a:pt x="7548" y="4859"/>
                      <a:pt x="8519" y="1"/>
                      <a:pt x="7920" y="1"/>
                    </a:cubicBez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38"/>
              <p:cNvSpPr/>
              <p:nvPr/>
            </p:nvSpPr>
            <p:spPr>
              <a:xfrm>
                <a:off x="2025490" y="937101"/>
                <a:ext cx="506614" cy="330613"/>
              </a:xfrm>
              <a:custGeom>
                <a:rect b="b" l="l" r="r" t="t"/>
                <a:pathLst>
                  <a:path extrusionOk="0" h="8981" w="13762">
                    <a:moveTo>
                      <a:pt x="10290" y="1"/>
                    </a:moveTo>
                    <a:cubicBezTo>
                      <a:pt x="9368" y="1"/>
                      <a:pt x="8439" y="128"/>
                      <a:pt x="7676" y="365"/>
                    </a:cubicBezTo>
                    <a:cubicBezTo>
                      <a:pt x="5796" y="949"/>
                      <a:pt x="3189" y="1896"/>
                      <a:pt x="1595" y="3659"/>
                    </a:cubicBezTo>
                    <a:cubicBezTo>
                      <a:pt x="1" y="5423"/>
                      <a:pt x="485" y="8980"/>
                      <a:pt x="485" y="8980"/>
                    </a:cubicBezTo>
                    <a:cubicBezTo>
                      <a:pt x="858" y="8066"/>
                      <a:pt x="3826" y="6337"/>
                      <a:pt x="3826" y="6337"/>
                    </a:cubicBezTo>
                    <a:lnTo>
                      <a:pt x="13761" y="876"/>
                    </a:lnTo>
                    <a:cubicBezTo>
                      <a:pt x="12974" y="273"/>
                      <a:pt x="11639" y="1"/>
                      <a:pt x="10290" y="1"/>
                    </a:cubicBez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38"/>
              <p:cNvSpPr/>
              <p:nvPr/>
            </p:nvSpPr>
            <p:spPr>
              <a:xfrm>
                <a:off x="1467334" y="1228880"/>
                <a:ext cx="373720" cy="192235"/>
              </a:xfrm>
              <a:custGeom>
                <a:rect b="b" l="l" r="r" t="t"/>
                <a:pathLst>
                  <a:path extrusionOk="0" h="5222" w="10152">
                    <a:moveTo>
                      <a:pt x="1412" y="1"/>
                    </a:moveTo>
                    <a:cubicBezTo>
                      <a:pt x="534" y="1"/>
                      <a:pt x="1" y="104"/>
                      <a:pt x="1" y="104"/>
                    </a:cubicBezTo>
                    <a:lnTo>
                      <a:pt x="3893" y="1701"/>
                    </a:lnTo>
                    <a:lnTo>
                      <a:pt x="10152" y="5221"/>
                    </a:lnTo>
                    <a:cubicBezTo>
                      <a:pt x="9829" y="3653"/>
                      <a:pt x="7932" y="1487"/>
                      <a:pt x="5083" y="579"/>
                    </a:cubicBezTo>
                    <a:cubicBezTo>
                      <a:pt x="3626" y="114"/>
                      <a:pt x="2331" y="1"/>
                      <a:pt x="1412" y="1"/>
                    </a:cubicBez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38"/>
              <p:cNvSpPr/>
              <p:nvPr/>
            </p:nvSpPr>
            <p:spPr>
              <a:xfrm>
                <a:off x="1385793" y="1169133"/>
                <a:ext cx="451689" cy="124537"/>
              </a:xfrm>
              <a:custGeom>
                <a:rect b="b" l="l" r="r" t="t"/>
                <a:pathLst>
                  <a:path extrusionOk="0" h="3383" w="12270">
                    <a:moveTo>
                      <a:pt x="2089" y="0"/>
                    </a:moveTo>
                    <a:cubicBezTo>
                      <a:pt x="1040" y="0"/>
                      <a:pt x="544" y="169"/>
                      <a:pt x="367" y="294"/>
                    </a:cubicBezTo>
                    <a:cubicBezTo>
                      <a:pt x="106" y="480"/>
                      <a:pt x="0" y="924"/>
                      <a:pt x="0" y="924"/>
                    </a:cubicBezTo>
                    <a:cubicBezTo>
                      <a:pt x="80" y="861"/>
                      <a:pt x="245" y="826"/>
                      <a:pt x="474" y="826"/>
                    </a:cubicBezTo>
                    <a:cubicBezTo>
                      <a:pt x="781" y="826"/>
                      <a:pt x="1202" y="889"/>
                      <a:pt x="1683" y="1033"/>
                    </a:cubicBezTo>
                    <a:cubicBezTo>
                      <a:pt x="2526" y="1284"/>
                      <a:pt x="6547" y="1899"/>
                      <a:pt x="8090" y="2333"/>
                    </a:cubicBezTo>
                    <a:cubicBezTo>
                      <a:pt x="9415" y="2706"/>
                      <a:pt x="11549" y="3213"/>
                      <a:pt x="12123" y="3349"/>
                    </a:cubicBezTo>
                    <a:lnTo>
                      <a:pt x="12123" y="3349"/>
                    </a:lnTo>
                    <a:cubicBezTo>
                      <a:pt x="11504" y="3153"/>
                      <a:pt x="10186" y="2238"/>
                      <a:pt x="8795" y="1466"/>
                    </a:cubicBezTo>
                    <a:cubicBezTo>
                      <a:pt x="7283" y="626"/>
                      <a:pt x="6377" y="443"/>
                      <a:pt x="3980" y="137"/>
                    </a:cubicBezTo>
                    <a:cubicBezTo>
                      <a:pt x="3208" y="39"/>
                      <a:pt x="2586" y="0"/>
                      <a:pt x="2089" y="0"/>
                    </a:cubicBezTo>
                    <a:close/>
                    <a:moveTo>
                      <a:pt x="12123" y="3349"/>
                    </a:moveTo>
                    <a:cubicBezTo>
                      <a:pt x="12177" y="3366"/>
                      <a:pt x="12226" y="3377"/>
                      <a:pt x="12269" y="3383"/>
                    </a:cubicBezTo>
                    <a:cubicBezTo>
                      <a:pt x="12269" y="3383"/>
                      <a:pt x="12217" y="3371"/>
                      <a:pt x="12123" y="3349"/>
                    </a:cubicBez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38"/>
              <p:cNvSpPr/>
              <p:nvPr/>
            </p:nvSpPr>
            <p:spPr>
              <a:xfrm>
                <a:off x="1603284" y="995781"/>
                <a:ext cx="344013" cy="244840"/>
              </a:xfrm>
              <a:custGeom>
                <a:rect b="b" l="l" r="r" t="t"/>
                <a:pathLst>
                  <a:path extrusionOk="0" h="6651" w="9345">
                    <a:moveTo>
                      <a:pt x="0" y="1"/>
                    </a:moveTo>
                    <a:cubicBezTo>
                      <a:pt x="0" y="1"/>
                      <a:pt x="265" y="181"/>
                      <a:pt x="555" y="392"/>
                    </a:cubicBezTo>
                    <a:cubicBezTo>
                      <a:pt x="846" y="602"/>
                      <a:pt x="7386" y="6651"/>
                      <a:pt x="7386" y="6651"/>
                    </a:cubicBezTo>
                    <a:cubicBezTo>
                      <a:pt x="7386" y="6651"/>
                      <a:pt x="7947" y="6546"/>
                      <a:pt x="8291" y="6439"/>
                    </a:cubicBezTo>
                    <a:cubicBezTo>
                      <a:pt x="8634" y="6333"/>
                      <a:pt x="9344" y="5788"/>
                      <a:pt x="8896" y="4545"/>
                    </a:cubicBezTo>
                    <a:cubicBezTo>
                      <a:pt x="8447" y="3302"/>
                      <a:pt x="6356" y="2012"/>
                      <a:pt x="4364" y="1137"/>
                    </a:cubicBezTo>
                    <a:cubicBezTo>
                      <a:pt x="2372" y="262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8"/>
              <p:cNvSpPr/>
              <p:nvPr/>
            </p:nvSpPr>
            <p:spPr>
              <a:xfrm>
                <a:off x="1949729" y="1154702"/>
                <a:ext cx="461224" cy="342577"/>
              </a:xfrm>
              <a:custGeom>
                <a:rect b="b" l="l" r="r" t="t"/>
                <a:pathLst>
                  <a:path extrusionOk="0" h="9306" w="12529">
                    <a:moveTo>
                      <a:pt x="9357" y="0"/>
                    </a:moveTo>
                    <a:cubicBezTo>
                      <a:pt x="9144" y="0"/>
                      <a:pt x="8908" y="12"/>
                      <a:pt x="8647" y="39"/>
                    </a:cubicBezTo>
                    <a:cubicBezTo>
                      <a:pt x="6443" y="271"/>
                      <a:pt x="4504" y="1966"/>
                      <a:pt x="2252" y="4643"/>
                    </a:cubicBezTo>
                    <a:cubicBezTo>
                      <a:pt x="0" y="7322"/>
                      <a:pt x="1714" y="9306"/>
                      <a:pt x="1714" y="9306"/>
                    </a:cubicBezTo>
                    <a:cubicBezTo>
                      <a:pt x="1714" y="9306"/>
                      <a:pt x="5646" y="5789"/>
                      <a:pt x="7667" y="4165"/>
                    </a:cubicBezTo>
                    <a:cubicBezTo>
                      <a:pt x="9688" y="2542"/>
                      <a:pt x="12528" y="192"/>
                      <a:pt x="12528" y="192"/>
                    </a:cubicBezTo>
                    <a:lnTo>
                      <a:pt x="12528" y="192"/>
                    </a:lnTo>
                    <a:cubicBezTo>
                      <a:pt x="12219" y="310"/>
                      <a:pt x="11964" y="353"/>
                      <a:pt x="11727" y="353"/>
                    </a:cubicBezTo>
                    <a:cubicBezTo>
                      <a:pt x="11052" y="353"/>
                      <a:pt x="10530" y="0"/>
                      <a:pt x="9357" y="0"/>
                    </a:cubicBez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38"/>
              <p:cNvSpPr/>
              <p:nvPr/>
            </p:nvSpPr>
            <p:spPr>
              <a:xfrm>
                <a:off x="1910892" y="1288222"/>
                <a:ext cx="99762" cy="470132"/>
              </a:xfrm>
              <a:custGeom>
                <a:rect b="b" l="l" r="r" t="t"/>
                <a:pathLst>
                  <a:path extrusionOk="0" h="12771" w="2710">
                    <a:moveTo>
                      <a:pt x="1369" y="1"/>
                    </a:moveTo>
                    <a:lnTo>
                      <a:pt x="1" y="468"/>
                    </a:lnTo>
                    <a:cubicBezTo>
                      <a:pt x="1" y="468"/>
                      <a:pt x="374" y="4935"/>
                      <a:pt x="418" y="7627"/>
                    </a:cubicBezTo>
                    <a:cubicBezTo>
                      <a:pt x="445" y="9310"/>
                      <a:pt x="411" y="11113"/>
                      <a:pt x="381" y="12770"/>
                    </a:cubicBezTo>
                    <a:lnTo>
                      <a:pt x="1288" y="12770"/>
                    </a:lnTo>
                    <a:cubicBezTo>
                      <a:pt x="1288" y="12769"/>
                      <a:pt x="1288" y="12766"/>
                      <a:pt x="1288" y="12764"/>
                    </a:cubicBezTo>
                    <a:cubicBezTo>
                      <a:pt x="1222" y="12169"/>
                      <a:pt x="1191" y="12299"/>
                      <a:pt x="1198" y="11599"/>
                    </a:cubicBezTo>
                    <a:cubicBezTo>
                      <a:pt x="1205" y="10900"/>
                      <a:pt x="1257" y="11100"/>
                      <a:pt x="1149" y="10480"/>
                    </a:cubicBezTo>
                    <a:cubicBezTo>
                      <a:pt x="1041" y="9860"/>
                      <a:pt x="1215" y="7277"/>
                      <a:pt x="1158" y="6268"/>
                    </a:cubicBezTo>
                    <a:cubicBezTo>
                      <a:pt x="1101" y="5258"/>
                      <a:pt x="990" y="3996"/>
                      <a:pt x="1094" y="3172"/>
                    </a:cubicBezTo>
                    <a:cubicBezTo>
                      <a:pt x="1198" y="2349"/>
                      <a:pt x="2709" y="819"/>
                      <a:pt x="2709" y="819"/>
                    </a:cubicBezTo>
                    <a:lnTo>
                      <a:pt x="1369" y="1"/>
                    </a:lnTo>
                    <a:close/>
                  </a:path>
                </a:pathLst>
              </a:custGeom>
              <a:solidFill>
                <a:srgbClr val="191919">
                  <a:alpha val="1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38"/>
              <p:cNvSpPr/>
              <p:nvPr/>
            </p:nvSpPr>
            <p:spPr>
              <a:xfrm>
                <a:off x="2023355" y="969349"/>
                <a:ext cx="508749" cy="329067"/>
              </a:xfrm>
              <a:custGeom>
                <a:rect b="b" l="l" r="r" t="t"/>
                <a:pathLst>
                  <a:path extrusionOk="0" h="8939" w="13820">
                    <a:moveTo>
                      <a:pt x="13819" y="0"/>
                    </a:moveTo>
                    <a:cubicBezTo>
                      <a:pt x="13819" y="1"/>
                      <a:pt x="4661" y="4403"/>
                      <a:pt x="4520" y="4546"/>
                    </a:cubicBezTo>
                    <a:cubicBezTo>
                      <a:pt x="4378" y="4689"/>
                      <a:pt x="442" y="7397"/>
                      <a:pt x="392" y="7480"/>
                    </a:cubicBezTo>
                    <a:cubicBezTo>
                      <a:pt x="342" y="7564"/>
                      <a:pt x="0" y="8938"/>
                      <a:pt x="0" y="8938"/>
                    </a:cubicBezTo>
                    <a:lnTo>
                      <a:pt x="543" y="8104"/>
                    </a:lnTo>
                    <a:cubicBezTo>
                      <a:pt x="543" y="8104"/>
                      <a:pt x="3670" y="6299"/>
                      <a:pt x="5691" y="4982"/>
                    </a:cubicBezTo>
                    <a:cubicBezTo>
                      <a:pt x="7711" y="3664"/>
                      <a:pt x="9450" y="3223"/>
                      <a:pt x="11129" y="2385"/>
                    </a:cubicBezTo>
                    <a:cubicBezTo>
                      <a:pt x="12809" y="1545"/>
                      <a:pt x="13819" y="1"/>
                      <a:pt x="138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38"/>
              <p:cNvSpPr/>
              <p:nvPr/>
            </p:nvSpPr>
            <p:spPr>
              <a:xfrm>
                <a:off x="1730509" y="677423"/>
                <a:ext cx="208985" cy="530468"/>
              </a:xfrm>
              <a:custGeom>
                <a:rect b="b" l="l" r="r" t="t"/>
                <a:pathLst>
                  <a:path extrusionOk="0" h="14410" w="5677">
                    <a:moveTo>
                      <a:pt x="15" y="1"/>
                    </a:moveTo>
                    <a:cubicBezTo>
                      <a:pt x="0" y="1"/>
                      <a:pt x="0" y="12"/>
                      <a:pt x="11" y="25"/>
                    </a:cubicBezTo>
                    <a:cubicBezTo>
                      <a:pt x="73" y="95"/>
                      <a:pt x="1030" y="2549"/>
                      <a:pt x="1358" y="4038"/>
                    </a:cubicBezTo>
                    <a:cubicBezTo>
                      <a:pt x="1685" y="5528"/>
                      <a:pt x="3951" y="11334"/>
                      <a:pt x="3951" y="11334"/>
                    </a:cubicBezTo>
                    <a:lnTo>
                      <a:pt x="5344" y="14410"/>
                    </a:lnTo>
                    <a:cubicBezTo>
                      <a:pt x="5344" y="14410"/>
                      <a:pt x="5677" y="11352"/>
                      <a:pt x="4954" y="8085"/>
                    </a:cubicBezTo>
                    <a:cubicBezTo>
                      <a:pt x="4650" y="6710"/>
                      <a:pt x="2518" y="3116"/>
                      <a:pt x="1367" y="1524"/>
                    </a:cubicBezTo>
                    <a:cubicBezTo>
                      <a:pt x="427" y="224"/>
                      <a:pt x="79" y="1"/>
                      <a:pt x="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38"/>
              <p:cNvSpPr/>
              <p:nvPr/>
            </p:nvSpPr>
            <p:spPr>
              <a:xfrm>
                <a:off x="1418373" y="1225420"/>
                <a:ext cx="439026" cy="236079"/>
              </a:xfrm>
              <a:custGeom>
                <a:rect b="b" l="l" r="r" t="t"/>
                <a:pathLst>
                  <a:path extrusionOk="0" h="6413" w="11926">
                    <a:moveTo>
                      <a:pt x="2281" y="1"/>
                    </a:moveTo>
                    <a:cubicBezTo>
                      <a:pt x="886" y="1"/>
                      <a:pt x="1" y="437"/>
                      <a:pt x="1" y="437"/>
                    </a:cubicBezTo>
                    <a:cubicBezTo>
                      <a:pt x="11" y="434"/>
                      <a:pt x="24" y="432"/>
                      <a:pt x="41" y="432"/>
                    </a:cubicBezTo>
                    <a:cubicBezTo>
                      <a:pt x="538" y="432"/>
                      <a:pt x="3989" y="1736"/>
                      <a:pt x="6430" y="3211"/>
                    </a:cubicBezTo>
                    <a:cubicBezTo>
                      <a:pt x="8957" y="4737"/>
                      <a:pt x="11926" y="6412"/>
                      <a:pt x="11926" y="6412"/>
                    </a:cubicBezTo>
                    <a:cubicBezTo>
                      <a:pt x="11837" y="6231"/>
                      <a:pt x="11454" y="4482"/>
                      <a:pt x="10039" y="3111"/>
                    </a:cubicBezTo>
                    <a:cubicBezTo>
                      <a:pt x="8623" y="1738"/>
                      <a:pt x="6583" y="934"/>
                      <a:pt x="4155" y="260"/>
                    </a:cubicBezTo>
                    <a:cubicBezTo>
                      <a:pt x="3466" y="69"/>
                      <a:pt x="2833" y="1"/>
                      <a:pt x="22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38"/>
              <p:cNvSpPr/>
              <p:nvPr/>
            </p:nvSpPr>
            <p:spPr>
              <a:xfrm>
                <a:off x="1924218" y="830307"/>
                <a:ext cx="335840" cy="309188"/>
              </a:xfrm>
              <a:custGeom>
                <a:rect b="b" l="l" r="r" t="t"/>
                <a:pathLst>
                  <a:path extrusionOk="0" h="8399" w="9123">
                    <a:moveTo>
                      <a:pt x="5999" y="0"/>
                    </a:moveTo>
                    <a:cubicBezTo>
                      <a:pt x="5611" y="0"/>
                      <a:pt x="5147" y="33"/>
                      <a:pt x="4614" y="128"/>
                    </a:cubicBezTo>
                    <a:cubicBezTo>
                      <a:pt x="2880" y="438"/>
                      <a:pt x="345" y="2785"/>
                      <a:pt x="173" y="4614"/>
                    </a:cubicBezTo>
                    <a:cubicBezTo>
                      <a:pt x="0" y="6444"/>
                      <a:pt x="1746" y="8374"/>
                      <a:pt x="1746" y="8374"/>
                    </a:cubicBezTo>
                    <a:cubicBezTo>
                      <a:pt x="1821" y="8390"/>
                      <a:pt x="1903" y="8398"/>
                      <a:pt x="1992" y="8398"/>
                    </a:cubicBezTo>
                    <a:cubicBezTo>
                      <a:pt x="3017" y="8398"/>
                      <a:pt x="4907" y="7335"/>
                      <a:pt x="6673" y="5582"/>
                    </a:cubicBezTo>
                    <a:cubicBezTo>
                      <a:pt x="8591" y="3676"/>
                      <a:pt x="9123" y="1080"/>
                      <a:pt x="8900" y="482"/>
                    </a:cubicBezTo>
                    <a:cubicBezTo>
                      <a:pt x="8785" y="175"/>
                      <a:pt x="8385" y="100"/>
                      <a:pt x="8021" y="100"/>
                    </a:cubicBezTo>
                    <a:cubicBezTo>
                      <a:pt x="7675" y="100"/>
                      <a:pt x="7363" y="168"/>
                      <a:pt x="7363" y="168"/>
                    </a:cubicBezTo>
                    <a:cubicBezTo>
                      <a:pt x="7363" y="168"/>
                      <a:pt x="6876" y="0"/>
                      <a:pt x="59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38"/>
              <p:cNvSpPr/>
              <p:nvPr/>
            </p:nvSpPr>
            <p:spPr>
              <a:xfrm>
                <a:off x="1893553" y="1177636"/>
                <a:ext cx="289935" cy="212666"/>
              </a:xfrm>
              <a:custGeom>
                <a:rect b="b" l="l" r="r" t="t"/>
                <a:pathLst>
                  <a:path extrusionOk="0" h="5777" w="7876">
                    <a:moveTo>
                      <a:pt x="1184" y="0"/>
                    </a:moveTo>
                    <a:cubicBezTo>
                      <a:pt x="283" y="0"/>
                      <a:pt x="0" y="837"/>
                      <a:pt x="56" y="1299"/>
                    </a:cubicBezTo>
                    <a:cubicBezTo>
                      <a:pt x="119" y="1829"/>
                      <a:pt x="143" y="3288"/>
                      <a:pt x="633" y="4359"/>
                    </a:cubicBezTo>
                    <a:cubicBezTo>
                      <a:pt x="1123" y="5430"/>
                      <a:pt x="1463" y="5776"/>
                      <a:pt x="1463" y="5776"/>
                    </a:cubicBezTo>
                    <a:lnTo>
                      <a:pt x="1716" y="5502"/>
                    </a:lnTo>
                    <a:cubicBezTo>
                      <a:pt x="1716" y="5502"/>
                      <a:pt x="1890" y="5551"/>
                      <a:pt x="2175" y="5551"/>
                    </a:cubicBezTo>
                    <a:cubicBezTo>
                      <a:pt x="2401" y="5551"/>
                      <a:pt x="2698" y="5520"/>
                      <a:pt x="3035" y="5409"/>
                    </a:cubicBezTo>
                    <a:cubicBezTo>
                      <a:pt x="3796" y="5159"/>
                      <a:pt x="5162" y="4035"/>
                      <a:pt x="6415" y="3659"/>
                    </a:cubicBezTo>
                    <a:cubicBezTo>
                      <a:pt x="7666" y="3285"/>
                      <a:pt x="7876" y="2206"/>
                      <a:pt x="6669" y="1565"/>
                    </a:cubicBezTo>
                    <a:cubicBezTo>
                      <a:pt x="6284" y="1360"/>
                      <a:pt x="5913" y="1295"/>
                      <a:pt x="5583" y="1295"/>
                    </a:cubicBezTo>
                    <a:cubicBezTo>
                      <a:pt x="5027" y="1295"/>
                      <a:pt x="4585" y="1478"/>
                      <a:pt x="4375" y="1478"/>
                    </a:cubicBezTo>
                    <a:cubicBezTo>
                      <a:pt x="4319" y="1478"/>
                      <a:pt x="4280" y="1465"/>
                      <a:pt x="4259" y="1432"/>
                    </a:cubicBezTo>
                    <a:cubicBezTo>
                      <a:pt x="4116" y="1202"/>
                      <a:pt x="2865" y="368"/>
                      <a:pt x="1619" y="58"/>
                    </a:cubicBezTo>
                    <a:cubicBezTo>
                      <a:pt x="1460" y="18"/>
                      <a:pt x="1315" y="0"/>
                      <a:pt x="11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76" name="Google Shape;376;p38"/>
          <p:cNvGrpSpPr/>
          <p:nvPr/>
        </p:nvGrpSpPr>
        <p:grpSpPr>
          <a:xfrm>
            <a:off x="7095941" y="3543066"/>
            <a:ext cx="832949" cy="1367447"/>
            <a:chOff x="3170406" y="1633711"/>
            <a:chExt cx="373352" cy="612930"/>
          </a:xfrm>
        </p:grpSpPr>
        <p:sp>
          <p:nvSpPr>
            <p:cNvPr id="377" name="Google Shape;377;p38"/>
            <p:cNvSpPr/>
            <p:nvPr/>
          </p:nvSpPr>
          <p:spPr>
            <a:xfrm>
              <a:off x="3188260" y="1712602"/>
              <a:ext cx="338196" cy="534039"/>
            </a:xfrm>
            <a:custGeom>
              <a:rect b="b" l="l" r="r" t="t"/>
              <a:pathLst>
                <a:path extrusionOk="0" h="14507" w="9187">
                  <a:moveTo>
                    <a:pt x="0" y="1"/>
                  </a:moveTo>
                  <a:lnTo>
                    <a:pt x="670" y="14073"/>
                  </a:lnTo>
                  <a:cubicBezTo>
                    <a:pt x="681" y="14316"/>
                    <a:pt x="881" y="14507"/>
                    <a:pt x="1124" y="14507"/>
                  </a:cubicBezTo>
                  <a:lnTo>
                    <a:pt x="7794" y="14507"/>
                  </a:lnTo>
                  <a:cubicBezTo>
                    <a:pt x="8034" y="14507"/>
                    <a:pt x="8232" y="14321"/>
                    <a:pt x="8248" y="14081"/>
                  </a:cubicBezTo>
                  <a:lnTo>
                    <a:pt x="9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3198200" y="1921110"/>
              <a:ext cx="314379" cy="180565"/>
            </a:xfrm>
            <a:custGeom>
              <a:rect b="b" l="l" r="r" t="t"/>
              <a:pathLst>
                <a:path extrusionOk="0" h="4905" w="8540">
                  <a:moveTo>
                    <a:pt x="0" y="1"/>
                  </a:moveTo>
                  <a:lnTo>
                    <a:pt x="233" y="4905"/>
                  </a:lnTo>
                  <a:lnTo>
                    <a:pt x="8212" y="4905"/>
                  </a:lnTo>
                  <a:lnTo>
                    <a:pt x="8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3188260" y="1712565"/>
              <a:ext cx="338196" cy="103038"/>
            </a:xfrm>
            <a:custGeom>
              <a:rect b="b" l="l" r="r" t="t"/>
              <a:pathLst>
                <a:path extrusionOk="0" h="2799" w="9187">
                  <a:moveTo>
                    <a:pt x="0" y="0"/>
                  </a:moveTo>
                  <a:lnTo>
                    <a:pt x="134" y="2799"/>
                  </a:lnTo>
                  <a:lnTo>
                    <a:pt x="9000" y="2799"/>
                  </a:lnTo>
                  <a:lnTo>
                    <a:pt x="9187" y="0"/>
                  </a:ln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3418893" y="1712565"/>
              <a:ext cx="107566" cy="534076"/>
            </a:xfrm>
            <a:custGeom>
              <a:rect b="b" l="l" r="r" t="t"/>
              <a:pathLst>
                <a:path extrusionOk="0" h="14508" w="2922">
                  <a:moveTo>
                    <a:pt x="1393" y="0"/>
                  </a:moveTo>
                  <a:lnTo>
                    <a:pt x="453" y="14082"/>
                  </a:lnTo>
                  <a:cubicBezTo>
                    <a:pt x="438" y="14322"/>
                    <a:pt x="239" y="14508"/>
                    <a:pt x="0" y="14508"/>
                  </a:cubicBezTo>
                  <a:lnTo>
                    <a:pt x="1529" y="14508"/>
                  </a:lnTo>
                  <a:cubicBezTo>
                    <a:pt x="1769" y="14508"/>
                    <a:pt x="1967" y="14322"/>
                    <a:pt x="1983" y="14082"/>
                  </a:cubicBezTo>
                  <a:lnTo>
                    <a:pt x="2922" y="0"/>
                  </a:lnTo>
                  <a:close/>
                </a:path>
              </a:pathLst>
            </a:custGeom>
            <a:solidFill>
              <a:srgbClr val="191919">
                <a:alpha val="1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3235455" y="1712565"/>
              <a:ext cx="61256" cy="534076"/>
            </a:xfrm>
            <a:custGeom>
              <a:rect b="b" l="l" r="r" t="t"/>
              <a:pathLst>
                <a:path extrusionOk="0" h="14508" w="1664">
                  <a:moveTo>
                    <a:pt x="701" y="0"/>
                  </a:moveTo>
                  <a:lnTo>
                    <a:pt x="1" y="26"/>
                  </a:lnTo>
                  <a:lnTo>
                    <a:pt x="522" y="14508"/>
                  </a:lnTo>
                  <a:lnTo>
                    <a:pt x="1664" y="14508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FFFFFF">
                <a:alpha val="3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3220656" y="1633711"/>
              <a:ext cx="272560" cy="91590"/>
            </a:xfrm>
            <a:custGeom>
              <a:rect b="b" l="l" r="r" t="t"/>
              <a:pathLst>
                <a:path extrusionOk="0" h="2488" w="7404">
                  <a:moveTo>
                    <a:pt x="851" y="1"/>
                  </a:moveTo>
                  <a:cubicBezTo>
                    <a:pt x="551" y="1"/>
                    <a:pt x="294" y="221"/>
                    <a:pt x="250" y="519"/>
                  </a:cubicBezTo>
                  <a:lnTo>
                    <a:pt x="56" y="1787"/>
                  </a:lnTo>
                  <a:cubicBezTo>
                    <a:pt x="0" y="2157"/>
                    <a:pt x="284" y="2488"/>
                    <a:pt x="659" y="2488"/>
                  </a:cubicBezTo>
                  <a:lnTo>
                    <a:pt x="6728" y="2488"/>
                  </a:lnTo>
                  <a:cubicBezTo>
                    <a:pt x="7115" y="2488"/>
                    <a:pt x="7404" y="2134"/>
                    <a:pt x="7325" y="1755"/>
                  </a:cubicBezTo>
                  <a:lnTo>
                    <a:pt x="7061" y="487"/>
                  </a:lnTo>
                  <a:cubicBezTo>
                    <a:pt x="7003" y="204"/>
                    <a:pt x="6754" y="1"/>
                    <a:pt x="6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3220656" y="1679102"/>
              <a:ext cx="272560" cy="46200"/>
            </a:xfrm>
            <a:custGeom>
              <a:rect b="b" l="l" r="r" t="t"/>
              <a:pathLst>
                <a:path extrusionOk="0" h="1255" w="7404">
                  <a:moveTo>
                    <a:pt x="140" y="1"/>
                  </a:moveTo>
                  <a:lnTo>
                    <a:pt x="56" y="554"/>
                  </a:lnTo>
                  <a:cubicBezTo>
                    <a:pt x="0" y="924"/>
                    <a:pt x="284" y="1255"/>
                    <a:pt x="659" y="1255"/>
                  </a:cubicBezTo>
                  <a:lnTo>
                    <a:pt x="6728" y="1255"/>
                  </a:lnTo>
                  <a:cubicBezTo>
                    <a:pt x="7115" y="1255"/>
                    <a:pt x="7404" y="901"/>
                    <a:pt x="7325" y="522"/>
                  </a:cubicBezTo>
                  <a:lnTo>
                    <a:pt x="7217" y="1"/>
                  </a:lnTo>
                  <a:close/>
                </a:path>
              </a:pathLst>
            </a:custGeom>
            <a:solidFill>
              <a:srgbClr val="FFFFFF">
                <a:alpha val="31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3170406" y="1692244"/>
              <a:ext cx="373352" cy="91590"/>
            </a:xfrm>
            <a:custGeom>
              <a:rect b="b" l="l" r="r" t="t"/>
              <a:pathLst>
                <a:path extrusionOk="0" h="2488" w="10142">
                  <a:moveTo>
                    <a:pt x="696" y="1"/>
                  </a:moveTo>
                  <a:cubicBezTo>
                    <a:pt x="495" y="1"/>
                    <a:pt x="324" y="147"/>
                    <a:pt x="294" y="345"/>
                  </a:cubicBezTo>
                  <a:lnTo>
                    <a:pt x="38" y="2019"/>
                  </a:lnTo>
                  <a:cubicBezTo>
                    <a:pt x="1" y="2265"/>
                    <a:pt x="191" y="2488"/>
                    <a:pt x="441" y="2488"/>
                  </a:cubicBezTo>
                  <a:lnTo>
                    <a:pt x="9690" y="2488"/>
                  </a:lnTo>
                  <a:cubicBezTo>
                    <a:pt x="9947" y="2488"/>
                    <a:pt x="10142" y="2251"/>
                    <a:pt x="10089" y="1998"/>
                  </a:cubicBezTo>
                  <a:lnTo>
                    <a:pt x="9740" y="324"/>
                  </a:lnTo>
                  <a:cubicBezTo>
                    <a:pt x="9700" y="135"/>
                    <a:pt x="9535" y="1"/>
                    <a:pt x="9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2124912"/>
            <a:ext cx="1948001" cy="119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1200" y="1511575"/>
            <a:ext cx="2165000" cy="216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3750" y="1483407"/>
            <a:ext cx="1948000" cy="2221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9"/>
          <p:cNvPicPr preferRelativeResize="0"/>
          <p:nvPr/>
        </p:nvPicPr>
        <p:blipFill rotWithShape="1">
          <a:blip r:embed="rId6">
            <a:alphaModFix/>
          </a:blip>
          <a:srcRect b="24580" l="17972" r="17631" t="24580"/>
          <a:stretch/>
        </p:blipFill>
        <p:spPr>
          <a:xfrm>
            <a:off x="2814800" y="2300225"/>
            <a:ext cx="1073926" cy="84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9"/>
          <p:cNvPicPr preferRelativeResize="0"/>
          <p:nvPr/>
        </p:nvPicPr>
        <p:blipFill rotWithShape="1">
          <a:blip r:embed="rId6">
            <a:alphaModFix/>
          </a:blip>
          <a:srcRect b="24580" l="17972" r="17631" t="24580"/>
          <a:stretch/>
        </p:blipFill>
        <p:spPr>
          <a:xfrm>
            <a:off x="5589825" y="2300225"/>
            <a:ext cx="1073926" cy="847849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9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">
                <a:solidFill>
                  <a:schemeClr val="dk2"/>
                </a:solidFill>
              </a:rPr>
              <a:t>05</a:t>
            </a:r>
            <a:r>
              <a:rPr lang="es"/>
              <a:t> </a:t>
            </a:r>
            <a:r>
              <a:rPr lang="es"/>
              <a:t>Métodos</a:t>
            </a:r>
            <a:r>
              <a:rPr lang="es"/>
              <a:t> de Conversión.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0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">
                <a:solidFill>
                  <a:schemeClr val="dk2"/>
                </a:solidFill>
              </a:rPr>
              <a:t>06</a:t>
            </a:r>
            <a:r>
              <a:rPr lang="es"/>
              <a:t> Extensiones.</a:t>
            </a:r>
            <a:endParaRPr/>
          </a:p>
        </p:txBody>
      </p:sp>
      <p:pic>
        <p:nvPicPr>
          <p:cNvPr id="400" name="Google Shape;40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225" y="2844145"/>
            <a:ext cx="3324225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1185575"/>
            <a:ext cx="4491325" cy="16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021920">
            <a:off x="5474897" y="1095231"/>
            <a:ext cx="1839282" cy="1839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ccentuation Rules by Slidesgo">
  <a:themeElements>
    <a:clrScheme name="Simple Light">
      <a:dk1>
        <a:srgbClr val="191919"/>
      </a:dk1>
      <a:lt1>
        <a:srgbClr val="FFFFFF"/>
      </a:lt1>
      <a:dk2>
        <a:srgbClr val="7EB2FE"/>
      </a:dk2>
      <a:lt2>
        <a:srgbClr val="024581"/>
      </a:lt2>
      <a:accent1>
        <a:srgbClr val="FDB813"/>
      </a:accent1>
      <a:accent2>
        <a:srgbClr val="ED1B24"/>
      </a:accent2>
      <a:accent3>
        <a:srgbClr val="FFF0CF"/>
      </a:accent3>
      <a:accent4>
        <a:srgbClr val="DACDB3"/>
      </a:accent4>
      <a:accent5>
        <a:srgbClr val="7F4822"/>
      </a:accent5>
      <a:accent6>
        <a:srgbClr val="899C0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