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ignika"/>
      <p:regular r:id="rId18"/>
      <p:bold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Luckiest Guy"/>
      <p:regular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LuckiestGuy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Signika-bold.fntdata"/><Relationship Id="rId18" Type="http://schemas.openxmlformats.org/officeDocument/2006/relationships/font" Target="fonts/Signik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d94b3e7e0_2_27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3d94b3e7e0_2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8d942c5f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8d942c5f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793aeacab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2793aeacab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793aeaca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2793aeaca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793aeacab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2793aeacab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793aeacab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2793aeacab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793aeaca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g2793aeaca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 rot="-746">
            <a:off x="720024" y="3601751"/>
            <a:ext cx="4144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flipH="1" rot="309939">
            <a:off x="-1805760" y="4342106"/>
            <a:ext cx="6400774" cy="114592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-1026100" y="2470825"/>
            <a:ext cx="6478194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8102900" y="424157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 flipH="1" rot="-10565234">
            <a:off x="-299369" y="-492568"/>
            <a:ext cx="6308006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-281275" y="-1456325"/>
            <a:ext cx="5221213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7878050" y="3348713"/>
            <a:ext cx="2590275" cy="2511375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rgbClr val="FD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/>
          <p:nvPr/>
        </p:nvSpPr>
        <p:spPr>
          <a:xfrm flipH="1">
            <a:off x="4929164" y="3066650"/>
            <a:ext cx="5947208" cy="3075500"/>
          </a:xfrm>
          <a:custGeom>
            <a:rect b="b" l="l" r="r" t="t"/>
            <a:pathLst>
              <a:path extrusionOk="0" h="123020" w="147665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 rot="478692">
            <a:off x="6068231" y="3662365"/>
            <a:ext cx="3385360" cy="2511324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1236750" y="1388600"/>
            <a:ext cx="409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1645950" y="1388600"/>
            <a:ext cx="2379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2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1236750" y="1736000"/>
            <a:ext cx="2788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3" type="title"/>
          </p:nvPr>
        </p:nvSpPr>
        <p:spPr>
          <a:xfrm>
            <a:off x="720000" y="540000"/>
            <a:ext cx="7704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54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4" type="title"/>
          </p:nvPr>
        </p:nvSpPr>
        <p:spPr>
          <a:xfrm>
            <a:off x="1236750" y="2529250"/>
            <a:ext cx="409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3" name="Google Shape;73;p16"/>
          <p:cNvSpPr txBox="1"/>
          <p:nvPr>
            <p:ph idx="5" type="subTitle"/>
          </p:nvPr>
        </p:nvSpPr>
        <p:spPr>
          <a:xfrm>
            <a:off x="1645950" y="2529250"/>
            <a:ext cx="2379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6" type="subTitle"/>
          </p:nvPr>
        </p:nvSpPr>
        <p:spPr>
          <a:xfrm>
            <a:off x="1236750" y="2876650"/>
            <a:ext cx="2788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7" type="title"/>
          </p:nvPr>
        </p:nvSpPr>
        <p:spPr>
          <a:xfrm>
            <a:off x="1236750" y="3669900"/>
            <a:ext cx="409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6" name="Google Shape;76;p16"/>
          <p:cNvSpPr txBox="1"/>
          <p:nvPr>
            <p:ph idx="8" type="subTitle"/>
          </p:nvPr>
        </p:nvSpPr>
        <p:spPr>
          <a:xfrm>
            <a:off x="1645950" y="3669900"/>
            <a:ext cx="2379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9" type="subTitle"/>
          </p:nvPr>
        </p:nvSpPr>
        <p:spPr>
          <a:xfrm>
            <a:off x="1236750" y="4017300"/>
            <a:ext cx="2788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3" type="title"/>
          </p:nvPr>
        </p:nvSpPr>
        <p:spPr>
          <a:xfrm>
            <a:off x="5137725" y="1388600"/>
            <a:ext cx="409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9" name="Google Shape;79;p16"/>
          <p:cNvSpPr txBox="1"/>
          <p:nvPr>
            <p:ph idx="14" type="subTitle"/>
          </p:nvPr>
        </p:nvSpPr>
        <p:spPr>
          <a:xfrm>
            <a:off x="5546925" y="1388600"/>
            <a:ext cx="2379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2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5" type="subTitle"/>
          </p:nvPr>
        </p:nvSpPr>
        <p:spPr>
          <a:xfrm>
            <a:off x="5137725" y="1736000"/>
            <a:ext cx="2788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6" type="title"/>
          </p:nvPr>
        </p:nvSpPr>
        <p:spPr>
          <a:xfrm>
            <a:off x="5137725" y="2529250"/>
            <a:ext cx="409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2" name="Google Shape;82;p16"/>
          <p:cNvSpPr txBox="1"/>
          <p:nvPr>
            <p:ph idx="17" type="subTitle"/>
          </p:nvPr>
        </p:nvSpPr>
        <p:spPr>
          <a:xfrm>
            <a:off x="5546925" y="2529250"/>
            <a:ext cx="2379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8" type="subTitle"/>
          </p:nvPr>
        </p:nvSpPr>
        <p:spPr>
          <a:xfrm>
            <a:off x="5137725" y="2876650"/>
            <a:ext cx="2788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9" type="title"/>
          </p:nvPr>
        </p:nvSpPr>
        <p:spPr>
          <a:xfrm>
            <a:off x="5137725" y="3669900"/>
            <a:ext cx="409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5" name="Google Shape;85;p16"/>
          <p:cNvSpPr txBox="1"/>
          <p:nvPr>
            <p:ph idx="20" type="subTitle"/>
          </p:nvPr>
        </p:nvSpPr>
        <p:spPr>
          <a:xfrm>
            <a:off x="5546925" y="3669900"/>
            <a:ext cx="23796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uckiest Guy"/>
              <a:buNone/>
              <a:defRPr b="1" sz="2000">
                <a:solidFill>
                  <a:schemeClr val="lt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21" type="subTitle"/>
          </p:nvPr>
        </p:nvSpPr>
        <p:spPr>
          <a:xfrm>
            <a:off x="5137725" y="4017300"/>
            <a:ext cx="27888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/>
          <p:nvPr/>
        </p:nvSpPr>
        <p:spPr>
          <a:xfrm rot="344">
            <a:off x="494442" y="4810946"/>
            <a:ext cx="8155095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 flipH="1" rot="10499964">
            <a:off x="-1133341" y="-479783"/>
            <a:ext cx="6400773" cy="124158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-4066625" y="-1349400"/>
            <a:ext cx="6584409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 rot="-5399656">
            <a:off x="4765442" y="2984646"/>
            <a:ext cx="8155095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 flipH="1" rot="5972366">
            <a:off x="5172357" y="2312789"/>
            <a:ext cx="7366451" cy="256259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 flipH="1" rot="1255446">
            <a:off x="2195647" y="4140025"/>
            <a:ext cx="7365744" cy="25625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720000" y="2359750"/>
            <a:ext cx="2709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7"/>
          <p:cNvSpPr txBox="1"/>
          <p:nvPr>
            <p:ph idx="2" type="title"/>
          </p:nvPr>
        </p:nvSpPr>
        <p:spPr>
          <a:xfrm>
            <a:off x="720000" y="1622338"/>
            <a:ext cx="879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720000" y="2980450"/>
            <a:ext cx="2709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/>
          <p:nvPr/>
        </p:nvSpPr>
        <p:spPr>
          <a:xfrm>
            <a:off x="7174800" y="2898086"/>
            <a:ext cx="3916382" cy="2679350"/>
          </a:xfrm>
          <a:custGeom>
            <a:rect b="b" l="l" r="r" t="t"/>
            <a:pathLst>
              <a:path extrusionOk="0" h="97849" w="143025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7888674" y="2370325"/>
            <a:ext cx="2837128" cy="2750709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rgbClr val="FD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 flipH="1" rot="-10565234">
            <a:off x="-405294" y="-908568"/>
            <a:ext cx="6308006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/>
          <p:nvPr/>
        </p:nvSpPr>
        <p:spPr>
          <a:xfrm flipH="1" rot="5218157">
            <a:off x="805968" y="-1892900"/>
            <a:ext cx="1435466" cy="391922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 flipH="1" rot="230585">
            <a:off x="-4817949" y="4310141"/>
            <a:ext cx="8366961" cy="1241582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 rot="-10269600">
            <a:off x="-370060" y="4522900"/>
            <a:ext cx="6584290" cy="2387749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20000" y="1048825"/>
            <a:ext cx="38520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5" name="Google Shape;105;p18"/>
          <p:cNvSpPr txBox="1"/>
          <p:nvPr>
            <p:ph idx="1" type="subTitle"/>
          </p:nvPr>
        </p:nvSpPr>
        <p:spPr>
          <a:xfrm>
            <a:off x="720000" y="1921575"/>
            <a:ext cx="38520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106" name="Google Shape;106;p18"/>
          <p:cNvSpPr/>
          <p:nvPr/>
        </p:nvSpPr>
        <p:spPr>
          <a:xfrm rot="4919583">
            <a:off x="8828896" y="-504104"/>
            <a:ext cx="1148307" cy="1090004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 flipH="1" rot="10661656">
            <a:off x="734117" y="-42414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2" type="title"/>
          </p:nvPr>
        </p:nvSpPr>
        <p:spPr>
          <a:xfrm>
            <a:off x="835600" y="280035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835600" y="3197250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3" type="title"/>
          </p:nvPr>
        </p:nvSpPr>
        <p:spPr>
          <a:xfrm>
            <a:off x="3498750" y="280035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19"/>
          <p:cNvSpPr txBox="1"/>
          <p:nvPr>
            <p:ph idx="4" type="subTitle"/>
          </p:nvPr>
        </p:nvSpPr>
        <p:spPr>
          <a:xfrm>
            <a:off x="3498750" y="3197250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5" type="title"/>
          </p:nvPr>
        </p:nvSpPr>
        <p:spPr>
          <a:xfrm>
            <a:off x="6161900" y="280035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" name="Google Shape;116;p19"/>
          <p:cNvSpPr txBox="1"/>
          <p:nvPr>
            <p:ph idx="6" type="subTitle"/>
          </p:nvPr>
        </p:nvSpPr>
        <p:spPr>
          <a:xfrm>
            <a:off x="6161900" y="3197250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/>
          <p:nvPr/>
        </p:nvSpPr>
        <p:spPr>
          <a:xfrm flipH="1" rot="-138344">
            <a:off x="-1025254" y="45669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 rot="10513411">
            <a:off x="-1316068" y="348804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 flipH="1" rot="10499964">
            <a:off x="-797491" y="-666658"/>
            <a:ext cx="6400773" cy="124158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-3959475" y="-1536275"/>
            <a:ext cx="6584409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720000" y="345492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720000" y="385182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2" type="title"/>
          </p:nvPr>
        </p:nvSpPr>
        <p:spPr>
          <a:xfrm>
            <a:off x="3498750" y="345492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3" type="subTitle"/>
          </p:nvPr>
        </p:nvSpPr>
        <p:spPr>
          <a:xfrm>
            <a:off x="3498750" y="385182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4" type="title"/>
          </p:nvPr>
        </p:nvSpPr>
        <p:spPr>
          <a:xfrm>
            <a:off x="6277125" y="345492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5" type="subTitle"/>
          </p:nvPr>
        </p:nvSpPr>
        <p:spPr>
          <a:xfrm>
            <a:off x="6277125" y="385182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6" type="title"/>
          </p:nvPr>
        </p:nvSpPr>
        <p:spPr>
          <a:xfrm>
            <a:off x="720000" y="181577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7" type="subTitle"/>
          </p:nvPr>
        </p:nvSpPr>
        <p:spPr>
          <a:xfrm>
            <a:off x="720000" y="22126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8" type="title"/>
          </p:nvPr>
        </p:nvSpPr>
        <p:spPr>
          <a:xfrm>
            <a:off x="6277125" y="181577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9" type="subTitle"/>
          </p:nvPr>
        </p:nvSpPr>
        <p:spPr>
          <a:xfrm>
            <a:off x="6277125" y="22126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/>
          <p:nvPr/>
        </p:nvSpPr>
        <p:spPr>
          <a:xfrm rot="2214169">
            <a:off x="7577803" y="-782943"/>
            <a:ext cx="1918405" cy="1574389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 flipH="1" rot="-10565174">
            <a:off x="-558844" y="-875387"/>
            <a:ext cx="7278875" cy="214497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 flipH="1" rot="5218157">
            <a:off x="1130872" y="-2327762"/>
            <a:ext cx="1435466" cy="4875128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/>
          <p:nvPr/>
        </p:nvSpPr>
        <p:spPr>
          <a:xfrm rot="10513411">
            <a:off x="7021182" y="-85223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>
            <p:ph idx="13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0000" y="1283500"/>
            <a:ext cx="4573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9" name="Google Shape;139;p21"/>
          <p:cNvSpPr/>
          <p:nvPr/>
        </p:nvSpPr>
        <p:spPr>
          <a:xfrm rot="10800000">
            <a:off x="-2556898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6108399" y="2377039"/>
            <a:ext cx="4677990" cy="3200396"/>
          </a:xfrm>
          <a:custGeom>
            <a:rect b="b" l="l" r="r" t="t"/>
            <a:pathLst>
              <a:path extrusionOk="0" h="97849" w="143025">
                <a:moveTo>
                  <a:pt x="66277" y="0"/>
                </a:moveTo>
                <a:lnTo>
                  <a:pt x="63305" y="46"/>
                </a:lnTo>
                <a:lnTo>
                  <a:pt x="60356" y="275"/>
                </a:lnTo>
                <a:lnTo>
                  <a:pt x="57429" y="732"/>
                </a:lnTo>
                <a:lnTo>
                  <a:pt x="54572" y="1395"/>
                </a:lnTo>
                <a:lnTo>
                  <a:pt x="51805" y="2332"/>
                </a:lnTo>
                <a:lnTo>
                  <a:pt x="49108" y="3498"/>
                </a:lnTo>
                <a:lnTo>
                  <a:pt x="47827" y="4207"/>
                </a:lnTo>
                <a:lnTo>
                  <a:pt x="46959" y="4710"/>
                </a:lnTo>
                <a:lnTo>
                  <a:pt x="45313" y="5853"/>
                </a:lnTo>
                <a:lnTo>
                  <a:pt x="43758" y="7110"/>
                </a:lnTo>
                <a:lnTo>
                  <a:pt x="42318" y="8505"/>
                </a:lnTo>
                <a:lnTo>
                  <a:pt x="40992" y="10014"/>
                </a:lnTo>
                <a:lnTo>
                  <a:pt x="39757" y="11614"/>
                </a:lnTo>
                <a:lnTo>
                  <a:pt x="38660" y="13306"/>
                </a:lnTo>
                <a:lnTo>
                  <a:pt x="37700" y="15066"/>
                </a:lnTo>
                <a:lnTo>
                  <a:pt x="36854" y="16895"/>
                </a:lnTo>
                <a:lnTo>
                  <a:pt x="36145" y="18793"/>
                </a:lnTo>
                <a:lnTo>
                  <a:pt x="35573" y="20713"/>
                </a:lnTo>
                <a:lnTo>
                  <a:pt x="35162" y="22679"/>
                </a:lnTo>
                <a:lnTo>
                  <a:pt x="34910" y="24668"/>
                </a:lnTo>
                <a:lnTo>
                  <a:pt x="34796" y="26680"/>
                </a:lnTo>
                <a:lnTo>
                  <a:pt x="34865" y="28669"/>
                </a:lnTo>
                <a:lnTo>
                  <a:pt x="35093" y="30658"/>
                </a:lnTo>
                <a:lnTo>
                  <a:pt x="35299" y="31641"/>
                </a:lnTo>
                <a:lnTo>
                  <a:pt x="35779" y="33790"/>
                </a:lnTo>
                <a:lnTo>
                  <a:pt x="36854" y="38111"/>
                </a:lnTo>
                <a:lnTo>
                  <a:pt x="37540" y="41357"/>
                </a:lnTo>
                <a:lnTo>
                  <a:pt x="37883" y="43529"/>
                </a:lnTo>
                <a:lnTo>
                  <a:pt x="38043" y="45701"/>
                </a:lnTo>
                <a:lnTo>
                  <a:pt x="38043" y="47896"/>
                </a:lnTo>
                <a:lnTo>
                  <a:pt x="37928" y="48993"/>
                </a:lnTo>
                <a:lnTo>
                  <a:pt x="37768" y="50136"/>
                </a:lnTo>
                <a:lnTo>
                  <a:pt x="37220" y="52354"/>
                </a:lnTo>
                <a:lnTo>
                  <a:pt x="36442" y="54503"/>
                </a:lnTo>
                <a:lnTo>
                  <a:pt x="35413" y="56560"/>
                </a:lnTo>
                <a:lnTo>
                  <a:pt x="34202" y="58526"/>
                </a:lnTo>
                <a:lnTo>
                  <a:pt x="32807" y="60378"/>
                </a:lnTo>
                <a:lnTo>
                  <a:pt x="31253" y="62139"/>
                </a:lnTo>
                <a:lnTo>
                  <a:pt x="29584" y="63762"/>
                </a:lnTo>
                <a:lnTo>
                  <a:pt x="28715" y="64516"/>
                </a:lnTo>
                <a:lnTo>
                  <a:pt x="27503" y="65499"/>
                </a:lnTo>
                <a:lnTo>
                  <a:pt x="24988" y="67260"/>
                </a:lnTo>
                <a:lnTo>
                  <a:pt x="21079" y="69660"/>
                </a:lnTo>
                <a:lnTo>
                  <a:pt x="15752" y="72632"/>
                </a:lnTo>
                <a:lnTo>
                  <a:pt x="11843" y="75055"/>
                </a:lnTo>
                <a:lnTo>
                  <a:pt x="9374" y="76862"/>
                </a:lnTo>
                <a:lnTo>
                  <a:pt x="8185" y="77867"/>
                </a:lnTo>
                <a:lnTo>
                  <a:pt x="7133" y="78828"/>
                </a:lnTo>
                <a:lnTo>
                  <a:pt x="5076" y="80885"/>
                </a:lnTo>
                <a:lnTo>
                  <a:pt x="3247" y="83149"/>
                </a:lnTo>
                <a:lnTo>
                  <a:pt x="2081" y="84977"/>
                </a:lnTo>
                <a:lnTo>
                  <a:pt x="1441" y="86258"/>
                </a:lnTo>
                <a:lnTo>
                  <a:pt x="1144" y="86921"/>
                </a:lnTo>
                <a:lnTo>
                  <a:pt x="938" y="87584"/>
                </a:lnTo>
                <a:lnTo>
                  <a:pt x="343" y="90716"/>
                </a:lnTo>
                <a:lnTo>
                  <a:pt x="46" y="93551"/>
                </a:lnTo>
                <a:lnTo>
                  <a:pt x="0" y="95288"/>
                </a:lnTo>
                <a:lnTo>
                  <a:pt x="138" y="96340"/>
                </a:lnTo>
                <a:lnTo>
                  <a:pt x="321" y="96911"/>
                </a:lnTo>
                <a:lnTo>
                  <a:pt x="549" y="97300"/>
                </a:lnTo>
                <a:lnTo>
                  <a:pt x="869" y="97506"/>
                </a:lnTo>
                <a:lnTo>
                  <a:pt x="1075" y="97529"/>
                </a:lnTo>
                <a:lnTo>
                  <a:pt x="72061" y="97689"/>
                </a:lnTo>
                <a:lnTo>
                  <a:pt x="143024" y="97849"/>
                </a:lnTo>
                <a:lnTo>
                  <a:pt x="140761" y="5579"/>
                </a:lnTo>
                <a:lnTo>
                  <a:pt x="139869" y="6425"/>
                </a:lnTo>
                <a:lnTo>
                  <a:pt x="137903" y="7888"/>
                </a:lnTo>
                <a:lnTo>
                  <a:pt x="135777" y="9054"/>
                </a:lnTo>
                <a:lnTo>
                  <a:pt x="133491" y="9968"/>
                </a:lnTo>
                <a:lnTo>
                  <a:pt x="131090" y="10677"/>
                </a:lnTo>
                <a:lnTo>
                  <a:pt x="128621" y="11157"/>
                </a:lnTo>
                <a:lnTo>
                  <a:pt x="126106" y="11477"/>
                </a:lnTo>
                <a:lnTo>
                  <a:pt x="123592" y="11660"/>
                </a:lnTo>
                <a:lnTo>
                  <a:pt x="122357" y="11706"/>
                </a:lnTo>
                <a:lnTo>
                  <a:pt x="120459" y="11728"/>
                </a:lnTo>
                <a:lnTo>
                  <a:pt x="116733" y="11591"/>
                </a:lnTo>
                <a:lnTo>
                  <a:pt x="113098" y="11203"/>
                </a:lnTo>
                <a:lnTo>
                  <a:pt x="109509" y="10585"/>
                </a:lnTo>
                <a:lnTo>
                  <a:pt x="105965" y="9808"/>
                </a:lnTo>
                <a:lnTo>
                  <a:pt x="102421" y="8894"/>
                </a:lnTo>
                <a:lnTo>
                  <a:pt x="97118" y="7293"/>
                </a:lnTo>
                <a:lnTo>
                  <a:pt x="93505" y="6104"/>
                </a:lnTo>
                <a:lnTo>
                  <a:pt x="90716" y="5190"/>
                </a:lnTo>
                <a:lnTo>
                  <a:pt x="85069" y="3407"/>
                </a:lnTo>
                <a:lnTo>
                  <a:pt x="79377" y="1852"/>
                </a:lnTo>
                <a:lnTo>
                  <a:pt x="75056" y="938"/>
                </a:lnTo>
                <a:lnTo>
                  <a:pt x="72152" y="481"/>
                </a:lnTo>
                <a:lnTo>
                  <a:pt x="70689" y="298"/>
                </a:lnTo>
                <a:lnTo>
                  <a:pt x="69226" y="160"/>
                </a:lnTo>
                <a:lnTo>
                  <a:pt x="662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6961095" y="1746648"/>
            <a:ext cx="3388857" cy="3285632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rgbClr val="FD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 rot="3857578">
            <a:off x="7968227" y="-6178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 flipH="1" rot="5054829">
            <a:off x="-3549307" y="3576446"/>
            <a:ext cx="7544965" cy="124161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/>
          <p:nvPr/>
        </p:nvSpPr>
        <p:spPr>
          <a:xfrm rot="4371704">
            <a:off x="-4970498" y="-75044"/>
            <a:ext cx="10722597" cy="357748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 rot="10566647">
            <a:off x="2191218" y="-588102"/>
            <a:ext cx="7740775" cy="2616772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 rot="-5216854">
            <a:off x="6689370" y="-1802916"/>
            <a:ext cx="1751179" cy="480942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/>
          <p:nvPr/>
        </p:nvSpPr>
        <p:spPr>
          <a:xfrm rot="-229855">
            <a:off x="4538700" y="3850521"/>
            <a:ext cx="9694639" cy="143421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 flipH="1" rot="10271192">
            <a:off x="1450768" y="4096080"/>
            <a:ext cx="7628916" cy="2758425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 flipH="1" rot="309939">
            <a:off x="-3634560" y="4342106"/>
            <a:ext cx="6400774" cy="114592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-3840750" y="2031475"/>
            <a:ext cx="6478194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/>
          <p:nvPr/>
        </p:nvSpPr>
        <p:spPr>
          <a:xfrm rot="-6299818">
            <a:off x="22235" y="558480"/>
            <a:ext cx="1506489" cy="137088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 rot="-2430215">
            <a:off x="-3535453" y="-2409049"/>
            <a:ext cx="10722637" cy="3577623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2347025" y="2800350"/>
            <a:ext cx="4449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2110325" y="1697550"/>
            <a:ext cx="49233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/>
        </p:nvSpPr>
        <p:spPr>
          <a:xfrm rot="1529064">
            <a:off x="7726677" y="4487541"/>
            <a:ext cx="1974038" cy="1796584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/>
          <p:nvPr/>
        </p:nvSpPr>
        <p:spPr>
          <a:xfrm rot="-3724802">
            <a:off x="-1118294" y="-207033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/>
          <p:nvPr/>
        </p:nvSpPr>
        <p:spPr>
          <a:xfrm rot="4809646">
            <a:off x="-1569969" y="-1638747"/>
            <a:ext cx="4490270" cy="2544785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/>
          <p:nvPr/>
        </p:nvSpPr>
        <p:spPr>
          <a:xfrm rot="7863312">
            <a:off x="5748519" y="4184382"/>
            <a:ext cx="4490470" cy="254477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2" type="title"/>
          </p:nvPr>
        </p:nvSpPr>
        <p:spPr>
          <a:xfrm>
            <a:off x="683200" y="328110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" type="subTitle"/>
          </p:nvPr>
        </p:nvSpPr>
        <p:spPr>
          <a:xfrm>
            <a:off x="793500" y="3678000"/>
            <a:ext cx="19260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3" type="title"/>
          </p:nvPr>
        </p:nvSpPr>
        <p:spPr>
          <a:xfrm>
            <a:off x="3041550" y="328110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4" type="subTitle"/>
          </p:nvPr>
        </p:nvSpPr>
        <p:spPr>
          <a:xfrm>
            <a:off x="3151800" y="3678000"/>
            <a:ext cx="19260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5" type="title"/>
          </p:nvPr>
        </p:nvSpPr>
        <p:spPr>
          <a:xfrm>
            <a:off x="5399900" y="328110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6" type="subTitle"/>
          </p:nvPr>
        </p:nvSpPr>
        <p:spPr>
          <a:xfrm>
            <a:off x="5510150" y="3678000"/>
            <a:ext cx="19260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7" type="title"/>
          </p:nvPr>
        </p:nvSpPr>
        <p:spPr>
          <a:xfrm>
            <a:off x="1597600" y="164195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0" name="Google Shape;170;p23"/>
          <p:cNvSpPr txBox="1"/>
          <p:nvPr>
            <p:ph idx="8" type="subTitle"/>
          </p:nvPr>
        </p:nvSpPr>
        <p:spPr>
          <a:xfrm>
            <a:off x="1707900" y="2038850"/>
            <a:ext cx="19260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9" type="title"/>
          </p:nvPr>
        </p:nvSpPr>
        <p:spPr>
          <a:xfrm>
            <a:off x="3955950" y="164195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3" type="subTitle"/>
          </p:nvPr>
        </p:nvSpPr>
        <p:spPr>
          <a:xfrm>
            <a:off x="4066200" y="2038850"/>
            <a:ext cx="19260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4" type="title"/>
          </p:nvPr>
        </p:nvSpPr>
        <p:spPr>
          <a:xfrm>
            <a:off x="6314300" y="164195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5" type="subTitle"/>
          </p:nvPr>
        </p:nvSpPr>
        <p:spPr>
          <a:xfrm>
            <a:off x="6424550" y="2038850"/>
            <a:ext cx="19260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 flipH="1">
            <a:off x="5678989" y="3268075"/>
            <a:ext cx="5947208" cy="3075500"/>
          </a:xfrm>
          <a:custGeom>
            <a:rect b="b" l="l" r="r" t="t"/>
            <a:pathLst>
              <a:path extrusionOk="0" h="123020" w="147665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24"/>
          <p:cNvSpPr/>
          <p:nvPr/>
        </p:nvSpPr>
        <p:spPr>
          <a:xfrm rot="478634">
            <a:off x="5842085" y="4195981"/>
            <a:ext cx="4160350" cy="2511324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/>
          <p:nvPr/>
        </p:nvSpPr>
        <p:spPr>
          <a:xfrm flipH="1" rot="5400000">
            <a:off x="-2420495" y="3191866"/>
            <a:ext cx="5947208" cy="3075500"/>
          </a:xfrm>
          <a:custGeom>
            <a:rect b="b" l="l" r="r" t="t"/>
            <a:pathLst>
              <a:path extrusionOk="0" h="123020" w="147665">
                <a:moveTo>
                  <a:pt x="25011" y="1"/>
                </a:moveTo>
                <a:lnTo>
                  <a:pt x="21170" y="115"/>
                </a:lnTo>
                <a:lnTo>
                  <a:pt x="17375" y="549"/>
                </a:lnTo>
                <a:lnTo>
                  <a:pt x="13649" y="1350"/>
                </a:lnTo>
                <a:lnTo>
                  <a:pt x="10036" y="2516"/>
                </a:lnTo>
                <a:lnTo>
                  <a:pt x="6561" y="4047"/>
                </a:lnTo>
                <a:lnTo>
                  <a:pt x="4893" y="4985"/>
                </a:lnTo>
                <a:lnTo>
                  <a:pt x="4184" y="5419"/>
                </a:lnTo>
                <a:lnTo>
                  <a:pt x="2995" y="6402"/>
                </a:lnTo>
                <a:lnTo>
                  <a:pt x="2035" y="7522"/>
                </a:lnTo>
                <a:lnTo>
                  <a:pt x="1280" y="8757"/>
                </a:lnTo>
                <a:lnTo>
                  <a:pt x="732" y="10083"/>
                </a:lnTo>
                <a:lnTo>
                  <a:pt x="343" y="11477"/>
                </a:lnTo>
                <a:lnTo>
                  <a:pt x="92" y="12963"/>
                </a:lnTo>
                <a:lnTo>
                  <a:pt x="0" y="14518"/>
                </a:lnTo>
                <a:lnTo>
                  <a:pt x="0" y="16896"/>
                </a:lnTo>
                <a:lnTo>
                  <a:pt x="252" y="20165"/>
                </a:lnTo>
                <a:lnTo>
                  <a:pt x="572" y="23434"/>
                </a:lnTo>
                <a:lnTo>
                  <a:pt x="800" y="26589"/>
                </a:lnTo>
                <a:lnTo>
                  <a:pt x="800" y="28075"/>
                </a:lnTo>
                <a:lnTo>
                  <a:pt x="869" y="30453"/>
                </a:lnTo>
                <a:lnTo>
                  <a:pt x="1075" y="35185"/>
                </a:lnTo>
                <a:lnTo>
                  <a:pt x="1395" y="39917"/>
                </a:lnTo>
                <a:lnTo>
                  <a:pt x="1875" y="44627"/>
                </a:lnTo>
                <a:lnTo>
                  <a:pt x="2172" y="46982"/>
                </a:lnTo>
                <a:lnTo>
                  <a:pt x="2172" y="122791"/>
                </a:lnTo>
                <a:lnTo>
                  <a:pt x="144898" y="123020"/>
                </a:lnTo>
                <a:lnTo>
                  <a:pt x="145310" y="121968"/>
                </a:lnTo>
                <a:lnTo>
                  <a:pt x="145996" y="119819"/>
                </a:lnTo>
                <a:lnTo>
                  <a:pt x="146567" y="117624"/>
                </a:lnTo>
                <a:lnTo>
                  <a:pt x="147025" y="115430"/>
                </a:lnTo>
                <a:lnTo>
                  <a:pt x="147367" y="113189"/>
                </a:lnTo>
                <a:lnTo>
                  <a:pt x="147573" y="110949"/>
                </a:lnTo>
                <a:lnTo>
                  <a:pt x="147665" y="108685"/>
                </a:lnTo>
                <a:lnTo>
                  <a:pt x="147642" y="106445"/>
                </a:lnTo>
                <a:lnTo>
                  <a:pt x="147482" y="104182"/>
                </a:lnTo>
                <a:lnTo>
                  <a:pt x="147230" y="101941"/>
                </a:lnTo>
                <a:lnTo>
                  <a:pt x="146842" y="99724"/>
                </a:lnTo>
                <a:lnTo>
                  <a:pt x="146339" y="97529"/>
                </a:lnTo>
                <a:lnTo>
                  <a:pt x="145721" y="95357"/>
                </a:lnTo>
                <a:lnTo>
                  <a:pt x="144990" y="93231"/>
                </a:lnTo>
                <a:lnTo>
                  <a:pt x="144121" y="91128"/>
                </a:lnTo>
                <a:lnTo>
                  <a:pt x="143161" y="89093"/>
                </a:lnTo>
                <a:lnTo>
                  <a:pt x="142635" y="88110"/>
                </a:lnTo>
                <a:lnTo>
                  <a:pt x="141995" y="86967"/>
                </a:lnTo>
                <a:lnTo>
                  <a:pt x="140600" y="84795"/>
                </a:lnTo>
                <a:lnTo>
                  <a:pt x="139091" y="82714"/>
                </a:lnTo>
                <a:lnTo>
                  <a:pt x="137445" y="80748"/>
                </a:lnTo>
                <a:lnTo>
                  <a:pt x="135685" y="78897"/>
                </a:lnTo>
                <a:lnTo>
                  <a:pt x="133833" y="77159"/>
                </a:lnTo>
                <a:lnTo>
                  <a:pt x="131867" y="75559"/>
                </a:lnTo>
                <a:lnTo>
                  <a:pt x="129810" y="74073"/>
                </a:lnTo>
                <a:lnTo>
                  <a:pt x="127683" y="72724"/>
                </a:lnTo>
                <a:lnTo>
                  <a:pt x="125443" y="71489"/>
                </a:lnTo>
                <a:lnTo>
                  <a:pt x="123157" y="70392"/>
                </a:lnTo>
                <a:lnTo>
                  <a:pt x="120779" y="69432"/>
                </a:lnTo>
                <a:lnTo>
                  <a:pt x="118356" y="68632"/>
                </a:lnTo>
                <a:lnTo>
                  <a:pt x="115887" y="67969"/>
                </a:lnTo>
                <a:lnTo>
                  <a:pt x="113372" y="67443"/>
                </a:lnTo>
                <a:lnTo>
                  <a:pt x="110811" y="67077"/>
                </a:lnTo>
                <a:lnTo>
                  <a:pt x="109508" y="66963"/>
                </a:lnTo>
                <a:lnTo>
                  <a:pt x="104204" y="66551"/>
                </a:lnTo>
                <a:lnTo>
                  <a:pt x="96591" y="65774"/>
                </a:lnTo>
                <a:lnTo>
                  <a:pt x="92956" y="65134"/>
                </a:lnTo>
                <a:lnTo>
                  <a:pt x="90602" y="64562"/>
                </a:lnTo>
                <a:lnTo>
                  <a:pt x="88315" y="63854"/>
                </a:lnTo>
                <a:lnTo>
                  <a:pt x="86075" y="62985"/>
                </a:lnTo>
                <a:lnTo>
                  <a:pt x="83949" y="61933"/>
                </a:lnTo>
                <a:lnTo>
                  <a:pt x="81868" y="60676"/>
                </a:lnTo>
                <a:lnTo>
                  <a:pt x="79879" y="59190"/>
                </a:lnTo>
                <a:lnTo>
                  <a:pt x="78005" y="57452"/>
                </a:lnTo>
                <a:lnTo>
                  <a:pt x="76199" y="55440"/>
                </a:lnTo>
                <a:lnTo>
                  <a:pt x="74507" y="53109"/>
                </a:lnTo>
                <a:lnTo>
                  <a:pt x="73707" y="51828"/>
                </a:lnTo>
                <a:lnTo>
                  <a:pt x="73089" y="50777"/>
                </a:lnTo>
                <a:lnTo>
                  <a:pt x="72015" y="48628"/>
                </a:lnTo>
                <a:lnTo>
                  <a:pt x="71100" y="46456"/>
                </a:lnTo>
                <a:lnTo>
                  <a:pt x="70346" y="44238"/>
                </a:lnTo>
                <a:lnTo>
                  <a:pt x="69386" y="40878"/>
                </a:lnTo>
                <a:lnTo>
                  <a:pt x="68334" y="36351"/>
                </a:lnTo>
                <a:lnTo>
                  <a:pt x="67305" y="31824"/>
                </a:lnTo>
                <a:lnTo>
                  <a:pt x="66391" y="28441"/>
                </a:lnTo>
                <a:lnTo>
                  <a:pt x="65659" y="26223"/>
                </a:lnTo>
                <a:lnTo>
                  <a:pt x="64813" y="24006"/>
                </a:lnTo>
                <a:lnTo>
                  <a:pt x="63807" y="21834"/>
                </a:lnTo>
                <a:lnTo>
                  <a:pt x="62619" y="19708"/>
                </a:lnTo>
                <a:lnTo>
                  <a:pt x="61224" y="17604"/>
                </a:lnTo>
                <a:lnTo>
                  <a:pt x="60424" y="16598"/>
                </a:lnTo>
                <a:lnTo>
                  <a:pt x="59235" y="15158"/>
                </a:lnTo>
                <a:lnTo>
                  <a:pt x="56606" y="12483"/>
                </a:lnTo>
                <a:lnTo>
                  <a:pt x="53725" y="10037"/>
                </a:lnTo>
                <a:lnTo>
                  <a:pt x="50616" y="7842"/>
                </a:lnTo>
                <a:lnTo>
                  <a:pt x="47301" y="5876"/>
                </a:lnTo>
                <a:lnTo>
                  <a:pt x="43826" y="4184"/>
                </a:lnTo>
                <a:lnTo>
                  <a:pt x="40214" y="2767"/>
                </a:lnTo>
                <a:lnTo>
                  <a:pt x="36510" y="1624"/>
                </a:lnTo>
                <a:lnTo>
                  <a:pt x="32715" y="778"/>
                </a:lnTo>
                <a:lnTo>
                  <a:pt x="28875" y="229"/>
                </a:lnTo>
                <a:lnTo>
                  <a:pt x="25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 rot="5400000">
            <a:off x="-2283867" y="2209025"/>
            <a:ext cx="4160241" cy="325424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38100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4572000" y="1629725"/>
            <a:ext cx="38439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5318400" y="2687238"/>
            <a:ext cx="31056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/>
          <p:nvPr/>
        </p:nvSpPr>
        <p:spPr>
          <a:xfrm rot="10566647">
            <a:off x="3122533" y="-814416"/>
            <a:ext cx="7740775" cy="2000858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 rot="-5216854">
            <a:off x="6727470" y="-2398466"/>
            <a:ext cx="1751179" cy="480942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 rot="-229855">
            <a:off x="2557500" y="4231521"/>
            <a:ext cx="9694639" cy="143421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 flipH="1" rot="10584958">
            <a:off x="-568500" y="4318605"/>
            <a:ext cx="8832230" cy="2758348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2005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2" type="title"/>
          </p:nvPr>
        </p:nvSpPr>
        <p:spPr>
          <a:xfrm>
            <a:off x="1368988" y="287655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26"/>
          <p:cNvSpPr txBox="1"/>
          <p:nvPr>
            <p:ph idx="1" type="subTitle"/>
          </p:nvPr>
        </p:nvSpPr>
        <p:spPr>
          <a:xfrm>
            <a:off x="1369000" y="3273450"/>
            <a:ext cx="21465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3" type="title"/>
          </p:nvPr>
        </p:nvSpPr>
        <p:spPr>
          <a:xfrm>
            <a:off x="5628488" y="2876550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26"/>
          <p:cNvSpPr txBox="1"/>
          <p:nvPr>
            <p:ph idx="4" type="subTitle"/>
          </p:nvPr>
        </p:nvSpPr>
        <p:spPr>
          <a:xfrm>
            <a:off x="5628500" y="3273450"/>
            <a:ext cx="21465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/>
          <p:nvPr/>
        </p:nvSpPr>
        <p:spPr>
          <a:xfrm rot="-3724802">
            <a:off x="8782406" y="3103380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/>
          <p:nvPr/>
        </p:nvSpPr>
        <p:spPr>
          <a:xfrm flipH="1" rot="-138344">
            <a:off x="-977104" y="4470649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/>
          <p:nvPr/>
        </p:nvSpPr>
        <p:spPr>
          <a:xfrm rot="10513411">
            <a:off x="-1709043" y="343024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/>
          <p:nvPr/>
        </p:nvSpPr>
        <p:spPr>
          <a:xfrm flipH="1" rot="10499964">
            <a:off x="-797491" y="-666658"/>
            <a:ext cx="6400773" cy="1241583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-3959475" y="-1536275"/>
            <a:ext cx="6584409" cy="2387802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/>
          <p:nvPr/>
        </p:nvSpPr>
        <p:spPr>
          <a:xfrm rot="-3724802">
            <a:off x="7802856" y="-5506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/>
          <p:nvPr/>
        </p:nvSpPr>
        <p:spPr>
          <a:xfrm rot="-7826694">
            <a:off x="6331761" y="708388"/>
            <a:ext cx="4645922" cy="254466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7"/>
          <p:cNvSpPr/>
          <p:nvPr/>
        </p:nvSpPr>
        <p:spPr>
          <a:xfrm rot="8099500">
            <a:off x="-2080355" y="-455822"/>
            <a:ext cx="5797077" cy="2719673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/>
          <p:nvPr/>
        </p:nvSpPr>
        <p:spPr>
          <a:xfrm flipH="1" rot="4732343">
            <a:off x="969117" y="-2948220"/>
            <a:ext cx="1676340" cy="5535472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/>
          <p:nvPr/>
        </p:nvSpPr>
        <p:spPr>
          <a:xfrm flipH="1" rot="-10799665">
            <a:off x="5543501" y="-225004"/>
            <a:ext cx="8366921" cy="124154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7"/>
          <p:cNvSpPr/>
          <p:nvPr/>
        </p:nvSpPr>
        <p:spPr>
          <a:xfrm flipH="1" rot="6276828">
            <a:off x="7585732" y="-3149585"/>
            <a:ext cx="1676528" cy="6602836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/>
          <p:nvPr/>
        </p:nvSpPr>
        <p:spPr>
          <a:xfrm rot="333">
            <a:off x="968975" y="4680608"/>
            <a:ext cx="8426102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/>
          <p:nvPr/>
        </p:nvSpPr>
        <p:spPr>
          <a:xfrm flipH="1" rot="487553">
            <a:off x="1286487" y="3675250"/>
            <a:ext cx="10630722" cy="256275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 rot="7721042">
            <a:off x="-3616905" y="416344"/>
            <a:ext cx="6784035" cy="124164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8"/>
          <p:cNvSpPr/>
          <p:nvPr/>
        </p:nvSpPr>
        <p:spPr>
          <a:xfrm rot="-9195049">
            <a:off x="-882651" y="-2283815"/>
            <a:ext cx="1658035" cy="5441740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9pPr>
          </a:lstStyle>
          <a:p/>
        </p:txBody>
      </p:sp>
      <p:sp>
        <p:nvSpPr>
          <p:cNvPr id="213" name="Google Shape;213;p28"/>
          <p:cNvSpPr/>
          <p:nvPr/>
        </p:nvSpPr>
        <p:spPr>
          <a:xfrm rot="-2700500">
            <a:off x="5828109" y="3031428"/>
            <a:ext cx="5797077" cy="2719673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/>
          <p:nvPr/>
        </p:nvSpPr>
        <p:spPr>
          <a:xfrm flipH="1" rot="-10799665">
            <a:off x="5030251" y="-793566"/>
            <a:ext cx="8366921" cy="124154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/>
          <p:nvPr/>
        </p:nvSpPr>
        <p:spPr>
          <a:xfrm flipH="1" rot="6276828">
            <a:off x="7072482" y="-3718147"/>
            <a:ext cx="1676528" cy="6602836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8"/>
          <p:cNvSpPr/>
          <p:nvPr/>
        </p:nvSpPr>
        <p:spPr>
          <a:xfrm rot="333">
            <a:off x="-1188600" y="4680608"/>
            <a:ext cx="8426102" cy="124166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8"/>
          <p:cNvSpPr/>
          <p:nvPr/>
        </p:nvSpPr>
        <p:spPr>
          <a:xfrm flipH="1" rot="487499">
            <a:off x="-404545" y="3676669"/>
            <a:ext cx="9739368" cy="2562754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 flipH="1" rot="-138344">
            <a:off x="-949054" y="47193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9"/>
          <p:cNvSpPr/>
          <p:nvPr/>
        </p:nvSpPr>
        <p:spPr>
          <a:xfrm rot="10513411">
            <a:off x="-1218443" y="367659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/>
          <p:nvPr/>
        </p:nvSpPr>
        <p:spPr>
          <a:xfrm flipH="1" rot="10731167">
            <a:off x="6074382" y="-626759"/>
            <a:ext cx="6400957" cy="124156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/>
          <p:nvPr/>
        </p:nvSpPr>
        <p:spPr>
          <a:xfrm rot="231261">
            <a:off x="2939279" y="-1702030"/>
            <a:ext cx="6584472" cy="2387788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9"/>
          <p:cNvSpPr/>
          <p:nvPr/>
        </p:nvSpPr>
        <p:spPr>
          <a:xfrm rot="-3724802">
            <a:off x="-1181994" y="-5506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/>
          <p:nvPr/>
        </p:nvSpPr>
        <p:spPr>
          <a:xfrm rot="-5616881">
            <a:off x="-2192086" y="-1024759"/>
            <a:ext cx="4645754" cy="2544717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2" type="title"/>
          </p:nvPr>
        </p:nvSpPr>
        <p:spPr>
          <a:xfrm>
            <a:off x="720000" y="322632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7" name="Google Shape;227;p29"/>
          <p:cNvSpPr txBox="1"/>
          <p:nvPr>
            <p:ph idx="1" type="subTitle"/>
          </p:nvPr>
        </p:nvSpPr>
        <p:spPr>
          <a:xfrm>
            <a:off x="720000" y="362322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3" type="title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9" name="Google Shape;229;p29"/>
          <p:cNvSpPr txBox="1"/>
          <p:nvPr>
            <p:ph idx="4" type="subTitle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9"/>
          <p:cNvSpPr txBox="1"/>
          <p:nvPr>
            <p:ph idx="5" type="title"/>
          </p:nvPr>
        </p:nvSpPr>
        <p:spPr>
          <a:xfrm>
            <a:off x="720000" y="158717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6" type="subTitle"/>
          </p:nvPr>
        </p:nvSpPr>
        <p:spPr>
          <a:xfrm>
            <a:off x="720000" y="19840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7" type="title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3" name="Google Shape;233;p29"/>
          <p:cNvSpPr txBox="1"/>
          <p:nvPr>
            <p:ph idx="8" type="subTitle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6EDBFC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466700" y="1951488"/>
            <a:ext cx="3957300" cy="1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 rot="-310453">
            <a:off x="5296480" y="4171704"/>
            <a:ext cx="6390206" cy="1145907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/>
          <p:nvPr/>
        </p:nvSpPr>
        <p:spPr>
          <a:xfrm rot="10566647">
            <a:off x="2191218" y="-588102"/>
            <a:ext cx="7740775" cy="2616772"/>
          </a:xfrm>
          <a:custGeom>
            <a:rect b="b" l="l" r="r" t="t"/>
            <a:pathLst>
              <a:path extrusionOk="0" h="88796" w="158982">
                <a:moveTo>
                  <a:pt x="6425" y="0"/>
                </a:moveTo>
                <a:lnTo>
                  <a:pt x="6082" y="115"/>
                </a:lnTo>
                <a:lnTo>
                  <a:pt x="5053" y="823"/>
                </a:lnTo>
                <a:lnTo>
                  <a:pt x="4710" y="938"/>
                </a:lnTo>
                <a:lnTo>
                  <a:pt x="4641" y="2469"/>
                </a:lnTo>
                <a:lnTo>
                  <a:pt x="4641" y="5510"/>
                </a:lnTo>
                <a:lnTo>
                  <a:pt x="4733" y="7042"/>
                </a:lnTo>
                <a:lnTo>
                  <a:pt x="1029" y="80862"/>
                </a:lnTo>
                <a:lnTo>
                  <a:pt x="526" y="80794"/>
                </a:lnTo>
                <a:lnTo>
                  <a:pt x="0" y="80839"/>
                </a:lnTo>
                <a:lnTo>
                  <a:pt x="158593" y="88795"/>
                </a:lnTo>
                <a:lnTo>
                  <a:pt x="158410" y="88384"/>
                </a:lnTo>
                <a:lnTo>
                  <a:pt x="158159" y="87378"/>
                </a:lnTo>
                <a:lnTo>
                  <a:pt x="158021" y="85663"/>
                </a:lnTo>
                <a:lnTo>
                  <a:pt x="158204" y="83148"/>
                </a:lnTo>
                <a:lnTo>
                  <a:pt x="158684" y="80862"/>
                </a:lnTo>
                <a:lnTo>
                  <a:pt x="158982" y="79948"/>
                </a:lnTo>
                <a:lnTo>
                  <a:pt x="157038" y="79994"/>
                </a:lnTo>
                <a:lnTo>
                  <a:pt x="153129" y="79971"/>
                </a:lnTo>
                <a:lnTo>
                  <a:pt x="149220" y="79834"/>
                </a:lnTo>
                <a:lnTo>
                  <a:pt x="145310" y="79582"/>
                </a:lnTo>
                <a:lnTo>
                  <a:pt x="141424" y="79216"/>
                </a:lnTo>
                <a:lnTo>
                  <a:pt x="137537" y="78713"/>
                </a:lnTo>
                <a:lnTo>
                  <a:pt x="133674" y="78119"/>
                </a:lnTo>
                <a:lnTo>
                  <a:pt x="129833" y="77387"/>
                </a:lnTo>
                <a:lnTo>
                  <a:pt x="127912" y="76976"/>
                </a:lnTo>
                <a:lnTo>
                  <a:pt x="125055" y="76336"/>
                </a:lnTo>
                <a:lnTo>
                  <a:pt x="120780" y="75147"/>
                </a:lnTo>
                <a:lnTo>
                  <a:pt x="117990" y="74232"/>
                </a:lnTo>
                <a:lnTo>
                  <a:pt x="115224" y="73226"/>
                </a:lnTo>
                <a:lnTo>
                  <a:pt x="112526" y="72061"/>
                </a:lnTo>
                <a:lnTo>
                  <a:pt x="109920" y="70757"/>
                </a:lnTo>
                <a:lnTo>
                  <a:pt x="107360" y="69294"/>
                </a:lnTo>
                <a:lnTo>
                  <a:pt x="106148" y="68494"/>
                </a:lnTo>
                <a:lnTo>
                  <a:pt x="104708" y="67511"/>
                </a:lnTo>
                <a:lnTo>
                  <a:pt x="101987" y="65362"/>
                </a:lnTo>
                <a:lnTo>
                  <a:pt x="99427" y="63053"/>
                </a:lnTo>
                <a:lnTo>
                  <a:pt x="97003" y="60584"/>
                </a:lnTo>
                <a:lnTo>
                  <a:pt x="94694" y="57978"/>
                </a:lnTo>
                <a:lnTo>
                  <a:pt x="92477" y="55280"/>
                </a:lnTo>
                <a:lnTo>
                  <a:pt x="89253" y="51119"/>
                </a:lnTo>
                <a:lnTo>
                  <a:pt x="85046" y="45472"/>
                </a:lnTo>
                <a:lnTo>
                  <a:pt x="80748" y="39871"/>
                </a:lnTo>
                <a:lnTo>
                  <a:pt x="77365" y="35893"/>
                </a:lnTo>
                <a:lnTo>
                  <a:pt x="74987" y="33356"/>
                </a:lnTo>
                <a:lnTo>
                  <a:pt x="72495" y="30955"/>
                </a:lnTo>
                <a:lnTo>
                  <a:pt x="69820" y="28715"/>
                </a:lnTo>
                <a:lnTo>
                  <a:pt x="68426" y="27663"/>
                </a:lnTo>
                <a:lnTo>
                  <a:pt x="67100" y="26726"/>
                </a:lnTo>
                <a:lnTo>
                  <a:pt x="64357" y="25034"/>
                </a:lnTo>
                <a:lnTo>
                  <a:pt x="61499" y="23502"/>
                </a:lnTo>
                <a:lnTo>
                  <a:pt x="58572" y="22131"/>
                </a:lnTo>
                <a:lnTo>
                  <a:pt x="57064" y="21513"/>
                </a:lnTo>
                <a:lnTo>
                  <a:pt x="54823" y="20644"/>
                </a:lnTo>
                <a:lnTo>
                  <a:pt x="50228" y="19158"/>
                </a:lnTo>
                <a:lnTo>
                  <a:pt x="45541" y="18015"/>
                </a:lnTo>
                <a:lnTo>
                  <a:pt x="40809" y="17215"/>
                </a:lnTo>
                <a:lnTo>
                  <a:pt x="38408" y="16964"/>
                </a:lnTo>
                <a:lnTo>
                  <a:pt x="33767" y="16621"/>
                </a:lnTo>
                <a:lnTo>
                  <a:pt x="27983" y="16186"/>
                </a:lnTo>
                <a:lnTo>
                  <a:pt x="25720" y="15889"/>
                </a:lnTo>
                <a:lnTo>
                  <a:pt x="23457" y="15432"/>
                </a:lnTo>
                <a:lnTo>
                  <a:pt x="21239" y="14838"/>
                </a:lnTo>
                <a:lnTo>
                  <a:pt x="20165" y="14449"/>
                </a:lnTo>
                <a:lnTo>
                  <a:pt x="18953" y="13969"/>
                </a:lnTo>
                <a:lnTo>
                  <a:pt x="16667" y="12780"/>
                </a:lnTo>
                <a:lnTo>
                  <a:pt x="14541" y="11340"/>
                </a:lnTo>
                <a:lnTo>
                  <a:pt x="12574" y="9694"/>
                </a:lnTo>
                <a:lnTo>
                  <a:pt x="10791" y="7819"/>
                </a:lnTo>
                <a:lnTo>
                  <a:pt x="9237" y="5761"/>
                </a:lnTo>
                <a:lnTo>
                  <a:pt x="7911" y="3567"/>
                </a:lnTo>
                <a:lnTo>
                  <a:pt x="6836" y="1212"/>
                </a:lnTo>
                <a:lnTo>
                  <a:pt x="64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/>
          <p:cNvSpPr/>
          <p:nvPr/>
        </p:nvSpPr>
        <p:spPr>
          <a:xfrm rot="-5216854">
            <a:off x="6285888" y="-2228227"/>
            <a:ext cx="1751179" cy="5617441"/>
          </a:xfrm>
          <a:custGeom>
            <a:rect b="b" l="l" r="r" t="t"/>
            <a:pathLst>
              <a:path extrusionOk="0" fill="none" h="100455" w="103611">
                <a:moveTo>
                  <a:pt x="17376" y="100455"/>
                </a:moveTo>
                <a:lnTo>
                  <a:pt x="17467" y="99815"/>
                </a:lnTo>
                <a:lnTo>
                  <a:pt x="17467" y="98580"/>
                </a:lnTo>
                <a:lnTo>
                  <a:pt x="17307" y="97346"/>
                </a:lnTo>
                <a:lnTo>
                  <a:pt x="16987" y="96134"/>
                </a:lnTo>
                <a:lnTo>
                  <a:pt x="16347" y="94328"/>
                </a:lnTo>
                <a:lnTo>
                  <a:pt x="15181" y="92019"/>
                </a:lnTo>
                <a:lnTo>
                  <a:pt x="14541" y="90921"/>
                </a:lnTo>
                <a:lnTo>
                  <a:pt x="11638" y="86075"/>
                </a:lnTo>
                <a:lnTo>
                  <a:pt x="7271" y="78850"/>
                </a:lnTo>
                <a:lnTo>
                  <a:pt x="5259" y="75124"/>
                </a:lnTo>
                <a:lnTo>
                  <a:pt x="4025" y="72609"/>
                </a:lnTo>
                <a:lnTo>
                  <a:pt x="3453" y="71329"/>
                </a:lnTo>
                <a:lnTo>
                  <a:pt x="2904" y="70026"/>
                </a:lnTo>
                <a:lnTo>
                  <a:pt x="1921" y="67351"/>
                </a:lnTo>
                <a:lnTo>
                  <a:pt x="1121" y="64630"/>
                </a:lnTo>
                <a:lnTo>
                  <a:pt x="504" y="61864"/>
                </a:lnTo>
                <a:lnTo>
                  <a:pt x="115" y="59075"/>
                </a:lnTo>
                <a:lnTo>
                  <a:pt x="1" y="56263"/>
                </a:lnTo>
                <a:lnTo>
                  <a:pt x="138" y="53474"/>
                </a:lnTo>
                <a:lnTo>
                  <a:pt x="573" y="50731"/>
                </a:lnTo>
                <a:lnTo>
                  <a:pt x="915" y="49359"/>
                </a:lnTo>
                <a:lnTo>
                  <a:pt x="1373" y="47896"/>
                </a:lnTo>
                <a:lnTo>
                  <a:pt x="2584" y="45107"/>
                </a:lnTo>
                <a:lnTo>
                  <a:pt x="4116" y="42477"/>
                </a:lnTo>
                <a:lnTo>
                  <a:pt x="5945" y="40031"/>
                </a:lnTo>
                <a:lnTo>
                  <a:pt x="8048" y="37791"/>
                </a:lnTo>
                <a:lnTo>
                  <a:pt x="10380" y="35779"/>
                </a:lnTo>
                <a:lnTo>
                  <a:pt x="12872" y="33973"/>
                </a:lnTo>
                <a:lnTo>
                  <a:pt x="15547" y="32418"/>
                </a:lnTo>
                <a:lnTo>
                  <a:pt x="16919" y="31755"/>
                </a:lnTo>
                <a:lnTo>
                  <a:pt x="18336" y="31115"/>
                </a:lnTo>
                <a:lnTo>
                  <a:pt x="21194" y="30041"/>
                </a:lnTo>
                <a:lnTo>
                  <a:pt x="24120" y="29195"/>
                </a:lnTo>
                <a:lnTo>
                  <a:pt x="27115" y="28555"/>
                </a:lnTo>
                <a:lnTo>
                  <a:pt x="30156" y="28075"/>
                </a:lnTo>
                <a:lnTo>
                  <a:pt x="33219" y="27777"/>
                </a:lnTo>
                <a:lnTo>
                  <a:pt x="36283" y="27640"/>
                </a:lnTo>
                <a:lnTo>
                  <a:pt x="39369" y="27617"/>
                </a:lnTo>
                <a:lnTo>
                  <a:pt x="40901" y="27663"/>
                </a:lnTo>
                <a:lnTo>
                  <a:pt x="43804" y="27777"/>
                </a:lnTo>
                <a:lnTo>
                  <a:pt x="49611" y="28280"/>
                </a:lnTo>
                <a:lnTo>
                  <a:pt x="55395" y="28852"/>
                </a:lnTo>
                <a:lnTo>
                  <a:pt x="61202" y="29355"/>
                </a:lnTo>
                <a:lnTo>
                  <a:pt x="64106" y="29515"/>
                </a:lnTo>
                <a:lnTo>
                  <a:pt x="65569" y="29561"/>
                </a:lnTo>
                <a:lnTo>
                  <a:pt x="68495" y="29561"/>
                </a:lnTo>
                <a:lnTo>
                  <a:pt x="71421" y="29446"/>
                </a:lnTo>
                <a:lnTo>
                  <a:pt x="74325" y="29195"/>
                </a:lnTo>
                <a:lnTo>
                  <a:pt x="77205" y="28760"/>
                </a:lnTo>
                <a:lnTo>
                  <a:pt x="80040" y="28143"/>
                </a:lnTo>
                <a:lnTo>
                  <a:pt x="82807" y="27297"/>
                </a:lnTo>
                <a:lnTo>
                  <a:pt x="85504" y="26246"/>
                </a:lnTo>
                <a:lnTo>
                  <a:pt x="86807" y="25628"/>
                </a:lnTo>
                <a:lnTo>
                  <a:pt x="87699" y="25148"/>
                </a:lnTo>
                <a:lnTo>
                  <a:pt x="89414" y="24142"/>
                </a:lnTo>
                <a:lnTo>
                  <a:pt x="91060" y="22999"/>
                </a:lnTo>
                <a:lnTo>
                  <a:pt x="92637" y="21765"/>
                </a:lnTo>
                <a:lnTo>
                  <a:pt x="94123" y="20416"/>
                </a:lnTo>
                <a:lnTo>
                  <a:pt x="95518" y="18976"/>
                </a:lnTo>
                <a:lnTo>
                  <a:pt x="96821" y="17444"/>
                </a:lnTo>
                <a:lnTo>
                  <a:pt x="98010" y="15843"/>
                </a:lnTo>
                <a:lnTo>
                  <a:pt x="99107" y="14175"/>
                </a:lnTo>
                <a:lnTo>
                  <a:pt x="100113" y="12437"/>
                </a:lnTo>
                <a:lnTo>
                  <a:pt x="100982" y="10631"/>
                </a:lnTo>
                <a:lnTo>
                  <a:pt x="101759" y="8779"/>
                </a:lnTo>
                <a:lnTo>
                  <a:pt x="102399" y="6882"/>
                </a:lnTo>
                <a:lnTo>
                  <a:pt x="102902" y="4938"/>
                </a:lnTo>
                <a:lnTo>
                  <a:pt x="103291" y="2995"/>
                </a:lnTo>
                <a:lnTo>
                  <a:pt x="103542" y="1006"/>
                </a:lnTo>
                <a:lnTo>
                  <a:pt x="103611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/>
          <p:nvPr/>
        </p:nvSpPr>
        <p:spPr>
          <a:xfrm flipH="1" rot="230243">
            <a:off x="-5635123" y="3850524"/>
            <a:ext cx="9678350" cy="14342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/>
          <p:nvPr/>
        </p:nvSpPr>
        <p:spPr>
          <a:xfrm rot="-10270324">
            <a:off x="-749907" y="4096142"/>
            <a:ext cx="7616516" cy="2758300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1"/>
          <p:cNvSpPr/>
          <p:nvPr/>
        </p:nvSpPr>
        <p:spPr>
          <a:xfrm flipH="1">
            <a:off x="5834571" y="1969875"/>
            <a:ext cx="6467118" cy="3671050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1"/>
          <p:cNvSpPr/>
          <p:nvPr/>
        </p:nvSpPr>
        <p:spPr>
          <a:xfrm rot="-6299818">
            <a:off x="-314952" y="34843"/>
            <a:ext cx="1506489" cy="137088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1"/>
          <p:cNvSpPr/>
          <p:nvPr/>
        </p:nvSpPr>
        <p:spPr>
          <a:xfrm rot="-2430215">
            <a:off x="-3260641" y="-2203524"/>
            <a:ext cx="10722637" cy="3577623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1"/>
          <p:cNvSpPr txBox="1"/>
          <p:nvPr>
            <p:ph hasCustomPrompt="1" type="title"/>
          </p:nvPr>
        </p:nvSpPr>
        <p:spPr>
          <a:xfrm>
            <a:off x="1942475" y="1647138"/>
            <a:ext cx="52590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31"/>
          <p:cNvSpPr txBox="1"/>
          <p:nvPr>
            <p:ph idx="1" type="subTitle"/>
          </p:nvPr>
        </p:nvSpPr>
        <p:spPr>
          <a:xfrm>
            <a:off x="1942475" y="2966538"/>
            <a:ext cx="52590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bg>
      <p:bgPr>
        <a:solidFill>
          <a:schemeClr val="lt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901650" y="1501050"/>
            <a:ext cx="34887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2"/>
          <p:cNvSpPr txBox="1"/>
          <p:nvPr>
            <p:ph idx="1" type="subTitle"/>
          </p:nvPr>
        </p:nvSpPr>
        <p:spPr>
          <a:xfrm>
            <a:off x="901650" y="2230650"/>
            <a:ext cx="3488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2"/>
          <p:cNvSpPr txBox="1"/>
          <p:nvPr>
            <p:ph idx="2" type="title"/>
          </p:nvPr>
        </p:nvSpPr>
        <p:spPr>
          <a:xfrm>
            <a:off x="4753650" y="1501050"/>
            <a:ext cx="34887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idx="3" type="subTitle"/>
          </p:nvPr>
        </p:nvSpPr>
        <p:spPr>
          <a:xfrm>
            <a:off x="4753650" y="2230650"/>
            <a:ext cx="3488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2"/>
          <p:cNvSpPr txBox="1"/>
          <p:nvPr>
            <p:ph idx="4" type="title"/>
          </p:nvPr>
        </p:nvSpPr>
        <p:spPr>
          <a:xfrm>
            <a:off x="2827575" y="3246450"/>
            <a:ext cx="34887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5" type="subTitle"/>
          </p:nvPr>
        </p:nvSpPr>
        <p:spPr>
          <a:xfrm>
            <a:off x="2827475" y="3920700"/>
            <a:ext cx="34887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2"/>
          <p:cNvSpPr/>
          <p:nvPr/>
        </p:nvSpPr>
        <p:spPr>
          <a:xfrm rot="10800000">
            <a:off x="-1811186" y="-711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/>
          <p:nvPr/>
        </p:nvSpPr>
        <p:spPr>
          <a:xfrm flipH="1" rot="-137095">
            <a:off x="-368793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/>
          <p:nvPr/>
        </p:nvSpPr>
        <p:spPr>
          <a:xfrm rot="-570820">
            <a:off x="-505882" y="-1768541"/>
            <a:ext cx="11965368" cy="3577529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/>
          <p:nvPr/>
        </p:nvSpPr>
        <p:spPr>
          <a:xfrm rot="-820164">
            <a:off x="-7883937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2"/>
          <p:cNvSpPr/>
          <p:nvPr/>
        </p:nvSpPr>
        <p:spPr>
          <a:xfrm rot="-137083">
            <a:off x="6052155" y="4059191"/>
            <a:ext cx="6972127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"/>
          <p:cNvSpPr/>
          <p:nvPr/>
        </p:nvSpPr>
        <p:spPr>
          <a:xfrm flipH="1" rot="9979836">
            <a:off x="3364481" y="2961019"/>
            <a:ext cx="10722477" cy="343783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2">
  <p:cSld name="CUSTOM_2_1_1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33"/>
          <p:cNvSpPr txBox="1"/>
          <p:nvPr>
            <p:ph idx="2" type="title"/>
          </p:nvPr>
        </p:nvSpPr>
        <p:spPr>
          <a:xfrm>
            <a:off x="3875263" y="322632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3" name="Google Shape;263;p33"/>
          <p:cNvSpPr txBox="1"/>
          <p:nvPr>
            <p:ph idx="1" type="subTitle"/>
          </p:nvPr>
        </p:nvSpPr>
        <p:spPr>
          <a:xfrm>
            <a:off x="3875263" y="362322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3"/>
          <p:cNvSpPr txBox="1"/>
          <p:nvPr>
            <p:ph idx="3" type="title"/>
          </p:nvPr>
        </p:nvSpPr>
        <p:spPr>
          <a:xfrm>
            <a:off x="6277500" y="322632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5" name="Google Shape;265;p33"/>
          <p:cNvSpPr txBox="1"/>
          <p:nvPr>
            <p:ph idx="4" type="subTitle"/>
          </p:nvPr>
        </p:nvSpPr>
        <p:spPr>
          <a:xfrm>
            <a:off x="6277500" y="362322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3"/>
          <p:cNvSpPr txBox="1"/>
          <p:nvPr>
            <p:ph idx="5" type="title"/>
          </p:nvPr>
        </p:nvSpPr>
        <p:spPr>
          <a:xfrm>
            <a:off x="3875263" y="158717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7" name="Google Shape;267;p33"/>
          <p:cNvSpPr txBox="1"/>
          <p:nvPr>
            <p:ph idx="6" type="subTitle"/>
          </p:nvPr>
        </p:nvSpPr>
        <p:spPr>
          <a:xfrm>
            <a:off x="3875263" y="19840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3"/>
          <p:cNvSpPr txBox="1"/>
          <p:nvPr>
            <p:ph idx="7" type="title"/>
          </p:nvPr>
        </p:nvSpPr>
        <p:spPr>
          <a:xfrm>
            <a:off x="6277500" y="1587175"/>
            <a:ext cx="2146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9" name="Google Shape;269;p33"/>
          <p:cNvSpPr txBox="1"/>
          <p:nvPr>
            <p:ph idx="8" type="subTitle"/>
          </p:nvPr>
        </p:nvSpPr>
        <p:spPr>
          <a:xfrm>
            <a:off x="6277500" y="1984075"/>
            <a:ext cx="2146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3"/>
          <p:cNvSpPr/>
          <p:nvPr/>
        </p:nvSpPr>
        <p:spPr>
          <a:xfrm flipH="1" rot="-138344">
            <a:off x="-5286779" y="47193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3"/>
          <p:cNvSpPr/>
          <p:nvPr/>
        </p:nvSpPr>
        <p:spPr>
          <a:xfrm rot="10513411">
            <a:off x="-5556168" y="367659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3"/>
          <p:cNvSpPr/>
          <p:nvPr/>
        </p:nvSpPr>
        <p:spPr>
          <a:xfrm flipH="1" rot="10731167">
            <a:off x="6150582" y="-398159"/>
            <a:ext cx="6400957" cy="124156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/>
          <p:nvPr/>
        </p:nvSpPr>
        <p:spPr>
          <a:xfrm rot="491653">
            <a:off x="3091648" y="-1549690"/>
            <a:ext cx="6584327" cy="2387835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3"/>
          <p:cNvSpPr/>
          <p:nvPr/>
        </p:nvSpPr>
        <p:spPr>
          <a:xfrm rot="-3724802">
            <a:off x="-1105794" y="-4744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/>
          <p:nvPr/>
        </p:nvSpPr>
        <p:spPr>
          <a:xfrm rot="-5616881">
            <a:off x="-2115886" y="-948559"/>
            <a:ext cx="4645754" cy="2544717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4572000" y="198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1" type="subTitle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4"/>
          <p:cNvSpPr/>
          <p:nvPr/>
        </p:nvSpPr>
        <p:spPr>
          <a:xfrm rot="10800000">
            <a:off x="-2556898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/>
          <p:nvPr/>
        </p:nvSpPr>
        <p:spPr>
          <a:xfrm rot="3857578">
            <a:off x="7968227" y="-6178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4"/>
          <p:cNvSpPr/>
          <p:nvPr/>
        </p:nvSpPr>
        <p:spPr>
          <a:xfrm flipH="1" rot="-137095">
            <a:off x="208407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4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4"/>
          <p:cNvSpPr/>
          <p:nvPr/>
        </p:nvSpPr>
        <p:spPr>
          <a:xfrm rot="-820164">
            <a:off x="-1973662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720000" y="198000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5"/>
          <p:cNvSpPr txBox="1"/>
          <p:nvPr>
            <p:ph idx="1" type="subTitle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5"/>
          <p:cNvSpPr/>
          <p:nvPr/>
        </p:nvSpPr>
        <p:spPr>
          <a:xfrm rot="7587651">
            <a:off x="7835307" y="-586872"/>
            <a:ext cx="1647000" cy="15633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960034" y="4630597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5"/>
          <p:cNvSpPr/>
          <p:nvPr/>
        </p:nvSpPr>
        <p:spPr>
          <a:xfrm flipH="1" rot="10560097">
            <a:off x="-1230641" y="-469819"/>
            <a:ext cx="7544920" cy="1241474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5"/>
          <p:cNvSpPr/>
          <p:nvPr/>
        </p:nvSpPr>
        <p:spPr>
          <a:xfrm rot="10513411">
            <a:off x="-879566" y="3618898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5"/>
          <p:cNvSpPr/>
          <p:nvPr/>
        </p:nvSpPr>
        <p:spPr>
          <a:xfrm rot="9979836">
            <a:off x="-350606" y="-1276852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bg>
      <p:bgPr>
        <a:solidFill>
          <a:schemeClr val="lt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720000" y="796500"/>
            <a:ext cx="38520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4" name="Google Shape;294;p36"/>
          <p:cNvSpPr txBox="1"/>
          <p:nvPr>
            <p:ph idx="1" type="subTitle"/>
          </p:nvPr>
        </p:nvSpPr>
        <p:spPr>
          <a:xfrm>
            <a:off x="720000" y="1595700"/>
            <a:ext cx="38520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6"/>
          <p:cNvSpPr txBox="1"/>
          <p:nvPr/>
        </p:nvSpPr>
        <p:spPr>
          <a:xfrm>
            <a:off x="720000" y="3470275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i="0" lang="es" sz="11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b="0" i="0" lang="e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i="0" lang="es" sz="11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b="0" i="0" lang="e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i="0" lang="es" sz="11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b="0" i="0" lang="e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i="0" lang="es" sz="11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/>
              </a:rPr>
              <a:t>Storyset</a:t>
            </a:r>
            <a:endParaRPr b="0" i="0" sz="1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6" name="Google Shape;296;p36"/>
          <p:cNvSpPr/>
          <p:nvPr/>
        </p:nvSpPr>
        <p:spPr>
          <a:xfrm rot="10800000">
            <a:off x="-1811186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6"/>
          <p:cNvSpPr/>
          <p:nvPr/>
        </p:nvSpPr>
        <p:spPr>
          <a:xfrm rot="3857578">
            <a:off x="8012102" y="-5191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6"/>
          <p:cNvSpPr/>
          <p:nvPr/>
        </p:nvSpPr>
        <p:spPr>
          <a:xfrm flipH="1" rot="-137095">
            <a:off x="173487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/>
          <p:nvPr/>
        </p:nvSpPr>
        <p:spPr>
          <a:xfrm rot="530">
            <a:off x="-1103045" y="-1790039"/>
            <a:ext cx="11965092" cy="357743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6"/>
          <p:cNvSpPr/>
          <p:nvPr/>
        </p:nvSpPr>
        <p:spPr>
          <a:xfrm rot="-820164">
            <a:off x="-2461137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/>
          <p:nvPr/>
        </p:nvSpPr>
        <p:spPr>
          <a:xfrm flipH="1" rot="-138344">
            <a:off x="-5286779" y="4719374"/>
            <a:ext cx="8156393" cy="1049146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8"/>
          <p:cNvSpPr/>
          <p:nvPr/>
        </p:nvSpPr>
        <p:spPr>
          <a:xfrm rot="10513411">
            <a:off x="-5556168" y="3676599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8"/>
          <p:cNvSpPr/>
          <p:nvPr/>
        </p:nvSpPr>
        <p:spPr>
          <a:xfrm flipH="1" rot="10731167">
            <a:off x="6150582" y="-398159"/>
            <a:ext cx="6400957" cy="1241569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8"/>
          <p:cNvSpPr/>
          <p:nvPr/>
        </p:nvSpPr>
        <p:spPr>
          <a:xfrm rot="491653">
            <a:off x="3091648" y="-1549690"/>
            <a:ext cx="6584327" cy="2387835"/>
          </a:xfrm>
          <a:custGeom>
            <a:rect b="b" l="l" r="r" t="t"/>
            <a:pathLst>
              <a:path extrusionOk="0" fill="none" h="108229" w="152100">
                <a:moveTo>
                  <a:pt x="0" y="81297"/>
                </a:moveTo>
                <a:lnTo>
                  <a:pt x="1258" y="80383"/>
                </a:lnTo>
                <a:lnTo>
                  <a:pt x="3864" y="78691"/>
                </a:lnTo>
                <a:lnTo>
                  <a:pt x="6539" y="77205"/>
                </a:lnTo>
                <a:lnTo>
                  <a:pt x="9282" y="75879"/>
                </a:lnTo>
                <a:lnTo>
                  <a:pt x="12071" y="74736"/>
                </a:lnTo>
                <a:lnTo>
                  <a:pt x="14906" y="73776"/>
                </a:lnTo>
                <a:lnTo>
                  <a:pt x="17787" y="72976"/>
                </a:lnTo>
                <a:lnTo>
                  <a:pt x="20736" y="72358"/>
                </a:lnTo>
                <a:lnTo>
                  <a:pt x="23685" y="71901"/>
                </a:lnTo>
                <a:lnTo>
                  <a:pt x="26680" y="71604"/>
                </a:lnTo>
                <a:lnTo>
                  <a:pt x="29698" y="71444"/>
                </a:lnTo>
                <a:lnTo>
                  <a:pt x="32716" y="71467"/>
                </a:lnTo>
                <a:lnTo>
                  <a:pt x="35733" y="71627"/>
                </a:lnTo>
                <a:lnTo>
                  <a:pt x="38774" y="71924"/>
                </a:lnTo>
                <a:lnTo>
                  <a:pt x="41792" y="72358"/>
                </a:lnTo>
                <a:lnTo>
                  <a:pt x="44809" y="72953"/>
                </a:lnTo>
                <a:lnTo>
                  <a:pt x="46318" y="73296"/>
                </a:lnTo>
                <a:lnTo>
                  <a:pt x="49176" y="74004"/>
                </a:lnTo>
                <a:lnTo>
                  <a:pt x="55052" y="75719"/>
                </a:lnTo>
                <a:lnTo>
                  <a:pt x="59441" y="77296"/>
                </a:lnTo>
                <a:lnTo>
                  <a:pt x="62299" y="78485"/>
                </a:lnTo>
                <a:lnTo>
                  <a:pt x="65042" y="79811"/>
                </a:lnTo>
                <a:lnTo>
                  <a:pt x="67626" y="81274"/>
                </a:lnTo>
                <a:lnTo>
                  <a:pt x="68860" y="82052"/>
                </a:lnTo>
                <a:lnTo>
                  <a:pt x="73318" y="85047"/>
                </a:lnTo>
                <a:lnTo>
                  <a:pt x="82189" y="91288"/>
                </a:lnTo>
                <a:lnTo>
                  <a:pt x="88978" y="95837"/>
                </a:lnTo>
                <a:lnTo>
                  <a:pt x="93619" y="98695"/>
                </a:lnTo>
                <a:lnTo>
                  <a:pt x="98352" y="101347"/>
                </a:lnTo>
                <a:lnTo>
                  <a:pt x="103221" y="103702"/>
                </a:lnTo>
                <a:lnTo>
                  <a:pt x="105736" y="104731"/>
                </a:lnTo>
                <a:lnTo>
                  <a:pt x="106971" y="105211"/>
                </a:lnTo>
                <a:lnTo>
                  <a:pt x="109531" y="106079"/>
                </a:lnTo>
                <a:lnTo>
                  <a:pt x="112160" y="106811"/>
                </a:lnTo>
                <a:lnTo>
                  <a:pt x="114858" y="107405"/>
                </a:lnTo>
                <a:lnTo>
                  <a:pt x="117601" y="107840"/>
                </a:lnTo>
                <a:lnTo>
                  <a:pt x="120391" y="108114"/>
                </a:lnTo>
                <a:lnTo>
                  <a:pt x="123157" y="108228"/>
                </a:lnTo>
                <a:lnTo>
                  <a:pt x="125923" y="108160"/>
                </a:lnTo>
                <a:lnTo>
                  <a:pt x="128667" y="107885"/>
                </a:lnTo>
                <a:lnTo>
                  <a:pt x="131341" y="107405"/>
                </a:lnTo>
                <a:lnTo>
                  <a:pt x="133971" y="106697"/>
                </a:lnTo>
                <a:lnTo>
                  <a:pt x="136508" y="105782"/>
                </a:lnTo>
                <a:lnTo>
                  <a:pt x="138932" y="104616"/>
                </a:lnTo>
                <a:lnTo>
                  <a:pt x="141241" y="103222"/>
                </a:lnTo>
                <a:lnTo>
                  <a:pt x="143413" y="101553"/>
                </a:lnTo>
                <a:lnTo>
                  <a:pt x="145401" y="99609"/>
                </a:lnTo>
                <a:lnTo>
                  <a:pt x="146339" y="98512"/>
                </a:lnTo>
                <a:lnTo>
                  <a:pt x="146910" y="97803"/>
                </a:lnTo>
                <a:lnTo>
                  <a:pt x="147939" y="96340"/>
                </a:lnTo>
                <a:lnTo>
                  <a:pt x="148854" y="94786"/>
                </a:lnTo>
                <a:lnTo>
                  <a:pt x="149654" y="93185"/>
                </a:lnTo>
                <a:lnTo>
                  <a:pt x="150317" y="91516"/>
                </a:lnTo>
                <a:lnTo>
                  <a:pt x="150888" y="89825"/>
                </a:lnTo>
                <a:lnTo>
                  <a:pt x="151346" y="88064"/>
                </a:lnTo>
                <a:lnTo>
                  <a:pt x="151688" y="86281"/>
                </a:lnTo>
                <a:lnTo>
                  <a:pt x="152031" y="83583"/>
                </a:lnTo>
                <a:lnTo>
                  <a:pt x="152100" y="79926"/>
                </a:lnTo>
                <a:lnTo>
                  <a:pt x="151780" y="76268"/>
                </a:lnTo>
                <a:lnTo>
                  <a:pt x="151094" y="72678"/>
                </a:lnTo>
                <a:lnTo>
                  <a:pt x="150591" y="70918"/>
                </a:lnTo>
                <a:lnTo>
                  <a:pt x="150180" y="69661"/>
                </a:lnTo>
                <a:lnTo>
                  <a:pt x="149242" y="67214"/>
                </a:lnTo>
                <a:lnTo>
                  <a:pt x="148122" y="64883"/>
                </a:lnTo>
                <a:lnTo>
                  <a:pt x="146888" y="62642"/>
                </a:lnTo>
                <a:lnTo>
                  <a:pt x="144853" y="59373"/>
                </a:lnTo>
                <a:lnTo>
                  <a:pt x="141926" y="55189"/>
                </a:lnTo>
                <a:lnTo>
                  <a:pt x="139000" y="51028"/>
                </a:lnTo>
                <a:lnTo>
                  <a:pt x="136920" y="47851"/>
                </a:lnTo>
                <a:lnTo>
                  <a:pt x="135617" y="45679"/>
                </a:lnTo>
                <a:lnTo>
                  <a:pt x="134451" y="43461"/>
                </a:lnTo>
                <a:lnTo>
                  <a:pt x="133445" y="41129"/>
                </a:lnTo>
                <a:lnTo>
                  <a:pt x="132599" y="38729"/>
                </a:lnTo>
                <a:lnTo>
                  <a:pt x="131936" y="36214"/>
                </a:lnTo>
                <a:lnTo>
                  <a:pt x="131707" y="34888"/>
                </a:lnTo>
                <a:lnTo>
                  <a:pt x="131547" y="33722"/>
                </a:lnTo>
                <a:lnTo>
                  <a:pt x="131319" y="31344"/>
                </a:lnTo>
                <a:lnTo>
                  <a:pt x="131227" y="28967"/>
                </a:lnTo>
                <a:lnTo>
                  <a:pt x="131273" y="26566"/>
                </a:lnTo>
                <a:lnTo>
                  <a:pt x="131456" y="24189"/>
                </a:lnTo>
                <a:lnTo>
                  <a:pt x="131799" y="21811"/>
                </a:lnTo>
                <a:lnTo>
                  <a:pt x="132256" y="19479"/>
                </a:lnTo>
                <a:lnTo>
                  <a:pt x="132850" y="17170"/>
                </a:lnTo>
                <a:lnTo>
                  <a:pt x="133582" y="14884"/>
                </a:lnTo>
                <a:lnTo>
                  <a:pt x="134451" y="12666"/>
                </a:lnTo>
                <a:lnTo>
                  <a:pt x="135434" y="10494"/>
                </a:lnTo>
                <a:lnTo>
                  <a:pt x="136554" y="8391"/>
                </a:lnTo>
                <a:lnTo>
                  <a:pt x="137811" y="6379"/>
                </a:lnTo>
                <a:lnTo>
                  <a:pt x="139183" y="4436"/>
                </a:lnTo>
                <a:lnTo>
                  <a:pt x="140692" y="2584"/>
                </a:lnTo>
                <a:lnTo>
                  <a:pt x="142338" y="824"/>
                </a:lnTo>
                <a:lnTo>
                  <a:pt x="143184" y="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8"/>
          <p:cNvSpPr/>
          <p:nvPr/>
        </p:nvSpPr>
        <p:spPr>
          <a:xfrm rot="-3724802">
            <a:off x="-1105794" y="-474445"/>
            <a:ext cx="1974085" cy="1796577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8"/>
          <p:cNvSpPr/>
          <p:nvPr/>
        </p:nvSpPr>
        <p:spPr>
          <a:xfrm rot="-5616881">
            <a:off x="-2115886" y="-948559"/>
            <a:ext cx="4645754" cy="2544717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bg>
      <p:bgPr>
        <a:solidFill>
          <a:schemeClr val="lt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/>
          <p:nvPr/>
        </p:nvSpPr>
        <p:spPr>
          <a:xfrm rot="10800000">
            <a:off x="-1811186" y="-711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9"/>
          <p:cNvSpPr/>
          <p:nvPr/>
        </p:nvSpPr>
        <p:spPr>
          <a:xfrm flipH="1" rot="-137095">
            <a:off x="-368793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9"/>
          <p:cNvSpPr/>
          <p:nvPr/>
        </p:nvSpPr>
        <p:spPr>
          <a:xfrm rot="-570820">
            <a:off x="-505882" y="-1768541"/>
            <a:ext cx="11965368" cy="3577529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9"/>
          <p:cNvSpPr/>
          <p:nvPr/>
        </p:nvSpPr>
        <p:spPr>
          <a:xfrm rot="-820164">
            <a:off x="-7883937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9"/>
          <p:cNvSpPr/>
          <p:nvPr/>
        </p:nvSpPr>
        <p:spPr>
          <a:xfrm rot="-137083">
            <a:off x="6052155" y="4059191"/>
            <a:ext cx="6972127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9"/>
          <p:cNvSpPr/>
          <p:nvPr/>
        </p:nvSpPr>
        <p:spPr>
          <a:xfrm flipH="1" rot="9979836">
            <a:off x="3364481" y="2961019"/>
            <a:ext cx="10722477" cy="343783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4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/>
          <p:nvPr/>
        </p:nvSpPr>
        <p:spPr>
          <a:xfrm rot="10800000">
            <a:off x="-2556898" y="-223568"/>
            <a:ext cx="8469773" cy="926521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0"/>
          <p:cNvSpPr/>
          <p:nvPr/>
        </p:nvSpPr>
        <p:spPr>
          <a:xfrm rot="3857578">
            <a:off x="7968227" y="-617821"/>
            <a:ext cx="1958091" cy="1858673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0"/>
          <p:cNvSpPr/>
          <p:nvPr/>
        </p:nvSpPr>
        <p:spPr>
          <a:xfrm flipH="1" rot="-137095">
            <a:off x="2084070" y="4517976"/>
            <a:ext cx="7544799" cy="1241505"/>
          </a:xfrm>
          <a:custGeom>
            <a:rect b="b" l="l" r="r" t="t"/>
            <a:pathLst>
              <a:path extrusionOk="0" h="45839" w="163257">
                <a:moveTo>
                  <a:pt x="59533" y="1"/>
                </a:moveTo>
                <a:lnTo>
                  <a:pt x="54960" y="138"/>
                </a:lnTo>
                <a:lnTo>
                  <a:pt x="50388" y="595"/>
                </a:lnTo>
                <a:lnTo>
                  <a:pt x="45861" y="1373"/>
                </a:lnTo>
                <a:lnTo>
                  <a:pt x="41403" y="2493"/>
                </a:lnTo>
                <a:lnTo>
                  <a:pt x="37037" y="3910"/>
                </a:lnTo>
                <a:lnTo>
                  <a:pt x="32784" y="5648"/>
                </a:lnTo>
                <a:lnTo>
                  <a:pt x="28669" y="7682"/>
                </a:lnTo>
                <a:lnTo>
                  <a:pt x="24714" y="9991"/>
                </a:lnTo>
                <a:lnTo>
                  <a:pt x="20942" y="12598"/>
                </a:lnTo>
                <a:lnTo>
                  <a:pt x="17376" y="15478"/>
                </a:lnTo>
                <a:lnTo>
                  <a:pt x="14061" y="18610"/>
                </a:lnTo>
                <a:lnTo>
                  <a:pt x="10997" y="22017"/>
                </a:lnTo>
                <a:lnTo>
                  <a:pt x="9557" y="23823"/>
                </a:lnTo>
                <a:lnTo>
                  <a:pt x="8528" y="25217"/>
                </a:lnTo>
                <a:lnTo>
                  <a:pt x="6722" y="28029"/>
                </a:lnTo>
                <a:lnTo>
                  <a:pt x="5190" y="30910"/>
                </a:lnTo>
                <a:lnTo>
                  <a:pt x="3910" y="33950"/>
                </a:lnTo>
                <a:lnTo>
                  <a:pt x="3338" y="35574"/>
                </a:lnTo>
                <a:lnTo>
                  <a:pt x="2904" y="37037"/>
                </a:lnTo>
                <a:lnTo>
                  <a:pt x="1487" y="42044"/>
                </a:lnTo>
                <a:lnTo>
                  <a:pt x="892" y="44467"/>
                </a:lnTo>
                <a:lnTo>
                  <a:pt x="915" y="44718"/>
                </a:lnTo>
                <a:lnTo>
                  <a:pt x="801" y="44764"/>
                </a:lnTo>
                <a:lnTo>
                  <a:pt x="572" y="45061"/>
                </a:lnTo>
                <a:lnTo>
                  <a:pt x="344" y="45496"/>
                </a:lnTo>
                <a:lnTo>
                  <a:pt x="92" y="45793"/>
                </a:lnTo>
                <a:lnTo>
                  <a:pt x="1" y="45839"/>
                </a:lnTo>
                <a:lnTo>
                  <a:pt x="163257" y="45839"/>
                </a:lnTo>
                <a:lnTo>
                  <a:pt x="162320" y="45038"/>
                </a:lnTo>
                <a:lnTo>
                  <a:pt x="161154" y="44147"/>
                </a:lnTo>
                <a:lnTo>
                  <a:pt x="160559" y="43324"/>
                </a:lnTo>
                <a:lnTo>
                  <a:pt x="160353" y="42729"/>
                </a:lnTo>
                <a:lnTo>
                  <a:pt x="160376" y="42638"/>
                </a:lnTo>
                <a:lnTo>
                  <a:pt x="160216" y="42318"/>
                </a:lnTo>
                <a:lnTo>
                  <a:pt x="159851" y="41769"/>
                </a:lnTo>
                <a:lnTo>
                  <a:pt x="159896" y="41701"/>
                </a:lnTo>
                <a:lnTo>
                  <a:pt x="159896" y="20096"/>
                </a:lnTo>
                <a:lnTo>
                  <a:pt x="159668" y="20073"/>
                </a:lnTo>
                <a:lnTo>
                  <a:pt x="159416" y="20119"/>
                </a:lnTo>
                <a:lnTo>
                  <a:pt x="156101" y="20874"/>
                </a:lnTo>
                <a:lnTo>
                  <a:pt x="149403" y="22108"/>
                </a:lnTo>
                <a:lnTo>
                  <a:pt x="144327" y="22771"/>
                </a:lnTo>
                <a:lnTo>
                  <a:pt x="140921" y="23114"/>
                </a:lnTo>
                <a:lnTo>
                  <a:pt x="137537" y="23343"/>
                </a:lnTo>
                <a:lnTo>
                  <a:pt x="134131" y="23434"/>
                </a:lnTo>
                <a:lnTo>
                  <a:pt x="130747" y="23411"/>
                </a:lnTo>
                <a:lnTo>
                  <a:pt x="127387" y="23251"/>
                </a:lnTo>
                <a:lnTo>
                  <a:pt x="124049" y="22931"/>
                </a:lnTo>
                <a:lnTo>
                  <a:pt x="120734" y="22451"/>
                </a:lnTo>
                <a:lnTo>
                  <a:pt x="117465" y="21811"/>
                </a:lnTo>
                <a:lnTo>
                  <a:pt x="114218" y="20988"/>
                </a:lnTo>
                <a:lnTo>
                  <a:pt x="111041" y="19982"/>
                </a:lnTo>
                <a:lnTo>
                  <a:pt x="107908" y="18770"/>
                </a:lnTo>
                <a:lnTo>
                  <a:pt x="106354" y="18084"/>
                </a:lnTo>
                <a:lnTo>
                  <a:pt x="104411" y="17170"/>
                </a:lnTo>
                <a:lnTo>
                  <a:pt x="100593" y="15112"/>
                </a:lnTo>
                <a:lnTo>
                  <a:pt x="95014" y="11775"/>
                </a:lnTo>
                <a:lnTo>
                  <a:pt x="91288" y="9557"/>
                </a:lnTo>
                <a:lnTo>
                  <a:pt x="89390" y="8483"/>
                </a:lnTo>
                <a:lnTo>
                  <a:pt x="85504" y="6448"/>
                </a:lnTo>
                <a:lnTo>
                  <a:pt x="81526" y="4619"/>
                </a:lnTo>
                <a:lnTo>
                  <a:pt x="77456" y="3041"/>
                </a:lnTo>
                <a:lnTo>
                  <a:pt x="75376" y="2401"/>
                </a:lnTo>
                <a:lnTo>
                  <a:pt x="73158" y="1761"/>
                </a:lnTo>
                <a:lnTo>
                  <a:pt x="68655" y="824"/>
                </a:lnTo>
                <a:lnTo>
                  <a:pt x="64105" y="229"/>
                </a:lnTo>
                <a:lnTo>
                  <a:pt x="595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0"/>
          <p:cNvSpPr/>
          <p:nvPr/>
        </p:nvSpPr>
        <p:spPr>
          <a:xfrm rot="-286589">
            <a:off x="-1444668" y="-1862776"/>
            <a:ext cx="10722443" cy="3577428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0"/>
          <p:cNvSpPr/>
          <p:nvPr/>
        </p:nvSpPr>
        <p:spPr>
          <a:xfrm rot="-820164">
            <a:off x="-1973662" y="3032776"/>
            <a:ext cx="10722477" cy="3577626"/>
          </a:xfrm>
          <a:custGeom>
            <a:rect b="b" l="l" r="r" t="t"/>
            <a:pathLst>
              <a:path extrusionOk="0" fill="none" h="146842" w="246132">
                <a:moveTo>
                  <a:pt x="1" y="3109"/>
                </a:moveTo>
                <a:lnTo>
                  <a:pt x="1738" y="2515"/>
                </a:lnTo>
                <a:lnTo>
                  <a:pt x="5305" y="1509"/>
                </a:lnTo>
                <a:lnTo>
                  <a:pt x="8894" y="755"/>
                </a:lnTo>
                <a:lnTo>
                  <a:pt x="12506" y="252"/>
                </a:lnTo>
                <a:lnTo>
                  <a:pt x="16118" y="0"/>
                </a:lnTo>
                <a:lnTo>
                  <a:pt x="19730" y="0"/>
                </a:lnTo>
                <a:lnTo>
                  <a:pt x="23297" y="275"/>
                </a:lnTo>
                <a:lnTo>
                  <a:pt x="26795" y="823"/>
                </a:lnTo>
                <a:lnTo>
                  <a:pt x="30224" y="1646"/>
                </a:lnTo>
                <a:lnTo>
                  <a:pt x="33539" y="2789"/>
                </a:lnTo>
                <a:lnTo>
                  <a:pt x="36740" y="4207"/>
                </a:lnTo>
                <a:lnTo>
                  <a:pt x="39803" y="5944"/>
                </a:lnTo>
                <a:lnTo>
                  <a:pt x="42684" y="7979"/>
                </a:lnTo>
                <a:lnTo>
                  <a:pt x="45404" y="10334"/>
                </a:lnTo>
                <a:lnTo>
                  <a:pt x="47919" y="13031"/>
                </a:lnTo>
                <a:lnTo>
                  <a:pt x="50182" y="16049"/>
                </a:lnTo>
                <a:lnTo>
                  <a:pt x="51234" y="17695"/>
                </a:lnTo>
                <a:lnTo>
                  <a:pt x="52057" y="19158"/>
                </a:lnTo>
                <a:lnTo>
                  <a:pt x="53429" y="22108"/>
                </a:lnTo>
                <a:lnTo>
                  <a:pt x="54458" y="25080"/>
                </a:lnTo>
                <a:lnTo>
                  <a:pt x="55166" y="28074"/>
                </a:lnTo>
                <a:lnTo>
                  <a:pt x="55601" y="31115"/>
                </a:lnTo>
                <a:lnTo>
                  <a:pt x="55806" y="34178"/>
                </a:lnTo>
                <a:lnTo>
                  <a:pt x="55829" y="37242"/>
                </a:lnTo>
                <a:lnTo>
                  <a:pt x="55692" y="40351"/>
                </a:lnTo>
                <a:lnTo>
                  <a:pt x="54961" y="48147"/>
                </a:lnTo>
                <a:lnTo>
                  <a:pt x="54160" y="55989"/>
                </a:lnTo>
                <a:lnTo>
                  <a:pt x="53978" y="59121"/>
                </a:lnTo>
                <a:lnTo>
                  <a:pt x="53909" y="62253"/>
                </a:lnTo>
                <a:lnTo>
                  <a:pt x="54000" y="65385"/>
                </a:lnTo>
                <a:lnTo>
                  <a:pt x="54138" y="66939"/>
                </a:lnTo>
                <a:lnTo>
                  <a:pt x="54298" y="68357"/>
                </a:lnTo>
                <a:lnTo>
                  <a:pt x="54778" y="71146"/>
                </a:lnTo>
                <a:lnTo>
                  <a:pt x="55441" y="73889"/>
                </a:lnTo>
                <a:lnTo>
                  <a:pt x="56287" y="76610"/>
                </a:lnTo>
                <a:lnTo>
                  <a:pt x="57315" y="79285"/>
                </a:lnTo>
                <a:lnTo>
                  <a:pt x="58504" y="81868"/>
                </a:lnTo>
                <a:lnTo>
                  <a:pt x="59853" y="84406"/>
                </a:lnTo>
                <a:lnTo>
                  <a:pt x="61339" y="86852"/>
                </a:lnTo>
                <a:lnTo>
                  <a:pt x="62985" y="89207"/>
                </a:lnTo>
                <a:lnTo>
                  <a:pt x="64745" y="91470"/>
                </a:lnTo>
                <a:lnTo>
                  <a:pt x="66643" y="93642"/>
                </a:lnTo>
                <a:lnTo>
                  <a:pt x="68655" y="95677"/>
                </a:lnTo>
                <a:lnTo>
                  <a:pt x="70781" y="97597"/>
                </a:lnTo>
                <a:lnTo>
                  <a:pt x="72999" y="99380"/>
                </a:lnTo>
                <a:lnTo>
                  <a:pt x="75308" y="101003"/>
                </a:lnTo>
                <a:lnTo>
                  <a:pt x="77708" y="102489"/>
                </a:lnTo>
                <a:lnTo>
                  <a:pt x="78943" y="103175"/>
                </a:lnTo>
                <a:lnTo>
                  <a:pt x="80269" y="103861"/>
                </a:lnTo>
                <a:lnTo>
                  <a:pt x="82875" y="105073"/>
                </a:lnTo>
                <a:lnTo>
                  <a:pt x="85458" y="106079"/>
                </a:lnTo>
                <a:lnTo>
                  <a:pt x="88042" y="106902"/>
                </a:lnTo>
                <a:lnTo>
                  <a:pt x="90602" y="107542"/>
                </a:lnTo>
                <a:lnTo>
                  <a:pt x="93140" y="107999"/>
                </a:lnTo>
                <a:lnTo>
                  <a:pt x="95677" y="108319"/>
                </a:lnTo>
                <a:lnTo>
                  <a:pt x="98169" y="108479"/>
                </a:lnTo>
                <a:lnTo>
                  <a:pt x="100684" y="108479"/>
                </a:lnTo>
                <a:lnTo>
                  <a:pt x="103176" y="108365"/>
                </a:lnTo>
                <a:lnTo>
                  <a:pt x="105645" y="108113"/>
                </a:lnTo>
                <a:lnTo>
                  <a:pt x="108114" y="107770"/>
                </a:lnTo>
                <a:lnTo>
                  <a:pt x="111772" y="107016"/>
                </a:lnTo>
                <a:lnTo>
                  <a:pt x="116665" y="105713"/>
                </a:lnTo>
                <a:lnTo>
                  <a:pt x="121511" y="104067"/>
                </a:lnTo>
                <a:lnTo>
                  <a:pt x="126335" y="102192"/>
                </a:lnTo>
                <a:lnTo>
                  <a:pt x="133560" y="99083"/>
                </a:lnTo>
                <a:lnTo>
                  <a:pt x="143184" y="94739"/>
                </a:lnTo>
                <a:lnTo>
                  <a:pt x="150432" y="91653"/>
                </a:lnTo>
                <a:lnTo>
                  <a:pt x="155301" y="89801"/>
                </a:lnTo>
                <a:lnTo>
                  <a:pt x="157747" y="88978"/>
                </a:lnTo>
                <a:lnTo>
                  <a:pt x="159599" y="88407"/>
                </a:lnTo>
                <a:lnTo>
                  <a:pt x="163371" y="87355"/>
                </a:lnTo>
                <a:lnTo>
                  <a:pt x="167212" y="86509"/>
                </a:lnTo>
                <a:lnTo>
                  <a:pt x="171076" y="85869"/>
                </a:lnTo>
                <a:lnTo>
                  <a:pt x="174962" y="85389"/>
                </a:lnTo>
                <a:lnTo>
                  <a:pt x="178872" y="85114"/>
                </a:lnTo>
                <a:lnTo>
                  <a:pt x="182781" y="85023"/>
                </a:lnTo>
                <a:lnTo>
                  <a:pt x="186713" y="85137"/>
                </a:lnTo>
                <a:lnTo>
                  <a:pt x="190600" y="85457"/>
                </a:lnTo>
                <a:lnTo>
                  <a:pt x="194463" y="85983"/>
                </a:lnTo>
                <a:lnTo>
                  <a:pt x="198281" y="86715"/>
                </a:lnTo>
                <a:lnTo>
                  <a:pt x="202054" y="87629"/>
                </a:lnTo>
                <a:lnTo>
                  <a:pt x="205757" y="88795"/>
                </a:lnTo>
                <a:lnTo>
                  <a:pt x="209415" y="90144"/>
                </a:lnTo>
                <a:lnTo>
                  <a:pt x="212959" y="91721"/>
                </a:lnTo>
                <a:lnTo>
                  <a:pt x="216411" y="93505"/>
                </a:lnTo>
                <a:lnTo>
                  <a:pt x="218080" y="94511"/>
                </a:lnTo>
                <a:lnTo>
                  <a:pt x="219749" y="95539"/>
                </a:lnTo>
                <a:lnTo>
                  <a:pt x="222949" y="97780"/>
                </a:lnTo>
                <a:lnTo>
                  <a:pt x="225990" y="100249"/>
                </a:lnTo>
                <a:lnTo>
                  <a:pt x="228871" y="102901"/>
                </a:lnTo>
                <a:lnTo>
                  <a:pt x="231591" y="105736"/>
                </a:lnTo>
                <a:lnTo>
                  <a:pt x="234083" y="108753"/>
                </a:lnTo>
                <a:lnTo>
                  <a:pt x="236392" y="111908"/>
                </a:lnTo>
                <a:lnTo>
                  <a:pt x="238495" y="115223"/>
                </a:lnTo>
                <a:lnTo>
                  <a:pt x="240347" y="118653"/>
                </a:lnTo>
                <a:lnTo>
                  <a:pt x="241993" y="122196"/>
                </a:lnTo>
                <a:lnTo>
                  <a:pt x="243365" y="125831"/>
                </a:lnTo>
                <a:lnTo>
                  <a:pt x="244485" y="129535"/>
                </a:lnTo>
                <a:lnTo>
                  <a:pt x="245308" y="133307"/>
                </a:lnTo>
                <a:lnTo>
                  <a:pt x="245880" y="137148"/>
                </a:lnTo>
                <a:lnTo>
                  <a:pt x="246131" y="141011"/>
                </a:lnTo>
                <a:lnTo>
                  <a:pt x="246085" y="144898"/>
                </a:lnTo>
                <a:lnTo>
                  <a:pt x="245925" y="146841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2286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b="1" i="0" sz="2800" u="none" cap="none" strike="noStrik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b="0" i="0" sz="2800" u="none" cap="none" strike="noStrik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b="0" i="0" sz="2800" u="none" cap="none" strike="noStrik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b="0" i="0" sz="2800" u="none" cap="none" strike="noStrik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b="0" i="0" sz="2800" u="none" cap="none" strike="noStrik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b="0" i="0" sz="2800" u="none" cap="none" strike="noStrik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b="0" i="0" sz="2800" u="none" cap="none" strike="noStrik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b="0" i="0" sz="2800" u="none" cap="none" strike="noStrik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ignika"/>
              <a:buNone/>
              <a:defRPr b="0" i="0" sz="2800" u="none" cap="none" strike="noStrike">
                <a:solidFill>
                  <a:schemeClr val="dk2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idx="1" type="subTitle"/>
          </p:nvPr>
        </p:nvSpPr>
        <p:spPr>
          <a:xfrm rot="-746">
            <a:off x="719983" y="3732126"/>
            <a:ext cx="4144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José Gilberto Guzmán Gutiérrez</a:t>
            </a:r>
            <a:endParaRPr/>
          </a:p>
        </p:txBody>
      </p:sp>
      <p:grpSp>
        <p:nvGrpSpPr>
          <p:cNvPr id="327" name="Google Shape;327;p41"/>
          <p:cNvGrpSpPr/>
          <p:nvPr/>
        </p:nvGrpSpPr>
        <p:grpSpPr>
          <a:xfrm>
            <a:off x="8794300" y="3421175"/>
            <a:ext cx="180859" cy="180123"/>
            <a:chOff x="5944500" y="324350"/>
            <a:chExt cx="180859" cy="180123"/>
          </a:xfrm>
        </p:grpSpPr>
        <p:sp>
          <p:nvSpPr>
            <p:cNvPr id="328" name="Google Shape;328;p41"/>
            <p:cNvSpPr/>
            <p:nvPr/>
          </p:nvSpPr>
          <p:spPr>
            <a:xfrm>
              <a:off x="6029266" y="3243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6029266" y="4460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6066519" y="4094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5944500" y="4094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41"/>
          <p:cNvGrpSpPr/>
          <p:nvPr/>
        </p:nvGrpSpPr>
        <p:grpSpPr>
          <a:xfrm>
            <a:off x="8562175" y="593425"/>
            <a:ext cx="180859" cy="180123"/>
            <a:chOff x="6034925" y="548950"/>
            <a:chExt cx="180859" cy="180123"/>
          </a:xfrm>
        </p:grpSpPr>
        <p:sp>
          <p:nvSpPr>
            <p:cNvPr id="333" name="Google Shape;333;p41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41"/>
          <p:cNvSpPr/>
          <p:nvPr/>
        </p:nvSpPr>
        <p:spPr>
          <a:xfrm>
            <a:off x="4473400" y="1701650"/>
            <a:ext cx="166850" cy="101475"/>
          </a:xfrm>
          <a:custGeom>
            <a:rect b="b" l="l" r="r" t="t"/>
            <a:pathLst>
              <a:path extrusionOk="0" h="4059" w="6674">
                <a:moveTo>
                  <a:pt x="1711" y="1"/>
                </a:moveTo>
                <a:lnTo>
                  <a:pt x="1040" y="403"/>
                </a:lnTo>
                <a:lnTo>
                  <a:pt x="303" y="1308"/>
                </a:lnTo>
                <a:lnTo>
                  <a:pt x="34" y="2013"/>
                </a:lnTo>
                <a:lnTo>
                  <a:pt x="1" y="2415"/>
                </a:lnTo>
                <a:lnTo>
                  <a:pt x="34" y="2750"/>
                </a:lnTo>
                <a:lnTo>
                  <a:pt x="269" y="3354"/>
                </a:lnTo>
                <a:lnTo>
                  <a:pt x="739" y="3823"/>
                </a:lnTo>
                <a:lnTo>
                  <a:pt x="1342" y="4058"/>
                </a:lnTo>
                <a:lnTo>
                  <a:pt x="1677" y="4058"/>
                </a:lnTo>
                <a:lnTo>
                  <a:pt x="1946" y="4025"/>
                </a:lnTo>
                <a:lnTo>
                  <a:pt x="2449" y="3857"/>
                </a:lnTo>
                <a:lnTo>
                  <a:pt x="2818" y="3488"/>
                </a:lnTo>
                <a:lnTo>
                  <a:pt x="3052" y="3019"/>
                </a:lnTo>
                <a:lnTo>
                  <a:pt x="3086" y="2750"/>
                </a:lnTo>
                <a:lnTo>
                  <a:pt x="3052" y="2516"/>
                </a:lnTo>
                <a:lnTo>
                  <a:pt x="2918" y="2147"/>
                </a:lnTo>
                <a:lnTo>
                  <a:pt x="2616" y="1845"/>
                </a:lnTo>
                <a:lnTo>
                  <a:pt x="2248" y="1677"/>
                </a:lnTo>
                <a:lnTo>
                  <a:pt x="2013" y="1644"/>
                </a:lnTo>
                <a:lnTo>
                  <a:pt x="1610" y="1677"/>
                </a:lnTo>
                <a:lnTo>
                  <a:pt x="1040" y="2180"/>
                </a:lnTo>
                <a:lnTo>
                  <a:pt x="973" y="2583"/>
                </a:lnTo>
                <a:lnTo>
                  <a:pt x="1007" y="2851"/>
                </a:lnTo>
                <a:lnTo>
                  <a:pt x="1275" y="3220"/>
                </a:lnTo>
                <a:lnTo>
                  <a:pt x="1476" y="3320"/>
                </a:lnTo>
                <a:lnTo>
                  <a:pt x="1644" y="3354"/>
                </a:lnTo>
                <a:lnTo>
                  <a:pt x="1677" y="3488"/>
                </a:lnTo>
                <a:lnTo>
                  <a:pt x="1644" y="3656"/>
                </a:lnTo>
                <a:lnTo>
                  <a:pt x="1476" y="3689"/>
                </a:lnTo>
                <a:lnTo>
                  <a:pt x="1242" y="3656"/>
                </a:lnTo>
                <a:lnTo>
                  <a:pt x="806" y="3455"/>
                </a:lnTo>
                <a:lnTo>
                  <a:pt x="504" y="3119"/>
                </a:lnTo>
                <a:lnTo>
                  <a:pt x="336" y="2650"/>
                </a:lnTo>
                <a:lnTo>
                  <a:pt x="336" y="2415"/>
                </a:lnTo>
                <a:lnTo>
                  <a:pt x="370" y="2080"/>
                </a:lnTo>
                <a:lnTo>
                  <a:pt x="604" y="1443"/>
                </a:lnTo>
                <a:lnTo>
                  <a:pt x="1309" y="671"/>
                </a:lnTo>
                <a:lnTo>
                  <a:pt x="1879" y="269"/>
                </a:lnTo>
                <a:lnTo>
                  <a:pt x="1711" y="1"/>
                </a:lnTo>
                <a:close/>
                <a:moveTo>
                  <a:pt x="5299" y="1"/>
                </a:moveTo>
                <a:lnTo>
                  <a:pt x="4628" y="403"/>
                </a:lnTo>
                <a:lnTo>
                  <a:pt x="3891" y="1308"/>
                </a:lnTo>
                <a:lnTo>
                  <a:pt x="3622" y="2013"/>
                </a:lnTo>
                <a:lnTo>
                  <a:pt x="3622" y="2415"/>
                </a:lnTo>
                <a:lnTo>
                  <a:pt x="3622" y="2750"/>
                </a:lnTo>
                <a:lnTo>
                  <a:pt x="3857" y="3354"/>
                </a:lnTo>
                <a:lnTo>
                  <a:pt x="4327" y="3823"/>
                </a:lnTo>
                <a:lnTo>
                  <a:pt x="4930" y="4058"/>
                </a:lnTo>
                <a:lnTo>
                  <a:pt x="5299" y="4058"/>
                </a:lnTo>
                <a:lnTo>
                  <a:pt x="5567" y="4025"/>
                </a:lnTo>
                <a:lnTo>
                  <a:pt x="6070" y="3857"/>
                </a:lnTo>
                <a:lnTo>
                  <a:pt x="6439" y="3488"/>
                </a:lnTo>
                <a:lnTo>
                  <a:pt x="6640" y="3019"/>
                </a:lnTo>
                <a:lnTo>
                  <a:pt x="6674" y="2750"/>
                </a:lnTo>
                <a:lnTo>
                  <a:pt x="6674" y="2516"/>
                </a:lnTo>
                <a:lnTo>
                  <a:pt x="6506" y="2147"/>
                </a:lnTo>
                <a:lnTo>
                  <a:pt x="6204" y="1845"/>
                </a:lnTo>
                <a:lnTo>
                  <a:pt x="5836" y="1677"/>
                </a:lnTo>
                <a:lnTo>
                  <a:pt x="5634" y="1644"/>
                </a:lnTo>
                <a:lnTo>
                  <a:pt x="5400" y="1644"/>
                </a:lnTo>
                <a:lnTo>
                  <a:pt x="5064" y="1778"/>
                </a:lnTo>
                <a:lnTo>
                  <a:pt x="4763" y="2046"/>
                </a:lnTo>
                <a:lnTo>
                  <a:pt x="4595" y="2381"/>
                </a:lnTo>
                <a:lnTo>
                  <a:pt x="4595" y="2583"/>
                </a:lnTo>
                <a:lnTo>
                  <a:pt x="4595" y="2851"/>
                </a:lnTo>
                <a:lnTo>
                  <a:pt x="4863" y="3220"/>
                </a:lnTo>
                <a:lnTo>
                  <a:pt x="5098" y="3320"/>
                </a:lnTo>
                <a:lnTo>
                  <a:pt x="5232" y="3354"/>
                </a:lnTo>
                <a:lnTo>
                  <a:pt x="5266" y="3488"/>
                </a:lnTo>
                <a:lnTo>
                  <a:pt x="5232" y="3656"/>
                </a:lnTo>
                <a:lnTo>
                  <a:pt x="5064" y="3689"/>
                </a:lnTo>
                <a:lnTo>
                  <a:pt x="4830" y="3656"/>
                </a:lnTo>
                <a:lnTo>
                  <a:pt x="4394" y="3455"/>
                </a:lnTo>
                <a:lnTo>
                  <a:pt x="4092" y="3119"/>
                </a:lnTo>
                <a:lnTo>
                  <a:pt x="3958" y="2650"/>
                </a:lnTo>
                <a:lnTo>
                  <a:pt x="3958" y="2415"/>
                </a:lnTo>
                <a:lnTo>
                  <a:pt x="3958" y="2080"/>
                </a:lnTo>
                <a:lnTo>
                  <a:pt x="4226" y="1443"/>
                </a:lnTo>
                <a:lnTo>
                  <a:pt x="4897" y="671"/>
                </a:lnTo>
                <a:lnTo>
                  <a:pt x="5500" y="269"/>
                </a:lnTo>
                <a:lnTo>
                  <a:pt x="5299" y="1"/>
                </a:lnTo>
                <a:close/>
              </a:path>
            </a:pathLst>
          </a:custGeom>
          <a:solidFill>
            <a:srgbClr val="6EDB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41"/>
          <p:cNvGrpSpPr/>
          <p:nvPr/>
        </p:nvGrpSpPr>
        <p:grpSpPr>
          <a:xfrm>
            <a:off x="4441825" y="1597325"/>
            <a:ext cx="270175" cy="269075"/>
            <a:chOff x="6214675" y="650238"/>
            <a:chExt cx="270175" cy="269075"/>
          </a:xfrm>
        </p:grpSpPr>
        <p:sp>
          <p:nvSpPr>
            <p:cNvPr id="339" name="Google Shape;339;p41"/>
            <p:cNvSpPr/>
            <p:nvPr/>
          </p:nvSpPr>
          <p:spPr>
            <a:xfrm>
              <a:off x="6341300" y="650238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6341300" y="831963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6396950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6214675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41"/>
          <p:cNvGrpSpPr/>
          <p:nvPr/>
        </p:nvGrpSpPr>
        <p:grpSpPr>
          <a:xfrm>
            <a:off x="6266838" y="559875"/>
            <a:ext cx="270175" cy="269075"/>
            <a:chOff x="5944500" y="324350"/>
            <a:chExt cx="270175" cy="269075"/>
          </a:xfrm>
        </p:grpSpPr>
        <p:sp>
          <p:nvSpPr>
            <p:cNvPr id="344" name="Google Shape;344;p41"/>
            <p:cNvSpPr/>
            <p:nvPr/>
          </p:nvSpPr>
          <p:spPr>
            <a:xfrm>
              <a:off x="6071125" y="324350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6071125" y="506075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6126775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5944500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8" name="Google Shape;348;p41"/>
          <p:cNvGrpSpPr/>
          <p:nvPr/>
        </p:nvGrpSpPr>
        <p:grpSpPr>
          <a:xfrm>
            <a:off x="941188" y="405463"/>
            <a:ext cx="270175" cy="269075"/>
            <a:chOff x="5944500" y="324350"/>
            <a:chExt cx="270175" cy="269075"/>
          </a:xfrm>
        </p:grpSpPr>
        <p:sp>
          <p:nvSpPr>
            <p:cNvPr id="349" name="Google Shape;349;p41"/>
            <p:cNvSpPr/>
            <p:nvPr/>
          </p:nvSpPr>
          <p:spPr>
            <a:xfrm>
              <a:off x="6071125" y="324350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6071125" y="506075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6126775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5944500" y="451500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41"/>
          <p:cNvGrpSpPr/>
          <p:nvPr/>
        </p:nvGrpSpPr>
        <p:grpSpPr>
          <a:xfrm>
            <a:off x="1564875" y="4825000"/>
            <a:ext cx="180859" cy="180123"/>
            <a:chOff x="6034925" y="548950"/>
            <a:chExt cx="180859" cy="180123"/>
          </a:xfrm>
        </p:grpSpPr>
        <p:sp>
          <p:nvSpPr>
            <p:cNvPr id="354" name="Google Shape;354;p41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41"/>
          <p:cNvGrpSpPr/>
          <p:nvPr/>
        </p:nvGrpSpPr>
        <p:grpSpPr>
          <a:xfrm>
            <a:off x="2132000" y="4469875"/>
            <a:ext cx="270175" cy="269075"/>
            <a:chOff x="6214675" y="650238"/>
            <a:chExt cx="270175" cy="269075"/>
          </a:xfrm>
        </p:grpSpPr>
        <p:sp>
          <p:nvSpPr>
            <p:cNvPr id="359" name="Google Shape;359;p41"/>
            <p:cNvSpPr/>
            <p:nvPr/>
          </p:nvSpPr>
          <p:spPr>
            <a:xfrm>
              <a:off x="6341300" y="650238"/>
              <a:ext cx="15300" cy="87875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6341300" y="831963"/>
              <a:ext cx="15300" cy="87350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6396950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6214675" y="777388"/>
              <a:ext cx="87900" cy="15325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41"/>
          <p:cNvGrpSpPr/>
          <p:nvPr/>
        </p:nvGrpSpPr>
        <p:grpSpPr>
          <a:xfrm>
            <a:off x="2702000" y="174425"/>
            <a:ext cx="180859" cy="180123"/>
            <a:chOff x="6034925" y="548950"/>
            <a:chExt cx="180859" cy="180123"/>
          </a:xfrm>
        </p:grpSpPr>
        <p:sp>
          <p:nvSpPr>
            <p:cNvPr id="364" name="Google Shape;364;p41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41"/>
          <p:cNvGrpSpPr/>
          <p:nvPr/>
        </p:nvGrpSpPr>
        <p:grpSpPr>
          <a:xfrm>
            <a:off x="4788877" y="1095236"/>
            <a:ext cx="3832149" cy="3135526"/>
            <a:chOff x="4864795" y="1394488"/>
            <a:chExt cx="3402423" cy="2783917"/>
          </a:xfrm>
        </p:grpSpPr>
        <p:sp>
          <p:nvSpPr>
            <p:cNvPr id="369" name="Google Shape;369;p41"/>
            <p:cNvSpPr/>
            <p:nvPr/>
          </p:nvSpPr>
          <p:spPr>
            <a:xfrm>
              <a:off x="5269673" y="1394488"/>
              <a:ext cx="2997545" cy="2783917"/>
            </a:xfrm>
            <a:custGeom>
              <a:rect b="b" l="l" r="r" t="t"/>
              <a:pathLst>
                <a:path extrusionOk="0" h="154255" w="166092">
                  <a:moveTo>
                    <a:pt x="118440" y="1"/>
                  </a:moveTo>
                  <a:lnTo>
                    <a:pt x="114450" y="34"/>
                  </a:lnTo>
                  <a:lnTo>
                    <a:pt x="110493" y="336"/>
                  </a:lnTo>
                  <a:lnTo>
                    <a:pt x="106637" y="1074"/>
                  </a:lnTo>
                  <a:lnTo>
                    <a:pt x="104725" y="1678"/>
                  </a:lnTo>
                  <a:lnTo>
                    <a:pt x="102847" y="2348"/>
                  </a:lnTo>
                  <a:lnTo>
                    <a:pt x="99293" y="4092"/>
                  </a:lnTo>
                  <a:lnTo>
                    <a:pt x="95973" y="6205"/>
                  </a:lnTo>
                  <a:lnTo>
                    <a:pt x="92754" y="8585"/>
                  </a:lnTo>
                  <a:lnTo>
                    <a:pt x="88093" y="12442"/>
                  </a:lnTo>
                  <a:lnTo>
                    <a:pt x="83398" y="16298"/>
                  </a:lnTo>
                  <a:lnTo>
                    <a:pt x="80179" y="18713"/>
                  </a:lnTo>
                  <a:lnTo>
                    <a:pt x="78502" y="19819"/>
                  </a:lnTo>
                  <a:lnTo>
                    <a:pt x="76859" y="20825"/>
                  </a:lnTo>
                  <a:lnTo>
                    <a:pt x="73472" y="22669"/>
                  </a:lnTo>
                  <a:lnTo>
                    <a:pt x="69985" y="24246"/>
                  </a:lnTo>
                  <a:lnTo>
                    <a:pt x="66397" y="25620"/>
                  </a:lnTo>
                  <a:lnTo>
                    <a:pt x="60864" y="27431"/>
                  </a:lnTo>
                  <a:lnTo>
                    <a:pt x="53319" y="29477"/>
                  </a:lnTo>
                  <a:lnTo>
                    <a:pt x="45740" y="31388"/>
                  </a:lnTo>
                  <a:lnTo>
                    <a:pt x="38262" y="33534"/>
                  </a:lnTo>
                  <a:lnTo>
                    <a:pt x="32830" y="35479"/>
                  </a:lnTo>
                  <a:lnTo>
                    <a:pt x="29309" y="36955"/>
                  </a:lnTo>
                  <a:lnTo>
                    <a:pt x="25888" y="38698"/>
                  </a:lnTo>
                  <a:lnTo>
                    <a:pt x="22636" y="40677"/>
                  </a:lnTo>
                  <a:lnTo>
                    <a:pt x="21060" y="41783"/>
                  </a:lnTo>
                  <a:lnTo>
                    <a:pt x="19450" y="42991"/>
                  </a:lnTo>
                  <a:lnTo>
                    <a:pt x="16466" y="45606"/>
                  </a:lnTo>
                  <a:lnTo>
                    <a:pt x="13716" y="48457"/>
                  </a:lnTo>
                  <a:lnTo>
                    <a:pt x="11201" y="51542"/>
                  </a:lnTo>
                  <a:lnTo>
                    <a:pt x="10061" y="53151"/>
                  </a:lnTo>
                  <a:lnTo>
                    <a:pt x="8921" y="54794"/>
                  </a:lnTo>
                  <a:lnTo>
                    <a:pt x="6909" y="58215"/>
                  </a:lnTo>
                  <a:lnTo>
                    <a:pt x="5165" y="61769"/>
                  </a:lnTo>
                  <a:lnTo>
                    <a:pt x="3656" y="65424"/>
                  </a:lnTo>
                  <a:lnTo>
                    <a:pt x="2415" y="69180"/>
                  </a:lnTo>
                  <a:lnTo>
                    <a:pt x="1443" y="73003"/>
                  </a:lnTo>
                  <a:lnTo>
                    <a:pt x="705" y="76926"/>
                  </a:lnTo>
                  <a:lnTo>
                    <a:pt x="235" y="80850"/>
                  </a:lnTo>
                  <a:lnTo>
                    <a:pt x="1" y="84840"/>
                  </a:lnTo>
                  <a:lnTo>
                    <a:pt x="34" y="88831"/>
                  </a:lnTo>
                  <a:lnTo>
                    <a:pt x="302" y="92788"/>
                  </a:lnTo>
                  <a:lnTo>
                    <a:pt x="839" y="96745"/>
                  </a:lnTo>
                  <a:lnTo>
                    <a:pt x="1610" y="100668"/>
                  </a:lnTo>
                  <a:lnTo>
                    <a:pt x="2616" y="104524"/>
                  </a:lnTo>
                  <a:lnTo>
                    <a:pt x="3857" y="108314"/>
                  </a:lnTo>
                  <a:lnTo>
                    <a:pt x="5366" y="112002"/>
                  </a:lnTo>
                  <a:lnTo>
                    <a:pt x="6204" y="113813"/>
                  </a:lnTo>
                  <a:lnTo>
                    <a:pt x="7110" y="115590"/>
                  </a:lnTo>
                  <a:lnTo>
                    <a:pt x="9055" y="119044"/>
                  </a:lnTo>
                  <a:lnTo>
                    <a:pt x="11201" y="122364"/>
                  </a:lnTo>
                  <a:lnTo>
                    <a:pt x="13582" y="125550"/>
                  </a:lnTo>
                  <a:lnTo>
                    <a:pt x="16097" y="128601"/>
                  </a:lnTo>
                  <a:lnTo>
                    <a:pt x="18813" y="131519"/>
                  </a:lnTo>
                  <a:lnTo>
                    <a:pt x="21663" y="134268"/>
                  </a:lnTo>
                  <a:lnTo>
                    <a:pt x="24681" y="136851"/>
                  </a:lnTo>
                  <a:lnTo>
                    <a:pt x="27833" y="139299"/>
                  </a:lnTo>
                  <a:lnTo>
                    <a:pt x="31086" y="141579"/>
                  </a:lnTo>
                  <a:lnTo>
                    <a:pt x="34506" y="143658"/>
                  </a:lnTo>
                  <a:lnTo>
                    <a:pt x="37994" y="145569"/>
                  </a:lnTo>
                  <a:lnTo>
                    <a:pt x="41582" y="147313"/>
                  </a:lnTo>
                  <a:lnTo>
                    <a:pt x="45271" y="148856"/>
                  </a:lnTo>
                  <a:lnTo>
                    <a:pt x="49026" y="150230"/>
                  </a:lnTo>
                  <a:lnTo>
                    <a:pt x="52849" y="151371"/>
                  </a:lnTo>
                  <a:lnTo>
                    <a:pt x="54761" y="151874"/>
                  </a:lnTo>
                  <a:lnTo>
                    <a:pt x="56706" y="152343"/>
                  </a:lnTo>
                  <a:lnTo>
                    <a:pt x="60595" y="153081"/>
                  </a:lnTo>
                  <a:lnTo>
                    <a:pt x="64519" y="153651"/>
                  </a:lnTo>
                  <a:lnTo>
                    <a:pt x="68476" y="154053"/>
                  </a:lnTo>
                  <a:lnTo>
                    <a:pt x="72433" y="154221"/>
                  </a:lnTo>
                  <a:lnTo>
                    <a:pt x="76423" y="154254"/>
                  </a:lnTo>
                  <a:lnTo>
                    <a:pt x="80380" y="154087"/>
                  </a:lnTo>
                  <a:lnTo>
                    <a:pt x="84371" y="153718"/>
                  </a:lnTo>
                  <a:lnTo>
                    <a:pt x="88294" y="153215"/>
                  </a:lnTo>
                  <a:lnTo>
                    <a:pt x="92217" y="152544"/>
                  </a:lnTo>
                  <a:lnTo>
                    <a:pt x="96141" y="151706"/>
                  </a:lnTo>
                  <a:lnTo>
                    <a:pt x="99997" y="150700"/>
                  </a:lnTo>
                  <a:lnTo>
                    <a:pt x="103820" y="149560"/>
                  </a:lnTo>
                  <a:lnTo>
                    <a:pt x="107609" y="148252"/>
                  </a:lnTo>
                  <a:lnTo>
                    <a:pt x="113142" y="146005"/>
                  </a:lnTo>
                  <a:lnTo>
                    <a:pt x="116764" y="144329"/>
                  </a:lnTo>
                  <a:lnTo>
                    <a:pt x="118843" y="143289"/>
                  </a:lnTo>
                  <a:lnTo>
                    <a:pt x="122800" y="141042"/>
                  </a:lnTo>
                  <a:lnTo>
                    <a:pt x="126589" y="138561"/>
                  </a:lnTo>
                  <a:lnTo>
                    <a:pt x="130211" y="135912"/>
                  </a:lnTo>
                  <a:lnTo>
                    <a:pt x="133598" y="133028"/>
                  </a:lnTo>
                  <a:lnTo>
                    <a:pt x="136817" y="129976"/>
                  </a:lnTo>
                  <a:lnTo>
                    <a:pt x="139868" y="126791"/>
                  </a:lnTo>
                  <a:lnTo>
                    <a:pt x="142719" y="123404"/>
                  </a:lnTo>
                  <a:lnTo>
                    <a:pt x="145401" y="119883"/>
                  </a:lnTo>
                  <a:lnTo>
                    <a:pt x="147916" y="116228"/>
                  </a:lnTo>
                  <a:lnTo>
                    <a:pt x="150230" y="112438"/>
                  </a:lnTo>
                  <a:lnTo>
                    <a:pt x="152410" y="108515"/>
                  </a:lnTo>
                  <a:lnTo>
                    <a:pt x="154388" y="104524"/>
                  </a:lnTo>
                  <a:lnTo>
                    <a:pt x="156199" y="100433"/>
                  </a:lnTo>
                  <a:lnTo>
                    <a:pt x="157876" y="96242"/>
                  </a:lnTo>
                  <a:lnTo>
                    <a:pt x="159385" y="91983"/>
                  </a:lnTo>
                  <a:lnTo>
                    <a:pt x="160055" y="89837"/>
                  </a:lnTo>
                  <a:lnTo>
                    <a:pt x="160760" y="87523"/>
                  </a:lnTo>
                  <a:lnTo>
                    <a:pt x="162000" y="82828"/>
                  </a:lnTo>
                  <a:lnTo>
                    <a:pt x="163107" y="78067"/>
                  </a:lnTo>
                  <a:lnTo>
                    <a:pt x="164012" y="73305"/>
                  </a:lnTo>
                  <a:lnTo>
                    <a:pt x="164784" y="68510"/>
                  </a:lnTo>
                  <a:lnTo>
                    <a:pt x="165354" y="63714"/>
                  </a:lnTo>
                  <a:lnTo>
                    <a:pt x="165756" y="58852"/>
                  </a:lnTo>
                  <a:lnTo>
                    <a:pt x="165991" y="54023"/>
                  </a:lnTo>
                  <a:lnTo>
                    <a:pt x="166058" y="51575"/>
                  </a:lnTo>
                  <a:lnTo>
                    <a:pt x="166091" y="49060"/>
                  </a:lnTo>
                  <a:lnTo>
                    <a:pt x="165957" y="43997"/>
                  </a:lnTo>
                  <a:lnTo>
                    <a:pt x="165588" y="38900"/>
                  </a:lnTo>
                  <a:lnTo>
                    <a:pt x="164918" y="33870"/>
                  </a:lnTo>
                  <a:lnTo>
                    <a:pt x="163811" y="28974"/>
                  </a:lnTo>
                  <a:lnTo>
                    <a:pt x="162302" y="24279"/>
                  </a:lnTo>
                  <a:lnTo>
                    <a:pt x="160793" y="20926"/>
                  </a:lnTo>
                  <a:lnTo>
                    <a:pt x="159619" y="18746"/>
                  </a:lnTo>
                  <a:lnTo>
                    <a:pt x="158278" y="16701"/>
                  </a:lnTo>
                  <a:lnTo>
                    <a:pt x="156803" y="14722"/>
                  </a:lnTo>
                  <a:lnTo>
                    <a:pt x="155998" y="13783"/>
                  </a:lnTo>
                  <a:lnTo>
                    <a:pt x="155160" y="12878"/>
                  </a:lnTo>
                  <a:lnTo>
                    <a:pt x="153449" y="11168"/>
                  </a:lnTo>
                  <a:lnTo>
                    <a:pt x="151571" y="9625"/>
                  </a:lnTo>
                  <a:lnTo>
                    <a:pt x="149627" y="8217"/>
                  </a:lnTo>
                  <a:lnTo>
                    <a:pt x="146541" y="6339"/>
                  </a:lnTo>
                  <a:lnTo>
                    <a:pt x="142149" y="4293"/>
                  </a:lnTo>
                  <a:lnTo>
                    <a:pt x="137521" y="2684"/>
                  </a:lnTo>
                  <a:lnTo>
                    <a:pt x="132726" y="1510"/>
                  </a:lnTo>
                  <a:lnTo>
                    <a:pt x="127830" y="705"/>
                  </a:lnTo>
                  <a:lnTo>
                    <a:pt x="122900" y="202"/>
                  </a:lnTo>
                  <a:lnTo>
                    <a:pt x="120419" y="68"/>
                  </a:lnTo>
                  <a:lnTo>
                    <a:pt x="1184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5330186" y="1481044"/>
              <a:ext cx="2273137" cy="1746601"/>
            </a:xfrm>
            <a:custGeom>
              <a:rect b="b" l="l" r="r" t="t"/>
              <a:pathLst>
                <a:path extrusionOk="0" h="96778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92083"/>
                  </a:lnTo>
                  <a:lnTo>
                    <a:pt x="1" y="92552"/>
                  </a:lnTo>
                  <a:lnTo>
                    <a:pt x="202" y="93491"/>
                  </a:lnTo>
                  <a:lnTo>
                    <a:pt x="538" y="94330"/>
                  </a:lnTo>
                  <a:lnTo>
                    <a:pt x="1041" y="95067"/>
                  </a:lnTo>
                  <a:lnTo>
                    <a:pt x="1678" y="95704"/>
                  </a:lnTo>
                  <a:lnTo>
                    <a:pt x="2449" y="96207"/>
                  </a:lnTo>
                  <a:lnTo>
                    <a:pt x="3287" y="96576"/>
                  </a:lnTo>
                  <a:lnTo>
                    <a:pt x="4226" y="96777"/>
                  </a:lnTo>
                  <a:lnTo>
                    <a:pt x="121727" y="96777"/>
                  </a:lnTo>
                  <a:lnTo>
                    <a:pt x="122632" y="96576"/>
                  </a:lnTo>
                  <a:lnTo>
                    <a:pt x="123471" y="96207"/>
                  </a:lnTo>
                  <a:lnTo>
                    <a:pt x="124242" y="95704"/>
                  </a:lnTo>
                  <a:lnTo>
                    <a:pt x="124879" y="95067"/>
                  </a:lnTo>
                  <a:lnTo>
                    <a:pt x="125382" y="94330"/>
                  </a:lnTo>
                  <a:lnTo>
                    <a:pt x="125718" y="93458"/>
                  </a:lnTo>
                  <a:lnTo>
                    <a:pt x="125919" y="92552"/>
                  </a:lnTo>
                  <a:lnTo>
                    <a:pt x="125952" y="92083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5802236" y="1795738"/>
              <a:ext cx="1332663" cy="1336291"/>
            </a:xfrm>
            <a:custGeom>
              <a:rect b="b" l="l" r="r" t="t"/>
              <a:pathLst>
                <a:path extrusionOk="0" h="74043" w="73842">
                  <a:moveTo>
                    <a:pt x="36955" y="24145"/>
                  </a:moveTo>
                  <a:lnTo>
                    <a:pt x="39134" y="24379"/>
                  </a:lnTo>
                  <a:lnTo>
                    <a:pt x="41281" y="24949"/>
                  </a:lnTo>
                  <a:lnTo>
                    <a:pt x="43326" y="25888"/>
                  </a:lnTo>
                  <a:lnTo>
                    <a:pt x="45170" y="27196"/>
                  </a:lnTo>
                  <a:lnTo>
                    <a:pt x="46042" y="27967"/>
                  </a:lnTo>
                  <a:lnTo>
                    <a:pt x="46378" y="28336"/>
                  </a:lnTo>
                  <a:lnTo>
                    <a:pt x="46713" y="28705"/>
                  </a:lnTo>
                  <a:lnTo>
                    <a:pt x="47451" y="29610"/>
                  </a:lnTo>
                  <a:lnTo>
                    <a:pt x="48624" y="31589"/>
                  </a:lnTo>
                  <a:lnTo>
                    <a:pt x="49429" y="33735"/>
                  </a:lnTo>
                  <a:lnTo>
                    <a:pt x="49865" y="36015"/>
                  </a:lnTo>
                  <a:lnTo>
                    <a:pt x="49899" y="37155"/>
                  </a:lnTo>
                  <a:lnTo>
                    <a:pt x="49899" y="37256"/>
                  </a:lnTo>
                  <a:lnTo>
                    <a:pt x="49865" y="38430"/>
                  </a:lnTo>
                  <a:lnTo>
                    <a:pt x="49463" y="40643"/>
                  </a:lnTo>
                  <a:lnTo>
                    <a:pt x="48691" y="42756"/>
                  </a:lnTo>
                  <a:lnTo>
                    <a:pt x="47585" y="44667"/>
                  </a:lnTo>
                  <a:lnTo>
                    <a:pt x="46210" y="46377"/>
                  </a:lnTo>
                  <a:lnTo>
                    <a:pt x="44533" y="47853"/>
                  </a:lnTo>
                  <a:lnTo>
                    <a:pt x="42622" y="48993"/>
                  </a:lnTo>
                  <a:lnTo>
                    <a:pt x="40509" y="49831"/>
                  </a:lnTo>
                  <a:lnTo>
                    <a:pt x="39369" y="50099"/>
                  </a:lnTo>
                  <a:lnTo>
                    <a:pt x="38229" y="50267"/>
                  </a:lnTo>
                  <a:lnTo>
                    <a:pt x="35949" y="50334"/>
                  </a:lnTo>
                  <a:lnTo>
                    <a:pt x="33736" y="49999"/>
                  </a:lnTo>
                  <a:lnTo>
                    <a:pt x="31656" y="49295"/>
                  </a:lnTo>
                  <a:lnTo>
                    <a:pt x="29712" y="48255"/>
                  </a:lnTo>
                  <a:lnTo>
                    <a:pt x="27934" y="46914"/>
                  </a:lnTo>
                  <a:lnTo>
                    <a:pt x="26425" y="45237"/>
                  </a:lnTo>
                  <a:lnTo>
                    <a:pt x="25218" y="43326"/>
                  </a:lnTo>
                  <a:lnTo>
                    <a:pt x="24749" y="42286"/>
                  </a:lnTo>
                  <a:lnTo>
                    <a:pt x="24313" y="41179"/>
                  </a:lnTo>
                  <a:lnTo>
                    <a:pt x="23810" y="38966"/>
                  </a:lnTo>
                  <a:lnTo>
                    <a:pt x="23709" y="36753"/>
                  </a:lnTo>
                  <a:lnTo>
                    <a:pt x="24011" y="34540"/>
                  </a:lnTo>
                  <a:lnTo>
                    <a:pt x="24648" y="32427"/>
                  </a:lnTo>
                  <a:lnTo>
                    <a:pt x="25620" y="30449"/>
                  </a:lnTo>
                  <a:lnTo>
                    <a:pt x="26928" y="28638"/>
                  </a:lnTo>
                  <a:lnTo>
                    <a:pt x="28571" y="27062"/>
                  </a:lnTo>
                  <a:lnTo>
                    <a:pt x="29510" y="26391"/>
                  </a:lnTo>
                  <a:lnTo>
                    <a:pt x="30516" y="25788"/>
                  </a:lnTo>
                  <a:lnTo>
                    <a:pt x="32595" y="24849"/>
                  </a:lnTo>
                  <a:lnTo>
                    <a:pt x="34742" y="24312"/>
                  </a:lnTo>
                  <a:lnTo>
                    <a:pt x="36955" y="24145"/>
                  </a:lnTo>
                  <a:close/>
                  <a:moveTo>
                    <a:pt x="32864" y="1"/>
                  </a:moveTo>
                  <a:lnTo>
                    <a:pt x="31086" y="7009"/>
                  </a:lnTo>
                  <a:lnTo>
                    <a:pt x="29309" y="7411"/>
                  </a:lnTo>
                  <a:lnTo>
                    <a:pt x="25855" y="8518"/>
                  </a:lnTo>
                  <a:lnTo>
                    <a:pt x="24179" y="9256"/>
                  </a:lnTo>
                  <a:lnTo>
                    <a:pt x="18646" y="4494"/>
                  </a:lnTo>
                  <a:lnTo>
                    <a:pt x="12341" y="8786"/>
                  </a:lnTo>
                  <a:lnTo>
                    <a:pt x="14957" y="15594"/>
                  </a:lnTo>
                  <a:lnTo>
                    <a:pt x="13750" y="16901"/>
                  </a:lnTo>
                  <a:lnTo>
                    <a:pt x="11604" y="19785"/>
                  </a:lnTo>
                  <a:lnTo>
                    <a:pt x="10665" y="21361"/>
                  </a:lnTo>
                  <a:lnTo>
                    <a:pt x="3421" y="20624"/>
                  </a:lnTo>
                  <a:lnTo>
                    <a:pt x="806" y="27867"/>
                  </a:lnTo>
                  <a:lnTo>
                    <a:pt x="6775" y="31924"/>
                  </a:lnTo>
                  <a:lnTo>
                    <a:pt x="6574" y="33232"/>
                  </a:lnTo>
                  <a:lnTo>
                    <a:pt x="6372" y="35781"/>
                  </a:lnTo>
                  <a:lnTo>
                    <a:pt x="6372" y="37088"/>
                  </a:lnTo>
                  <a:lnTo>
                    <a:pt x="6305" y="38161"/>
                  </a:lnTo>
                  <a:lnTo>
                    <a:pt x="6372" y="39235"/>
                  </a:lnTo>
                  <a:lnTo>
                    <a:pt x="1" y="42789"/>
                  </a:lnTo>
                  <a:lnTo>
                    <a:pt x="2013" y="50200"/>
                  </a:lnTo>
                  <a:lnTo>
                    <a:pt x="9189" y="50200"/>
                  </a:lnTo>
                  <a:lnTo>
                    <a:pt x="9726" y="51307"/>
                  </a:lnTo>
                  <a:lnTo>
                    <a:pt x="10933" y="53419"/>
                  </a:lnTo>
                  <a:lnTo>
                    <a:pt x="11604" y="54459"/>
                  </a:lnTo>
                  <a:lnTo>
                    <a:pt x="12308" y="55465"/>
                  </a:lnTo>
                  <a:lnTo>
                    <a:pt x="13079" y="56471"/>
                  </a:lnTo>
                  <a:lnTo>
                    <a:pt x="9994" y="62876"/>
                  </a:lnTo>
                  <a:lnTo>
                    <a:pt x="15929" y="67839"/>
                  </a:lnTo>
                  <a:lnTo>
                    <a:pt x="21630" y="63546"/>
                  </a:lnTo>
                  <a:lnTo>
                    <a:pt x="23273" y="64452"/>
                  </a:lnTo>
                  <a:lnTo>
                    <a:pt x="26727" y="65927"/>
                  </a:lnTo>
                  <a:lnTo>
                    <a:pt x="28538" y="66464"/>
                  </a:lnTo>
                  <a:lnTo>
                    <a:pt x="29678" y="73372"/>
                  </a:lnTo>
                  <a:lnTo>
                    <a:pt x="37391" y="74042"/>
                  </a:lnTo>
                  <a:lnTo>
                    <a:pt x="39671" y="67537"/>
                  </a:lnTo>
                  <a:lnTo>
                    <a:pt x="41549" y="67302"/>
                  </a:lnTo>
                  <a:lnTo>
                    <a:pt x="45271" y="66497"/>
                  </a:lnTo>
                  <a:lnTo>
                    <a:pt x="47048" y="65927"/>
                  </a:lnTo>
                  <a:lnTo>
                    <a:pt x="51944" y="70823"/>
                  </a:lnTo>
                  <a:lnTo>
                    <a:pt x="58617" y="66967"/>
                  </a:lnTo>
                  <a:lnTo>
                    <a:pt x="56773" y="60294"/>
                  </a:lnTo>
                  <a:lnTo>
                    <a:pt x="58215" y="59053"/>
                  </a:lnTo>
                  <a:lnTo>
                    <a:pt x="60797" y="56270"/>
                  </a:lnTo>
                  <a:lnTo>
                    <a:pt x="61937" y="54727"/>
                  </a:lnTo>
                  <a:lnTo>
                    <a:pt x="68711" y="55968"/>
                  </a:lnTo>
                  <a:lnTo>
                    <a:pt x="71964" y="48959"/>
                  </a:lnTo>
                  <a:lnTo>
                    <a:pt x="66632" y="44667"/>
                  </a:lnTo>
                  <a:lnTo>
                    <a:pt x="67034" y="42856"/>
                  </a:lnTo>
                  <a:lnTo>
                    <a:pt x="67470" y="39134"/>
                  </a:lnTo>
                  <a:lnTo>
                    <a:pt x="67470" y="37256"/>
                  </a:lnTo>
                  <a:lnTo>
                    <a:pt x="73841" y="34406"/>
                  </a:lnTo>
                  <a:lnTo>
                    <a:pt x="72500" y="26794"/>
                  </a:lnTo>
                  <a:lnTo>
                    <a:pt x="65458" y="26224"/>
                  </a:lnTo>
                  <a:lnTo>
                    <a:pt x="64754" y="24480"/>
                  </a:lnTo>
                  <a:lnTo>
                    <a:pt x="63010" y="21194"/>
                  </a:lnTo>
                  <a:lnTo>
                    <a:pt x="61937" y="19651"/>
                  </a:lnTo>
                  <a:lnTo>
                    <a:pt x="64150" y="15929"/>
                  </a:lnTo>
                  <a:lnTo>
                    <a:pt x="65559" y="13548"/>
                  </a:lnTo>
                  <a:lnTo>
                    <a:pt x="60093" y="8116"/>
                  </a:lnTo>
                  <a:lnTo>
                    <a:pt x="53990" y="11804"/>
                  </a:lnTo>
                  <a:lnTo>
                    <a:pt x="52682" y="10899"/>
                  </a:lnTo>
                  <a:lnTo>
                    <a:pt x="49865" y="9390"/>
                  </a:lnTo>
                  <a:lnTo>
                    <a:pt x="46948" y="8183"/>
                  </a:lnTo>
                  <a:lnTo>
                    <a:pt x="43896" y="7277"/>
                  </a:lnTo>
                  <a:lnTo>
                    <a:pt x="42320" y="6975"/>
                  </a:lnTo>
                  <a:lnTo>
                    <a:pt x="4057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7214164" y="1954899"/>
              <a:ext cx="298379" cy="303830"/>
            </a:xfrm>
            <a:custGeom>
              <a:rect b="b" l="l" r="r" t="t"/>
              <a:pathLst>
                <a:path extrusionOk="0" h="16835" w="16533">
                  <a:moveTo>
                    <a:pt x="8652" y="4125"/>
                  </a:moveTo>
                  <a:lnTo>
                    <a:pt x="9524" y="4293"/>
                  </a:lnTo>
                  <a:lnTo>
                    <a:pt x="10295" y="4628"/>
                  </a:lnTo>
                  <a:lnTo>
                    <a:pt x="10999" y="5098"/>
                  </a:lnTo>
                  <a:lnTo>
                    <a:pt x="11603" y="5668"/>
                  </a:lnTo>
                  <a:lnTo>
                    <a:pt x="12072" y="6372"/>
                  </a:lnTo>
                  <a:lnTo>
                    <a:pt x="12408" y="7143"/>
                  </a:lnTo>
                  <a:lnTo>
                    <a:pt x="12575" y="8015"/>
                  </a:lnTo>
                  <a:lnTo>
                    <a:pt x="12575" y="8451"/>
                  </a:lnTo>
                  <a:lnTo>
                    <a:pt x="12609" y="8485"/>
                  </a:lnTo>
                  <a:lnTo>
                    <a:pt x="12575" y="9189"/>
                  </a:lnTo>
                  <a:lnTo>
                    <a:pt x="12173" y="10463"/>
                  </a:lnTo>
                  <a:lnTo>
                    <a:pt x="11435" y="11503"/>
                  </a:lnTo>
                  <a:lnTo>
                    <a:pt x="10463" y="12274"/>
                  </a:lnTo>
                  <a:lnTo>
                    <a:pt x="9323" y="12743"/>
                  </a:lnTo>
                  <a:lnTo>
                    <a:pt x="8082" y="12878"/>
                  </a:lnTo>
                  <a:lnTo>
                    <a:pt x="6841" y="12676"/>
                  </a:lnTo>
                  <a:lnTo>
                    <a:pt x="5667" y="12073"/>
                  </a:lnTo>
                  <a:lnTo>
                    <a:pt x="5131" y="11570"/>
                  </a:lnTo>
                  <a:lnTo>
                    <a:pt x="4661" y="11033"/>
                  </a:lnTo>
                  <a:lnTo>
                    <a:pt x="4024" y="9860"/>
                  </a:lnTo>
                  <a:lnTo>
                    <a:pt x="3823" y="8619"/>
                  </a:lnTo>
                  <a:lnTo>
                    <a:pt x="3957" y="7378"/>
                  </a:lnTo>
                  <a:lnTo>
                    <a:pt x="4427" y="6238"/>
                  </a:lnTo>
                  <a:lnTo>
                    <a:pt x="5198" y="5266"/>
                  </a:lnTo>
                  <a:lnTo>
                    <a:pt x="6238" y="4561"/>
                  </a:lnTo>
                  <a:lnTo>
                    <a:pt x="7512" y="4159"/>
                  </a:lnTo>
                  <a:lnTo>
                    <a:pt x="8216" y="4125"/>
                  </a:lnTo>
                  <a:close/>
                  <a:moveTo>
                    <a:pt x="8015" y="1"/>
                  </a:moveTo>
                  <a:lnTo>
                    <a:pt x="7713" y="34"/>
                  </a:lnTo>
                  <a:lnTo>
                    <a:pt x="7244" y="403"/>
                  </a:lnTo>
                  <a:lnTo>
                    <a:pt x="7143" y="671"/>
                  </a:lnTo>
                  <a:lnTo>
                    <a:pt x="7042" y="1107"/>
                  </a:lnTo>
                  <a:lnTo>
                    <a:pt x="6942" y="1309"/>
                  </a:lnTo>
                  <a:lnTo>
                    <a:pt x="6640" y="1644"/>
                  </a:lnTo>
                  <a:lnTo>
                    <a:pt x="6405" y="1711"/>
                  </a:lnTo>
                  <a:lnTo>
                    <a:pt x="6103" y="1812"/>
                  </a:lnTo>
                  <a:lnTo>
                    <a:pt x="5802" y="1912"/>
                  </a:lnTo>
                  <a:lnTo>
                    <a:pt x="5567" y="1979"/>
                  </a:lnTo>
                  <a:lnTo>
                    <a:pt x="5131" y="1879"/>
                  </a:lnTo>
                  <a:lnTo>
                    <a:pt x="4930" y="1745"/>
                  </a:lnTo>
                  <a:lnTo>
                    <a:pt x="4594" y="1476"/>
                  </a:lnTo>
                  <a:lnTo>
                    <a:pt x="4326" y="1309"/>
                  </a:lnTo>
                  <a:lnTo>
                    <a:pt x="3790" y="1275"/>
                  </a:lnTo>
                  <a:lnTo>
                    <a:pt x="3521" y="1409"/>
                  </a:lnTo>
                  <a:lnTo>
                    <a:pt x="3220" y="1610"/>
                  </a:lnTo>
                  <a:lnTo>
                    <a:pt x="2985" y="1812"/>
                  </a:lnTo>
                  <a:lnTo>
                    <a:pt x="2817" y="2348"/>
                  </a:lnTo>
                  <a:lnTo>
                    <a:pt x="2884" y="2650"/>
                  </a:lnTo>
                  <a:lnTo>
                    <a:pt x="3052" y="3052"/>
                  </a:lnTo>
                  <a:lnTo>
                    <a:pt x="3119" y="3287"/>
                  </a:lnTo>
                  <a:lnTo>
                    <a:pt x="3052" y="3723"/>
                  </a:lnTo>
                  <a:lnTo>
                    <a:pt x="2918" y="3924"/>
                  </a:lnTo>
                  <a:lnTo>
                    <a:pt x="2717" y="4192"/>
                  </a:lnTo>
                  <a:lnTo>
                    <a:pt x="2515" y="4427"/>
                  </a:lnTo>
                  <a:lnTo>
                    <a:pt x="2381" y="4628"/>
                  </a:lnTo>
                  <a:lnTo>
                    <a:pt x="1945" y="4830"/>
                  </a:lnTo>
                  <a:lnTo>
                    <a:pt x="1711" y="4830"/>
                  </a:lnTo>
                  <a:lnTo>
                    <a:pt x="1308" y="4763"/>
                  </a:lnTo>
                  <a:lnTo>
                    <a:pt x="1006" y="4763"/>
                  </a:lnTo>
                  <a:lnTo>
                    <a:pt x="503" y="5064"/>
                  </a:lnTo>
                  <a:lnTo>
                    <a:pt x="403" y="5333"/>
                  </a:lnTo>
                  <a:lnTo>
                    <a:pt x="269" y="5735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70" y="6741"/>
                  </a:lnTo>
                  <a:lnTo>
                    <a:pt x="973" y="7009"/>
                  </a:lnTo>
                  <a:lnTo>
                    <a:pt x="1140" y="7177"/>
                  </a:lnTo>
                  <a:lnTo>
                    <a:pt x="1342" y="7579"/>
                  </a:lnTo>
                  <a:lnTo>
                    <a:pt x="1342" y="7814"/>
                  </a:lnTo>
                  <a:lnTo>
                    <a:pt x="1308" y="8149"/>
                  </a:lnTo>
                  <a:lnTo>
                    <a:pt x="1308" y="8485"/>
                  </a:lnTo>
                  <a:lnTo>
                    <a:pt x="1275" y="8719"/>
                  </a:lnTo>
                  <a:lnTo>
                    <a:pt x="1040" y="9088"/>
                  </a:lnTo>
                  <a:lnTo>
                    <a:pt x="872" y="9222"/>
                  </a:lnTo>
                  <a:lnTo>
                    <a:pt x="470" y="9457"/>
                  </a:lnTo>
                  <a:lnTo>
                    <a:pt x="202" y="9625"/>
                  </a:lnTo>
                  <a:lnTo>
                    <a:pt x="0" y="10128"/>
                  </a:lnTo>
                  <a:lnTo>
                    <a:pt x="34" y="10430"/>
                  </a:lnTo>
                  <a:lnTo>
                    <a:pt x="134" y="10832"/>
                  </a:lnTo>
                  <a:lnTo>
                    <a:pt x="235" y="11100"/>
                  </a:lnTo>
                  <a:lnTo>
                    <a:pt x="705" y="11436"/>
                  </a:lnTo>
                  <a:lnTo>
                    <a:pt x="1006" y="11469"/>
                  </a:lnTo>
                  <a:lnTo>
                    <a:pt x="1643" y="11469"/>
                  </a:lnTo>
                  <a:lnTo>
                    <a:pt x="2046" y="11704"/>
                  </a:lnTo>
                  <a:lnTo>
                    <a:pt x="2180" y="11872"/>
                  </a:lnTo>
                  <a:lnTo>
                    <a:pt x="2348" y="12207"/>
                  </a:lnTo>
                  <a:lnTo>
                    <a:pt x="2549" y="12475"/>
                  </a:lnTo>
                  <a:lnTo>
                    <a:pt x="2649" y="12676"/>
                  </a:lnTo>
                  <a:lnTo>
                    <a:pt x="2683" y="13112"/>
                  </a:lnTo>
                  <a:lnTo>
                    <a:pt x="2616" y="13347"/>
                  </a:lnTo>
                  <a:lnTo>
                    <a:pt x="2448" y="13716"/>
                  </a:lnTo>
                  <a:lnTo>
                    <a:pt x="2348" y="13984"/>
                  </a:lnTo>
                  <a:lnTo>
                    <a:pt x="2448" y="14554"/>
                  </a:lnTo>
                  <a:lnTo>
                    <a:pt x="2649" y="14755"/>
                  </a:lnTo>
                  <a:lnTo>
                    <a:pt x="2951" y="15024"/>
                  </a:lnTo>
                  <a:lnTo>
                    <a:pt x="3220" y="15191"/>
                  </a:lnTo>
                  <a:lnTo>
                    <a:pt x="3790" y="15191"/>
                  </a:lnTo>
                  <a:lnTo>
                    <a:pt x="4024" y="15057"/>
                  </a:lnTo>
                  <a:lnTo>
                    <a:pt x="4360" y="14823"/>
                  </a:lnTo>
                  <a:lnTo>
                    <a:pt x="4527" y="14722"/>
                  </a:lnTo>
                  <a:lnTo>
                    <a:pt x="4997" y="14688"/>
                  </a:lnTo>
                  <a:lnTo>
                    <a:pt x="5198" y="14755"/>
                  </a:lnTo>
                  <a:lnTo>
                    <a:pt x="5533" y="14890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72" y="15493"/>
                  </a:lnTo>
                  <a:lnTo>
                    <a:pt x="6439" y="15694"/>
                  </a:lnTo>
                  <a:lnTo>
                    <a:pt x="6506" y="16063"/>
                  </a:lnTo>
                  <a:lnTo>
                    <a:pt x="6573" y="16365"/>
                  </a:lnTo>
                  <a:lnTo>
                    <a:pt x="7009" y="16734"/>
                  </a:lnTo>
                  <a:lnTo>
                    <a:pt x="7277" y="16801"/>
                  </a:lnTo>
                  <a:lnTo>
                    <a:pt x="7679" y="16835"/>
                  </a:lnTo>
                  <a:lnTo>
                    <a:pt x="7981" y="16835"/>
                  </a:lnTo>
                  <a:lnTo>
                    <a:pt x="8451" y="16533"/>
                  </a:lnTo>
                  <a:lnTo>
                    <a:pt x="8585" y="16264"/>
                  </a:lnTo>
                  <a:lnTo>
                    <a:pt x="8685" y="15929"/>
                  </a:lnTo>
                  <a:lnTo>
                    <a:pt x="8786" y="15694"/>
                  </a:lnTo>
                  <a:lnTo>
                    <a:pt x="9155" y="15393"/>
                  </a:lnTo>
                  <a:lnTo>
                    <a:pt x="9356" y="15359"/>
                  </a:lnTo>
                  <a:lnTo>
                    <a:pt x="9725" y="15292"/>
                  </a:lnTo>
                  <a:lnTo>
                    <a:pt x="10094" y="15191"/>
                  </a:lnTo>
                  <a:lnTo>
                    <a:pt x="10329" y="15158"/>
                  </a:lnTo>
                  <a:lnTo>
                    <a:pt x="10765" y="15258"/>
                  </a:lnTo>
                  <a:lnTo>
                    <a:pt x="10932" y="15426"/>
                  </a:lnTo>
                  <a:lnTo>
                    <a:pt x="11200" y="15694"/>
                  </a:lnTo>
                  <a:lnTo>
                    <a:pt x="11402" y="15862"/>
                  </a:lnTo>
                  <a:lnTo>
                    <a:pt x="11972" y="15929"/>
                  </a:lnTo>
                  <a:lnTo>
                    <a:pt x="12240" y="15829"/>
                  </a:lnTo>
                  <a:lnTo>
                    <a:pt x="12575" y="15627"/>
                  </a:lnTo>
                  <a:lnTo>
                    <a:pt x="12844" y="15460"/>
                  </a:lnTo>
                  <a:lnTo>
                    <a:pt x="13045" y="14923"/>
                  </a:lnTo>
                  <a:lnTo>
                    <a:pt x="13011" y="14621"/>
                  </a:lnTo>
                  <a:lnTo>
                    <a:pt x="12911" y="14286"/>
                  </a:lnTo>
                  <a:lnTo>
                    <a:pt x="12877" y="14051"/>
                  </a:lnTo>
                  <a:lnTo>
                    <a:pt x="12978" y="13615"/>
                  </a:lnTo>
                  <a:lnTo>
                    <a:pt x="13145" y="13448"/>
                  </a:lnTo>
                  <a:lnTo>
                    <a:pt x="13380" y="13179"/>
                  </a:lnTo>
                  <a:lnTo>
                    <a:pt x="13648" y="12878"/>
                  </a:lnTo>
                  <a:lnTo>
                    <a:pt x="13816" y="12710"/>
                  </a:lnTo>
                  <a:lnTo>
                    <a:pt x="14252" y="12542"/>
                  </a:lnTo>
                  <a:lnTo>
                    <a:pt x="14487" y="12576"/>
                  </a:lnTo>
                  <a:lnTo>
                    <a:pt x="14822" y="12643"/>
                  </a:lnTo>
                  <a:lnTo>
                    <a:pt x="15124" y="12676"/>
                  </a:lnTo>
                  <a:lnTo>
                    <a:pt x="15627" y="12408"/>
                  </a:lnTo>
                  <a:lnTo>
                    <a:pt x="15761" y="12173"/>
                  </a:lnTo>
                  <a:lnTo>
                    <a:pt x="15929" y="11805"/>
                  </a:lnTo>
                  <a:lnTo>
                    <a:pt x="16029" y="11503"/>
                  </a:lnTo>
                  <a:lnTo>
                    <a:pt x="15895" y="10966"/>
                  </a:lnTo>
                  <a:lnTo>
                    <a:pt x="15694" y="10765"/>
                  </a:lnTo>
                  <a:lnTo>
                    <a:pt x="15426" y="10530"/>
                  </a:lnTo>
                  <a:lnTo>
                    <a:pt x="15258" y="10396"/>
                  </a:lnTo>
                  <a:lnTo>
                    <a:pt x="15090" y="9960"/>
                  </a:lnTo>
                  <a:lnTo>
                    <a:pt x="15124" y="9725"/>
                  </a:lnTo>
                  <a:lnTo>
                    <a:pt x="15157" y="9357"/>
                  </a:lnTo>
                  <a:lnTo>
                    <a:pt x="15191" y="8954"/>
                  </a:lnTo>
                  <a:lnTo>
                    <a:pt x="15224" y="8719"/>
                  </a:lnTo>
                  <a:lnTo>
                    <a:pt x="15493" y="8384"/>
                  </a:lnTo>
                  <a:lnTo>
                    <a:pt x="15694" y="8250"/>
                  </a:lnTo>
                  <a:lnTo>
                    <a:pt x="16029" y="8116"/>
                  </a:lnTo>
                  <a:lnTo>
                    <a:pt x="16264" y="7948"/>
                  </a:lnTo>
                  <a:lnTo>
                    <a:pt x="16532" y="7445"/>
                  </a:lnTo>
                  <a:lnTo>
                    <a:pt x="16532" y="7177"/>
                  </a:lnTo>
                  <a:lnTo>
                    <a:pt x="16465" y="6775"/>
                  </a:lnTo>
                  <a:lnTo>
                    <a:pt x="16365" y="6506"/>
                  </a:lnTo>
                  <a:lnTo>
                    <a:pt x="15962" y="6104"/>
                  </a:lnTo>
                  <a:lnTo>
                    <a:pt x="15660" y="6070"/>
                  </a:lnTo>
                  <a:lnTo>
                    <a:pt x="15258" y="6037"/>
                  </a:lnTo>
                  <a:lnTo>
                    <a:pt x="15057" y="6003"/>
                  </a:lnTo>
                  <a:lnTo>
                    <a:pt x="14688" y="5735"/>
                  </a:lnTo>
                  <a:lnTo>
                    <a:pt x="14554" y="5567"/>
                  </a:lnTo>
                  <a:lnTo>
                    <a:pt x="14386" y="5232"/>
                  </a:lnTo>
                  <a:lnTo>
                    <a:pt x="14218" y="4897"/>
                  </a:lnTo>
                  <a:lnTo>
                    <a:pt x="14118" y="4695"/>
                  </a:lnTo>
                  <a:lnTo>
                    <a:pt x="14118" y="4260"/>
                  </a:lnTo>
                  <a:lnTo>
                    <a:pt x="14218" y="4058"/>
                  </a:lnTo>
                  <a:lnTo>
                    <a:pt x="14420" y="3723"/>
                  </a:lnTo>
                  <a:lnTo>
                    <a:pt x="14520" y="3455"/>
                  </a:lnTo>
                  <a:lnTo>
                    <a:pt x="14453" y="2885"/>
                  </a:lnTo>
                  <a:lnTo>
                    <a:pt x="14286" y="2650"/>
                  </a:lnTo>
                  <a:lnTo>
                    <a:pt x="14017" y="2382"/>
                  </a:lnTo>
                  <a:lnTo>
                    <a:pt x="13783" y="2180"/>
                  </a:lnTo>
                  <a:lnTo>
                    <a:pt x="13212" y="2113"/>
                  </a:lnTo>
                  <a:lnTo>
                    <a:pt x="12944" y="2248"/>
                  </a:lnTo>
                  <a:lnTo>
                    <a:pt x="12609" y="2449"/>
                  </a:lnTo>
                  <a:lnTo>
                    <a:pt x="12374" y="2549"/>
                  </a:lnTo>
                  <a:lnTo>
                    <a:pt x="11938" y="2549"/>
                  </a:lnTo>
                  <a:lnTo>
                    <a:pt x="11737" y="2449"/>
                  </a:lnTo>
                  <a:lnTo>
                    <a:pt x="10899" y="2013"/>
                  </a:lnTo>
                  <a:lnTo>
                    <a:pt x="9960" y="1745"/>
                  </a:lnTo>
                  <a:lnTo>
                    <a:pt x="9759" y="1644"/>
                  </a:lnTo>
                  <a:lnTo>
                    <a:pt x="9423" y="1309"/>
                  </a:lnTo>
                  <a:lnTo>
                    <a:pt x="9356" y="1107"/>
                  </a:lnTo>
                  <a:lnTo>
                    <a:pt x="9256" y="671"/>
                  </a:lnTo>
                  <a:lnTo>
                    <a:pt x="9155" y="403"/>
                  </a:lnTo>
                  <a:lnTo>
                    <a:pt x="8685" y="34"/>
                  </a:lnTo>
                  <a:lnTo>
                    <a:pt x="838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5330186" y="1481044"/>
              <a:ext cx="2273137" cy="88974"/>
            </a:xfrm>
            <a:custGeom>
              <a:rect b="b" l="l" r="r" t="t"/>
              <a:pathLst>
                <a:path extrusionOk="0" h="4930" w="125953">
                  <a:moveTo>
                    <a:pt x="4193" y="0"/>
                  </a:moveTo>
                  <a:lnTo>
                    <a:pt x="3287" y="201"/>
                  </a:lnTo>
                  <a:lnTo>
                    <a:pt x="2449" y="537"/>
                  </a:lnTo>
                  <a:lnTo>
                    <a:pt x="1678" y="1040"/>
                  </a:lnTo>
                  <a:lnTo>
                    <a:pt x="1041" y="1677"/>
                  </a:lnTo>
                  <a:lnTo>
                    <a:pt x="538" y="2448"/>
                  </a:lnTo>
                  <a:lnTo>
                    <a:pt x="202" y="3286"/>
                  </a:lnTo>
                  <a:lnTo>
                    <a:pt x="1" y="4192"/>
                  </a:lnTo>
                  <a:lnTo>
                    <a:pt x="1" y="4695"/>
                  </a:lnTo>
                  <a:lnTo>
                    <a:pt x="1" y="4930"/>
                  </a:lnTo>
                  <a:lnTo>
                    <a:pt x="125952" y="4930"/>
                  </a:lnTo>
                  <a:lnTo>
                    <a:pt x="125952" y="4695"/>
                  </a:lnTo>
                  <a:lnTo>
                    <a:pt x="125919" y="4192"/>
                  </a:lnTo>
                  <a:lnTo>
                    <a:pt x="125718" y="3286"/>
                  </a:lnTo>
                  <a:lnTo>
                    <a:pt x="125382" y="2448"/>
                  </a:lnTo>
                  <a:lnTo>
                    <a:pt x="124879" y="1677"/>
                  </a:lnTo>
                  <a:lnTo>
                    <a:pt x="124209" y="1040"/>
                  </a:lnTo>
                  <a:lnTo>
                    <a:pt x="123471" y="537"/>
                  </a:lnTo>
                  <a:lnTo>
                    <a:pt x="122632" y="168"/>
                  </a:lnTo>
                  <a:lnTo>
                    <a:pt x="121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5330186" y="1481044"/>
              <a:ext cx="2273137" cy="1746601"/>
            </a:xfrm>
            <a:custGeom>
              <a:rect b="b" l="l" r="r" t="t"/>
              <a:pathLst>
                <a:path extrusionOk="0" fill="none" h="96778" w="125953">
                  <a:moveTo>
                    <a:pt x="125952" y="4695"/>
                  </a:moveTo>
                  <a:lnTo>
                    <a:pt x="125952" y="92083"/>
                  </a:lnTo>
                  <a:lnTo>
                    <a:pt x="125919" y="92552"/>
                  </a:lnTo>
                  <a:lnTo>
                    <a:pt x="125718" y="93458"/>
                  </a:lnTo>
                  <a:lnTo>
                    <a:pt x="125382" y="94330"/>
                  </a:lnTo>
                  <a:lnTo>
                    <a:pt x="124879" y="95067"/>
                  </a:lnTo>
                  <a:lnTo>
                    <a:pt x="124242" y="95704"/>
                  </a:lnTo>
                  <a:lnTo>
                    <a:pt x="123471" y="96207"/>
                  </a:lnTo>
                  <a:lnTo>
                    <a:pt x="122632" y="96576"/>
                  </a:lnTo>
                  <a:lnTo>
                    <a:pt x="121727" y="96777"/>
                  </a:lnTo>
                  <a:lnTo>
                    <a:pt x="121224" y="96777"/>
                  </a:lnTo>
                  <a:lnTo>
                    <a:pt x="4696" y="96777"/>
                  </a:lnTo>
                  <a:lnTo>
                    <a:pt x="4226" y="96777"/>
                  </a:lnTo>
                  <a:lnTo>
                    <a:pt x="3287" y="96576"/>
                  </a:lnTo>
                  <a:lnTo>
                    <a:pt x="2449" y="96207"/>
                  </a:lnTo>
                  <a:lnTo>
                    <a:pt x="1711" y="95704"/>
                  </a:lnTo>
                  <a:lnTo>
                    <a:pt x="1041" y="95067"/>
                  </a:lnTo>
                  <a:lnTo>
                    <a:pt x="538" y="94330"/>
                  </a:lnTo>
                  <a:lnTo>
                    <a:pt x="202" y="93491"/>
                  </a:lnTo>
                  <a:lnTo>
                    <a:pt x="1" y="92552"/>
                  </a:lnTo>
                  <a:lnTo>
                    <a:pt x="1" y="92083"/>
                  </a:lnTo>
                  <a:lnTo>
                    <a:pt x="1" y="4695"/>
                  </a:lnTo>
                  <a:lnTo>
                    <a:pt x="1" y="4192"/>
                  </a:lnTo>
                  <a:lnTo>
                    <a:pt x="202" y="3286"/>
                  </a:lnTo>
                  <a:lnTo>
                    <a:pt x="538" y="2448"/>
                  </a:lnTo>
                  <a:lnTo>
                    <a:pt x="1041" y="1677"/>
                  </a:lnTo>
                  <a:lnTo>
                    <a:pt x="1678" y="1040"/>
                  </a:lnTo>
                  <a:lnTo>
                    <a:pt x="2449" y="537"/>
                  </a:lnTo>
                  <a:lnTo>
                    <a:pt x="3287" y="201"/>
                  </a:lnTo>
                  <a:lnTo>
                    <a:pt x="4193" y="0"/>
                  </a:lnTo>
                  <a:lnTo>
                    <a:pt x="4696" y="0"/>
                  </a:lnTo>
                  <a:lnTo>
                    <a:pt x="121224" y="0"/>
                  </a:lnTo>
                  <a:lnTo>
                    <a:pt x="121694" y="0"/>
                  </a:lnTo>
                  <a:lnTo>
                    <a:pt x="122632" y="168"/>
                  </a:lnTo>
                  <a:lnTo>
                    <a:pt x="123471" y="537"/>
                  </a:lnTo>
                  <a:lnTo>
                    <a:pt x="124209" y="1040"/>
                  </a:lnTo>
                  <a:lnTo>
                    <a:pt x="124879" y="1677"/>
                  </a:lnTo>
                  <a:lnTo>
                    <a:pt x="125382" y="2448"/>
                  </a:lnTo>
                  <a:lnTo>
                    <a:pt x="125718" y="3286"/>
                  </a:lnTo>
                  <a:lnTo>
                    <a:pt x="125919" y="4192"/>
                  </a:lnTo>
                  <a:lnTo>
                    <a:pt x="125952" y="4695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5484510" y="1508277"/>
              <a:ext cx="35120" cy="34507"/>
            </a:xfrm>
            <a:custGeom>
              <a:rect b="b" l="l" r="r" t="t"/>
              <a:pathLst>
                <a:path extrusionOk="0" h="1912" w="1946">
                  <a:moveTo>
                    <a:pt x="973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303" y="1643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912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5566211" y="1508277"/>
              <a:ext cx="35120" cy="34507"/>
            </a:xfrm>
            <a:custGeom>
              <a:rect b="b" l="l" r="r" t="t"/>
              <a:pathLst>
                <a:path extrusionOk="0" h="1912" w="1946">
                  <a:moveTo>
                    <a:pt x="1007" y="0"/>
                  </a:moveTo>
                  <a:lnTo>
                    <a:pt x="672" y="34"/>
                  </a:lnTo>
                  <a:lnTo>
                    <a:pt x="236" y="336"/>
                  </a:lnTo>
                  <a:lnTo>
                    <a:pt x="1" y="839"/>
                  </a:lnTo>
                  <a:lnTo>
                    <a:pt x="102" y="1375"/>
                  </a:lnTo>
                  <a:lnTo>
                    <a:pt x="303" y="1610"/>
                  </a:lnTo>
                  <a:lnTo>
                    <a:pt x="538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46" y="973"/>
                  </a:lnTo>
                  <a:lnTo>
                    <a:pt x="1879" y="570"/>
                  </a:lnTo>
                  <a:lnTo>
                    <a:pt x="1376" y="67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5647912" y="1508277"/>
              <a:ext cx="34525" cy="34507"/>
            </a:xfrm>
            <a:custGeom>
              <a:rect b="b" l="l" r="r" t="t"/>
              <a:pathLst>
                <a:path extrusionOk="0" h="1912" w="1913">
                  <a:moveTo>
                    <a:pt x="973" y="0"/>
                  </a:moveTo>
                  <a:lnTo>
                    <a:pt x="638" y="34"/>
                  </a:lnTo>
                  <a:lnTo>
                    <a:pt x="202" y="336"/>
                  </a:lnTo>
                  <a:lnTo>
                    <a:pt x="1" y="839"/>
                  </a:lnTo>
                  <a:lnTo>
                    <a:pt x="102" y="1409"/>
                  </a:lnTo>
                  <a:lnTo>
                    <a:pt x="269" y="1643"/>
                  </a:lnTo>
                  <a:lnTo>
                    <a:pt x="504" y="1811"/>
                  </a:lnTo>
                  <a:lnTo>
                    <a:pt x="1074" y="1912"/>
                  </a:lnTo>
                  <a:lnTo>
                    <a:pt x="1577" y="1710"/>
                  </a:lnTo>
                  <a:lnTo>
                    <a:pt x="1879" y="1274"/>
                  </a:lnTo>
                  <a:lnTo>
                    <a:pt x="1912" y="973"/>
                  </a:lnTo>
                  <a:lnTo>
                    <a:pt x="1845" y="570"/>
                  </a:lnTo>
                  <a:lnTo>
                    <a:pt x="1342" y="67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6107257" y="2106805"/>
              <a:ext cx="722026" cy="722622"/>
            </a:xfrm>
            <a:custGeom>
              <a:rect b="b" l="l" r="r" t="t"/>
              <a:pathLst>
                <a:path extrusionOk="0" fill="none" h="40040" w="40007">
                  <a:moveTo>
                    <a:pt x="40006" y="20020"/>
                  </a:moveTo>
                  <a:lnTo>
                    <a:pt x="39973" y="21529"/>
                  </a:lnTo>
                  <a:lnTo>
                    <a:pt x="39537" y="24480"/>
                  </a:lnTo>
                  <a:lnTo>
                    <a:pt x="38665" y="27263"/>
                  </a:lnTo>
                  <a:lnTo>
                    <a:pt x="37424" y="29912"/>
                  </a:lnTo>
                  <a:lnTo>
                    <a:pt x="35814" y="32327"/>
                  </a:lnTo>
                  <a:lnTo>
                    <a:pt x="33870" y="34473"/>
                  </a:lnTo>
                  <a:lnTo>
                    <a:pt x="31589" y="36351"/>
                  </a:lnTo>
                  <a:lnTo>
                    <a:pt x="29041" y="37893"/>
                  </a:lnTo>
                  <a:lnTo>
                    <a:pt x="27666" y="38497"/>
                  </a:lnTo>
                  <a:lnTo>
                    <a:pt x="26257" y="39034"/>
                  </a:lnTo>
                  <a:lnTo>
                    <a:pt x="23374" y="39771"/>
                  </a:lnTo>
                  <a:lnTo>
                    <a:pt x="20456" y="40040"/>
                  </a:lnTo>
                  <a:lnTo>
                    <a:pt x="17539" y="39905"/>
                  </a:lnTo>
                  <a:lnTo>
                    <a:pt x="14688" y="39335"/>
                  </a:lnTo>
                  <a:lnTo>
                    <a:pt x="11939" y="38363"/>
                  </a:lnTo>
                  <a:lnTo>
                    <a:pt x="9357" y="36988"/>
                  </a:lnTo>
                  <a:lnTo>
                    <a:pt x="6976" y="35211"/>
                  </a:lnTo>
                  <a:lnTo>
                    <a:pt x="5869" y="34171"/>
                  </a:lnTo>
                  <a:lnTo>
                    <a:pt x="4830" y="33065"/>
                  </a:lnTo>
                  <a:lnTo>
                    <a:pt x="3052" y="30684"/>
                  </a:lnTo>
                  <a:lnTo>
                    <a:pt x="1677" y="28102"/>
                  </a:lnTo>
                  <a:lnTo>
                    <a:pt x="705" y="25352"/>
                  </a:lnTo>
                  <a:lnTo>
                    <a:pt x="135" y="22502"/>
                  </a:lnTo>
                  <a:lnTo>
                    <a:pt x="1" y="19584"/>
                  </a:lnTo>
                  <a:lnTo>
                    <a:pt x="269" y="16667"/>
                  </a:lnTo>
                  <a:lnTo>
                    <a:pt x="973" y="13783"/>
                  </a:lnTo>
                  <a:lnTo>
                    <a:pt x="1543" y="12374"/>
                  </a:lnTo>
                  <a:lnTo>
                    <a:pt x="2147" y="10966"/>
                  </a:lnTo>
                  <a:lnTo>
                    <a:pt x="3689" y="8451"/>
                  </a:lnTo>
                  <a:lnTo>
                    <a:pt x="5534" y="6171"/>
                  </a:lnTo>
                  <a:lnTo>
                    <a:pt x="7713" y="4226"/>
                  </a:lnTo>
                  <a:lnTo>
                    <a:pt x="10128" y="2616"/>
                  </a:lnTo>
                  <a:lnTo>
                    <a:pt x="12743" y="1342"/>
                  </a:lnTo>
                  <a:lnTo>
                    <a:pt x="15560" y="504"/>
                  </a:lnTo>
                  <a:lnTo>
                    <a:pt x="18511" y="68"/>
                  </a:lnTo>
                  <a:lnTo>
                    <a:pt x="20020" y="1"/>
                  </a:lnTo>
                  <a:lnTo>
                    <a:pt x="20020" y="1"/>
                  </a:lnTo>
                  <a:lnTo>
                    <a:pt x="21026" y="34"/>
                  </a:lnTo>
                  <a:lnTo>
                    <a:pt x="23038" y="235"/>
                  </a:lnTo>
                  <a:lnTo>
                    <a:pt x="24983" y="638"/>
                  </a:lnTo>
                  <a:lnTo>
                    <a:pt x="26861" y="1208"/>
                  </a:lnTo>
                  <a:lnTo>
                    <a:pt x="28672" y="1979"/>
                  </a:lnTo>
                  <a:lnTo>
                    <a:pt x="30349" y="2885"/>
                  </a:lnTo>
                  <a:lnTo>
                    <a:pt x="31958" y="3958"/>
                  </a:lnTo>
                  <a:lnTo>
                    <a:pt x="33434" y="5165"/>
                  </a:lnTo>
                  <a:lnTo>
                    <a:pt x="34775" y="6506"/>
                  </a:lnTo>
                  <a:lnTo>
                    <a:pt x="36016" y="7982"/>
                  </a:lnTo>
                  <a:lnTo>
                    <a:pt x="37089" y="9558"/>
                  </a:lnTo>
                  <a:lnTo>
                    <a:pt x="38028" y="11268"/>
                  </a:lnTo>
                  <a:lnTo>
                    <a:pt x="38765" y="13045"/>
                  </a:lnTo>
                  <a:lnTo>
                    <a:pt x="39369" y="14923"/>
                  </a:lnTo>
                  <a:lnTo>
                    <a:pt x="39771" y="16868"/>
                  </a:lnTo>
                  <a:lnTo>
                    <a:pt x="40006" y="18880"/>
                  </a:lnTo>
                  <a:lnTo>
                    <a:pt x="40006" y="19886"/>
                  </a:lnTo>
                  <a:lnTo>
                    <a:pt x="40006" y="20020"/>
                  </a:lnTo>
                  <a:close/>
                </a:path>
              </a:pathLst>
            </a:custGeom>
            <a:noFill/>
            <a:ln cap="flat" cmpd="sng" w="4275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6799595" y="1654119"/>
              <a:ext cx="1454917" cy="455122"/>
            </a:xfrm>
            <a:custGeom>
              <a:rect b="b" l="l" r="r" t="t"/>
              <a:pathLst>
                <a:path extrusionOk="0" h="25218" w="80616">
                  <a:moveTo>
                    <a:pt x="4226" y="1"/>
                  </a:moveTo>
                  <a:lnTo>
                    <a:pt x="3321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49"/>
                  </a:lnTo>
                  <a:lnTo>
                    <a:pt x="202" y="3287"/>
                  </a:lnTo>
                  <a:lnTo>
                    <a:pt x="35" y="4226"/>
                  </a:lnTo>
                  <a:lnTo>
                    <a:pt x="1" y="4695"/>
                  </a:lnTo>
                  <a:lnTo>
                    <a:pt x="1" y="20523"/>
                  </a:lnTo>
                  <a:lnTo>
                    <a:pt x="35" y="20993"/>
                  </a:lnTo>
                  <a:lnTo>
                    <a:pt x="202" y="21932"/>
                  </a:lnTo>
                  <a:lnTo>
                    <a:pt x="571" y="22770"/>
                  </a:lnTo>
                  <a:lnTo>
                    <a:pt x="1074" y="23508"/>
                  </a:lnTo>
                  <a:lnTo>
                    <a:pt x="1711" y="24145"/>
                  </a:lnTo>
                  <a:lnTo>
                    <a:pt x="2449" y="24648"/>
                  </a:lnTo>
                  <a:lnTo>
                    <a:pt x="3321" y="25017"/>
                  </a:lnTo>
                  <a:lnTo>
                    <a:pt x="4226" y="25184"/>
                  </a:lnTo>
                  <a:lnTo>
                    <a:pt x="4729" y="25218"/>
                  </a:lnTo>
                  <a:lnTo>
                    <a:pt x="75921" y="25218"/>
                  </a:lnTo>
                  <a:lnTo>
                    <a:pt x="76390" y="25184"/>
                  </a:lnTo>
                  <a:lnTo>
                    <a:pt x="77329" y="25017"/>
                  </a:lnTo>
                  <a:lnTo>
                    <a:pt x="78167" y="24648"/>
                  </a:lnTo>
                  <a:lnTo>
                    <a:pt x="78905" y="24145"/>
                  </a:lnTo>
                  <a:lnTo>
                    <a:pt x="79542" y="23508"/>
                  </a:lnTo>
                  <a:lnTo>
                    <a:pt x="80079" y="22770"/>
                  </a:lnTo>
                  <a:lnTo>
                    <a:pt x="80414" y="21932"/>
                  </a:lnTo>
                  <a:lnTo>
                    <a:pt x="80615" y="20993"/>
                  </a:lnTo>
                  <a:lnTo>
                    <a:pt x="80615" y="20523"/>
                  </a:lnTo>
                  <a:lnTo>
                    <a:pt x="80615" y="4695"/>
                  </a:lnTo>
                  <a:lnTo>
                    <a:pt x="80615" y="4226"/>
                  </a:lnTo>
                  <a:lnTo>
                    <a:pt x="80414" y="3287"/>
                  </a:lnTo>
                  <a:lnTo>
                    <a:pt x="80079" y="2449"/>
                  </a:lnTo>
                  <a:lnTo>
                    <a:pt x="79542" y="1711"/>
                  </a:lnTo>
                  <a:lnTo>
                    <a:pt x="78905" y="1074"/>
                  </a:lnTo>
                  <a:lnTo>
                    <a:pt x="78167" y="571"/>
                  </a:lnTo>
                  <a:lnTo>
                    <a:pt x="77329" y="202"/>
                  </a:lnTo>
                  <a:lnTo>
                    <a:pt x="7639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7054390" y="1879857"/>
              <a:ext cx="991331" cy="18"/>
            </a:xfrm>
            <a:custGeom>
              <a:rect b="b" l="l" r="r" t="t"/>
              <a:pathLst>
                <a:path extrusionOk="0" fill="none" h="1" w="54929">
                  <a:moveTo>
                    <a:pt x="1" y="1"/>
                  </a:moveTo>
                  <a:lnTo>
                    <a:pt x="54928" y="1"/>
                  </a:lnTo>
                </a:path>
              </a:pathLst>
            </a:custGeom>
            <a:noFill/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7023529" y="1769118"/>
              <a:ext cx="718381" cy="110758"/>
            </a:xfrm>
            <a:custGeom>
              <a:rect b="b" l="l" r="r" t="t"/>
              <a:pathLst>
                <a:path extrusionOk="0" fill="none" h="6137" w="39805">
                  <a:moveTo>
                    <a:pt x="0" y="6137"/>
                  </a:moveTo>
                  <a:lnTo>
                    <a:pt x="8685" y="0"/>
                  </a:lnTo>
                  <a:lnTo>
                    <a:pt x="30784" y="0"/>
                  </a:lnTo>
                  <a:lnTo>
                    <a:pt x="39804" y="6137"/>
                  </a:lnTo>
                </a:path>
              </a:pathLst>
            </a:custGeom>
            <a:noFill/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7710417" y="1848996"/>
              <a:ext cx="62354" cy="61740"/>
            </a:xfrm>
            <a:custGeom>
              <a:rect b="b" l="l" r="r" t="t"/>
              <a:pathLst>
                <a:path extrusionOk="0" h="3421" w="3455">
                  <a:moveTo>
                    <a:pt x="1443" y="0"/>
                  </a:moveTo>
                  <a:lnTo>
                    <a:pt x="940" y="168"/>
                  </a:lnTo>
                  <a:lnTo>
                    <a:pt x="370" y="604"/>
                  </a:lnTo>
                  <a:lnTo>
                    <a:pt x="1" y="1509"/>
                  </a:lnTo>
                  <a:lnTo>
                    <a:pt x="68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05" y="3086"/>
                  </a:lnTo>
                  <a:lnTo>
                    <a:pt x="1174" y="3320"/>
                  </a:lnTo>
                  <a:lnTo>
                    <a:pt x="1912" y="3421"/>
                  </a:lnTo>
                  <a:lnTo>
                    <a:pt x="2818" y="3052"/>
                  </a:lnTo>
                  <a:lnTo>
                    <a:pt x="3253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7149410" y="1738239"/>
              <a:ext cx="61740" cy="61759"/>
            </a:xfrm>
            <a:custGeom>
              <a:rect b="b" l="l" r="r" t="t"/>
              <a:pathLst>
                <a:path extrusionOk="0" h="3422" w="3421">
                  <a:moveTo>
                    <a:pt x="1710" y="1"/>
                  </a:moveTo>
                  <a:lnTo>
                    <a:pt x="1342" y="34"/>
                  </a:lnTo>
                  <a:lnTo>
                    <a:pt x="738" y="303"/>
                  </a:lnTo>
                  <a:lnTo>
                    <a:pt x="269" y="739"/>
                  </a:lnTo>
                  <a:lnTo>
                    <a:pt x="0" y="1376"/>
                  </a:lnTo>
                  <a:lnTo>
                    <a:pt x="0" y="1711"/>
                  </a:lnTo>
                  <a:lnTo>
                    <a:pt x="0" y="2080"/>
                  </a:lnTo>
                  <a:lnTo>
                    <a:pt x="269" y="2684"/>
                  </a:lnTo>
                  <a:lnTo>
                    <a:pt x="738" y="3153"/>
                  </a:lnTo>
                  <a:lnTo>
                    <a:pt x="1342" y="3421"/>
                  </a:lnTo>
                  <a:lnTo>
                    <a:pt x="2046" y="3421"/>
                  </a:lnTo>
                  <a:lnTo>
                    <a:pt x="2649" y="3153"/>
                  </a:lnTo>
                  <a:lnTo>
                    <a:pt x="3119" y="2684"/>
                  </a:lnTo>
                  <a:lnTo>
                    <a:pt x="3387" y="2080"/>
                  </a:lnTo>
                  <a:lnTo>
                    <a:pt x="3421" y="1711"/>
                  </a:lnTo>
                  <a:lnTo>
                    <a:pt x="3387" y="1376"/>
                  </a:lnTo>
                  <a:lnTo>
                    <a:pt x="3119" y="739"/>
                  </a:lnTo>
                  <a:lnTo>
                    <a:pt x="2649" y="303"/>
                  </a:lnTo>
                  <a:lnTo>
                    <a:pt x="2046" y="34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7547628" y="1738239"/>
              <a:ext cx="62354" cy="62354"/>
            </a:xfrm>
            <a:custGeom>
              <a:rect b="b" l="l" r="r" t="t"/>
              <a:pathLst>
                <a:path extrusionOk="0" h="3455" w="3455">
                  <a:moveTo>
                    <a:pt x="1744" y="1"/>
                  </a:moveTo>
                  <a:lnTo>
                    <a:pt x="1442" y="34"/>
                  </a:lnTo>
                  <a:lnTo>
                    <a:pt x="939" y="169"/>
                  </a:lnTo>
                  <a:lnTo>
                    <a:pt x="369" y="638"/>
                  </a:lnTo>
                  <a:lnTo>
                    <a:pt x="0" y="1543"/>
                  </a:lnTo>
                  <a:lnTo>
                    <a:pt x="101" y="2281"/>
                  </a:lnTo>
                  <a:lnTo>
                    <a:pt x="336" y="2717"/>
                  </a:lnTo>
                  <a:lnTo>
                    <a:pt x="503" y="2952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5"/>
                  </a:lnTo>
                  <a:lnTo>
                    <a:pt x="2817" y="3086"/>
                  </a:lnTo>
                  <a:lnTo>
                    <a:pt x="3286" y="2482"/>
                  </a:lnTo>
                  <a:lnTo>
                    <a:pt x="3421" y="2013"/>
                  </a:lnTo>
                  <a:lnTo>
                    <a:pt x="3454" y="1711"/>
                  </a:lnTo>
                  <a:lnTo>
                    <a:pt x="3421" y="1376"/>
                  </a:lnTo>
                  <a:lnTo>
                    <a:pt x="3152" y="772"/>
                  </a:lnTo>
                  <a:lnTo>
                    <a:pt x="2683" y="303"/>
                  </a:lnTo>
                  <a:lnTo>
                    <a:pt x="2079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7023529" y="1879857"/>
              <a:ext cx="1022192" cy="110162"/>
            </a:xfrm>
            <a:custGeom>
              <a:rect b="b" l="l" r="r" t="t"/>
              <a:pathLst>
                <a:path extrusionOk="0" fill="none" h="6104" w="56639">
                  <a:moveTo>
                    <a:pt x="0" y="1"/>
                  </a:moveTo>
                  <a:lnTo>
                    <a:pt x="8685" y="6104"/>
                  </a:lnTo>
                  <a:lnTo>
                    <a:pt x="49395" y="6104"/>
                  </a:lnTo>
                  <a:lnTo>
                    <a:pt x="56638" y="1"/>
                  </a:lnTo>
                </a:path>
              </a:pathLst>
            </a:custGeom>
            <a:noFill/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7388449" y="1959140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5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4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7148796" y="1959140"/>
              <a:ext cx="62354" cy="62354"/>
            </a:xfrm>
            <a:custGeom>
              <a:rect b="b" l="l" r="r" t="t"/>
              <a:pathLst>
                <a:path extrusionOk="0" h="3455" w="3455">
                  <a:moveTo>
                    <a:pt x="1443" y="1"/>
                  </a:moveTo>
                  <a:lnTo>
                    <a:pt x="973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04" y="2918"/>
                  </a:lnTo>
                  <a:lnTo>
                    <a:pt x="738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87" y="2482"/>
                  </a:lnTo>
                  <a:lnTo>
                    <a:pt x="3421" y="1979"/>
                  </a:lnTo>
                  <a:lnTo>
                    <a:pt x="3455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7884106" y="1959140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443" y="1"/>
                  </a:moveTo>
                  <a:lnTo>
                    <a:pt x="940" y="168"/>
                  </a:lnTo>
                  <a:lnTo>
                    <a:pt x="370" y="638"/>
                  </a:lnTo>
                  <a:lnTo>
                    <a:pt x="1" y="1510"/>
                  </a:lnTo>
                  <a:lnTo>
                    <a:pt x="68" y="2247"/>
                  </a:lnTo>
                  <a:lnTo>
                    <a:pt x="303" y="2717"/>
                  </a:lnTo>
                  <a:lnTo>
                    <a:pt x="504" y="2918"/>
                  </a:lnTo>
                  <a:lnTo>
                    <a:pt x="705" y="3119"/>
                  </a:lnTo>
                  <a:lnTo>
                    <a:pt x="1174" y="3354"/>
                  </a:lnTo>
                  <a:lnTo>
                    <a:pt x="1912" y="3454"/>
                  </a:lnTo>
                  <a:lnTo>
                    <a:pt x="2818" y="3052"/>
                  </a:lnTo>
                  <a:lnTo>
                    <a:pt x="3254" y="2482"/>
                  </a:lnTo>
                  <a:lnTo>
                    <a:pt x="3421" y="1979"/>
                  </a:lnTo>
                  <a:lnTo>
                    <a:pt x="3421" y="1711"/>
                  </a:lnTo>
                  <a:lnTo>
                    <a:pt x="3421" y="1375"/>
                  </a:lnTo>
                  <a:lnTo>
                    <a:pt x="3153" y="738"/>
                  </a:lnTo>
                  <a:lnTo>
                    <a:pt x="2683" y="269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8014824" y="1848382"/>
              <a:ext cx="61759" cy="62354"/>
            </a:xfrm>
            <a:custGeom>
              <a:rect b="b" l="l" r="r" t="t"/>
              <a:pathLst>
                <a:path extrusionOk="0" h="3455" w="3422">
                  <a:moveTo>
                    <a:pt x="1711" y="1"/>
                  </a:moveTo>
                  <a:lnTo>
                    <a:pt x="1376" y="34"/>
                  </a:lnTo>
                  <a:lnTo>
                    <a:pt x="772" y="303"/>
                  </a:lnTo>
                  <a:lnTo>
                    <a:pt x="303" y="772"/>
                  </a:lnTo>
                  <a:lnTo>
                    <a:pt x="35" y="1376"/>
                  </a:lnTo>
                  <a:lnTo>
                    <a:pt x="1" y="1745"/>
                  </a:lnTo>
                  <a:lnTo>
                    <a:pt x="35" y="2080"/>
                  </a:lnTo>
                  <a:lnTo>
                    <a:pt x="303" y="2684"/>
                  </a:lnTo>
                  <a:lnTo>
                    <a:pt x="772" y="3153"/>
                  </a:lnTo>
                  <a:lnTo>
                    <a:pt x="1376" y="3421"/>
                  </a:lnTo>
                  <a:lnTo>
                    <a:pt x="1711" y="3455"/>
                  </a:lnTo>
                  <a:lnTo>
                    <a:pt x="2080" y="3421"/>
                  </a:lnTo>
                  <a:lnTo>
                    <a:pt x="2684" y="3153"/>
                  </a:lnTo>
                  <a:lnTo>
                    <a:pt x="3153" y="2684"/>
                  </a:lnTo>
                  <a:lnTo>
                    <a:pt x="3421" y="2080"/>
                  </a:lnTo>
                  <a:lnTo>
                    <a:pt x="3421" y="1745"/>
                  </a:lnTo>
                  <a:lnTo>
                    <a:pt x="3421" y="1376"/>
                  </a:lnTo>
                  <a:lnTo>
                    <a:pt x="3153" y="772"/>
                  </a:lnTo>
                  <a:lnTo>
                    <a:pt x="2684" y="303"/>
                  </a:lnTo>
                  <a:lnTo>
                    <a:pt x="2080" y="34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6992054" y="1848996"/>
              <a:ext cx="62354" cy="61740"/>
            </a:xfrm>
            <a:custGeom>
              <a:rect b="b" l="l" r="r" t="t"/>
              <a:pathLst>
                <a:path extrusionOk="0" h="3421" w="3455">
                  <a:moveTo>
                    <a:pt x="1476" y="0"/>
                  </a:moveTo>
                  <a:lnTo>
                    <a:pt x="973" y="168"/>
                  </a:lnTo>
                  <a:lnTo>
                    <a:pt x="369" y="604"/>
                  </a:lnTo>
                  <a:lnTo>
                    <a:pt x="1" y="1509"/>
                  </a:lnTo>
                  <a:lnTo>
                    <a:pt x="101" y="2247"/>
                  </a:lnTo>
                  <a:lnTo>
                    <a:pt x="336" y="2717"/>
                  </a:lnTo>
                  <a:lnTo>
                    <a:pt x="537" y="2918"/>
                  </a:lnTo>
                  <a:lnTo>
                    <a:pt x="738" y="3086"/>
                  </a:lnTo>
                  <a:lnTo>
                    <a:pt x="1208" y="3320"/>
                  </a:lnTo>
                  <a:lnTo>
                    <a:pt x="1946" y="3421"/>
                  </a:lnTo>
                  <a:lnTo>
                    <a:pt x="2817" y="3052"/>
                  </a:lnTo>
                  <a:lnTo>
                    <a:pt x="3287" y="2482"/>
                  </a:lnTo>
                  <a:lnTo>
                    <a:pt x="3455" y="1979"/>
                  </a:lnTo>
                  <a:lnTo>
                    <a:pt x="3455" y="1711"/>
                  </a:lnTo>
                  <a:lnTo>
                    <a:pt x="3421" y="1342"/>
                  </a:lnTo>
                  <a:lnTo>
                    <a:pt x="3186" y="738"/>
                  </a:lnTo>
                  <a:lnTo>
                    <a:pt x="2717" y="26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5296311" y="2612748"/>
              <a:ext cx="910226" cy="910226"/>
            </a:xfrm>
            <a:custGeom>
              <a:rect b="b" l="l" r="r" t="t"/>
              <a:pathLst>
                <a:path extrusionOk="0" h="50435" w="50435">
                  <a:moveTo>
                    <a:pt x="4225" y="1"/>
                  </a:moveTo>
                  <a:lnTo>
                    <a:pt x="3320" y="202"/>
                  </a:lnTo>
                  <a:lnTo>
                    <a:pt x="2448" y="537"/>
                  </a:lnTo>
                  <a:lnTo>
                    <a:pt x="1710" y="1074"/>
                  </a:lnTo>
                  <a:lnTo>
                    <a:pt x="1073" y="1711"/>
                  </a:lnTo>
                  <a:lnTo>
                    <a:pt x="570" y="2448"/>
                  </a:lnTo>
                  <a:lnTo>
                    <a:pt x="201" y="3287"/>
                  </a:lnTo>
                  <a:lnTo>
                    <a:pt x="34" y="4226"/>
                  </a:lnTo>
                  <a:lnTo>
                    <a:pt x="0" y="4695"/>
                  </a:lnTo>
                  <a:lnTo>
                    <a:pt x="0" y="45707"/>
                  </a:lnTo>
                  <a:lnTo>
                    <a:pt x="34" y="46210"/>
                  </a:lnTo>
                  <a:lnTo>
                    <a:pt x="201" y="47115"/>
                  </a:lnTo>
                  <a:lnTo>
                    <a:pt x="570" y="47953"/>
                  </a:lnTo>
                  <a:lnTo>
                    <a:pt x="1073" y="48725"/>
                  </a:lnTo>
                  <a:lnTo>
                    <a:pt x="1710" y="49362"/>
                  </a:lnTo>
                  <a:lnTo>
                    <a:pt x="2448" y="49865"/>
                  </a:lnTo>
                  <a:lnTo>
                    <a:pt x="3320" y="50234"/>
                  </a:lnTo>
                  <a:lnTo>
                    <a:pt x="4225" y="50401"/>
                  </a:lnTo>
                  <a:lnTo>
                    <a:pt x="4728" y="50435"/>
                  </a:lnTo>
                  <a:lnTo>
                    <a:pt x="45740" y="50435"/>
                  </a:lnTo>
                  <a:lnTo>
                    <a:pt x="46209" y="50401"/>
                  </a:lnTo>
                  <a:lnTo>
                    <a:pt x="47148" y="50234"/>
                  </a:lnTo>
                  <a:lnTo>
                    <a:pt x="47986" y="49865"/>
                  </a:lnTo>
                  <a:lnTo>
                    <a:pt x="48724" y="49362"/>
                  </a:lnTo>
                  <a:lnTo>
                    <a:pt x="49361" y="48725"/>
                  </a:lnTo>
                  <a:lnTo>
                    <a:pt x="49864" y="47953"/>
                  </a:lnTo>
                  <a:lnTo>
                    <a:pt x="50233" y="47115"/>
                  </a:lnTo>
                  <a:lnTo>
                    <a:pt x="50434" y="46210"/>
                  </a:lnTo>
                  <a:lnTo>
                    <a:pt x="50434" y="45707"/>
                  </a:lnTo>
                  <a:lnTo>
                    <a:pt x="50434" y="4695"/>
                  </a:lnTo>
                  <a:lnTo>
                    <a:pt x="50434" y="4226"/>
                  </a:lnTo>
                  <a:lnTo>
                    <a:pt x="50233" y="3287"/>
                  </a:lnTo>
                  <a:lnTo>
                    <a:pt x="49864" y="2448"/>
                  </a:lnTo>
                  <a:lnTo>
                    <a:pt x="49361" y="1711"/>
                  </a:lnTo>
                  <a:lnTo>
                    <a:pt x="48724" y="1074"/>
                  </a:lnTo>
                  <a:lnTo>
                    <a:pt x="47986" y="537"/>
                  </a:lnTo>
                  <a:lnTo>
                    <a:pt x="47148" y="202"/>
                  </a:lnTo>
                  <a:lnTo>
                    <a:pt x="46209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5519613" y="3132011"/>
              <a:ext cx="534405" cy="229384"/>
            </a:xfrm>
            <a:custGeom>
              <a:rect b="b" l="l" r="r" t="t"/>
              <a:pathLst>
                <a:path extrusionOk="0" fill="none" h="12710" w="29611">
                  <a:moveTo>
                    <a:pt x="6540" y="0"/>
                  </a:moveTo>
                  <a:lnTo>
                    <a:pt x="1" y="12709"/>
                  </a:lnTo>
                  <a:lnTo>
                    <a:pt x="29611" y="12709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5804673" y="2785842"/>
              <a:ext cx="249344" cy="240880"/>
            </a:xfrm>
            <a:custGeom>
              <a:rect b="b" l="l" r="r" t="t"/>
              <a:pathLst>
                <a:path extrusionOk="0" fill="none" h="13347" w="13816">
                  <a:moveTo>
                    <a:pt x="13816" y="0"/>
                  </a:moveTo>
                  <a:lnTo>
                    <a:pt x="0" y="9188"/>
                  </a:lnTo>
                  <a:lnTo>
                    <a:pt x="13816" y="13346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5995309" y="2727133"/>
              <a:ext cx="117417" cy="118031"/>
            </a:xfrm>
            <a:custGeom>
              <a:rect b="b" l="l" r="r" t="t"/>
              <a:pathLst>
                <a:path extrusionOk="0" h="6540" w="6506">
                  <a:moveTo>
                    <a:pt x="0" y="0"/>
                  </a:moveTo>
                  <a:lnTo>
                    <a:pt x="0" y="6539"/>
                  </a:lnTo>
                  <a:lnTo>
                    <a:pt x="6506" y="6539"/>
                  </a:lnTo>
                  <a:lnTo>
                    <a:pt x="650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5995309" y="2967995"/>
              <a:ext cx="117417" cy="118031"/>
            </a:xfrm>
            <a:custGeom>
              <a:rect b="b" l="l" r="r" t="t"/>
              <a:pathLst>
                <a:path extrusionOk="0" h="6540" w="6506">
                  <a:moveTo>
                    <a:pt x="0" y="1"/>
                  </a:moveTo>
                  <a:lnTo>
                    <a:pt x="0" y="6540"/>
                  </a:lnTo>
                  <a:lnTo>
                    <a:pt x="6506" y="6540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5745964" y="2892954"/>
              <a:ext cx="118031" cy="118031"/>
            </a:xfrm>
            <a:custGeom>
              <a:rect b="b" l="l" r="r" t="t"/>
              <a:pathLst>
                <a:path extrusionOk="0" h="6540" w="6540">
                  <a:moveTo>
                    <a:pt x="0" y="1"/>
                  </a:moveTo>
                  <a:lnTo>
                    <a:pt x="0" y="6540"/>
                  </a:lnTo>
                  <a:lnTo>
                    <a:pt x="6539" y="6540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5578935" y="3073302"/>
              <a:ext cx="118031" cy="118031"/>
            </a:xfrm>
            <a:custGeom>
              <a:rect b="b" l="l" r="r" t="t"/>
              <a:pathLst>
                <a:path extrusionOk="0" h="6540" w="6540">
                  <a:moveTo>
                    <a:pt x="0" y="0"/>
                  </a:moveTo>
                  <a:lnTo>
                    <a:pt x="0" y="6539"/>
                  </a:lnTo>
                  <a:lnTo>
                    <a:pt x="6539" y="6539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5460922" y="3302668"/>
              <a:ext cx="118031" cy="117435"/>
            </a:xfrm>
            <a:custGeom>
              <a:rect b="b" l="l" r="r" t="t"/>
              <a:pathLst>
                <a:path extrusionOk="0" h="6507" w="6540">
                  <a:moveTo>
                    <a:pt x="0" y="1"/>
                  </a:moveTo>
                  <a:lnTo>
                    <a:pt x="0" y="6506"/>
                  </a:lnTo>
                  <a:lnTo>
                    <a:pt x="6539" y="6506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5995309" y="3302668"/>
              <a:ext cx="117417" cy="117435"/>
            </a:xfrm>
            <a:custGeom>
              <a:rect b="b" l="l" r="r" t="t"/>
              <a:pathLst>
                <a:path extrusionOk="0" h="6507" w="6506">
                  <a:moveTo>
                    <a:pt x="0" y="1"/>
                  </a:moveTo>
                  <a:lnTo>
                    <a:pt x="0" y="6506"/>
                  </a:lnTo>
                  <a:lnTo>
                    <a:pt x="6506" y="6506"/>
                  </a:lnTo>
                  <a:lnTo>
                    <a:pt x="6506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4864795" y="2255678"/>
              <a:ext cx="910226" cy="910244"/>
            </a:xfrm>
            <a:custGeom>
              <a:rect b="b" l="l" r="r" t="t"/>
              <a:pathLst>
                <a:path extrusionOk="0" h="50436" w="50435">
                  <a:moveTo>
                    <a:pt x="4695" y="1"/>
                  </a:moveTo>
                  <a:lnTo>
                    <a:pt x="4226" y="34"/>
                  </a:lnTo>
                  <a:lnTo>
                    <a:pt x="3287" y="202"/>
                  </a:lnTo>
                  <a:lnTo>
                    <a:pt x="2449" y="571"/>
                  </a:lnTo>
                  <a:lnTo>
                    <a:pt x="1711" y="1074"/>
                  </a:lnTo>
                  <a:lnTo>
                    <a:pt x="1074" y="1711"/>
                  </a:lnTo>
                  <a:lnTo>
                    <a:pt x="571" y="2482"/>
                  </a:lnTo>
                  <a:lnTo>
                    <a:pt x="202" y="3321"/>
                  </a:lnTo>
                  <a:lnTo>
                    <a:pt x="34" y="4226"/>
                  </a:lnTo>
                  <a:lnTo>
                    <a:pt x="1" y="4729"/>
                  </a:lnTo>
                  <a:lnTo>
                    <a:pt x="1" y="45740"/>
                  </a:lnTo>
                  <a:lnTo>
                    <a:pt x="34" y="46210"/>
                  </a:lnTo>
                  <a:lnTo>
                    <a:pt x="202" y="47149"/>
                  </a:lnTo>
                  <a:lnTo>
                    <a:pt x="571" y="47987"/>
                  </a:lnTo>
                  <a:lnTo>
                    <a:pt x="1074" y="48725"/>
                  </a:lnTo>
                  <a:lnTo>
                    <a:pt x="1711" y="49362"/>
                  </a:lnTo>
                  <a:lnTo>
                    <a:pt x="2449" y="49899"/>
                  </a:lnTo>
                  <a:lnTo>
                    <a:pt x="3287" y="50234"/>
                  </a:lnTo>
                  <a:lnTo>
                    <a:pt x="4226" y="50435"/>
                  </a:lnTo>
                  <a:lnTo>
                    <a:pt x="46210" y="50435"/>
                  </a:lnTo>
                  <a:lnTo>
                    <a:pt x="47149" y="50234"/>
                  </a:lnTo>
                  <a:lnTo>
                    <a:pt x="47987" y="49899"/>
                  </a:lnTo>
                  <a:lnTo>
                    <a:pt x="48725" y="49362"/>
                  </a:lnTo>
                  <a:lnTo>
                    <a:pt x="49362" y="48725"/>
                  </a:lnTo>
                  <a:lnTo>
                    <a:pt x="49865" y="47987"/>
                  </a:lnTo>
                  <a:lnTo>
                    <a:pt x="50234" y="47149"/>
                  </a:lnTo>
                  <a:lnTo>
                    <a:pt x="50435" y="46210"/>
                  </a:lnTo>
                  <a:lnTo>
                    <a:pt x="50435" y="45740"/>
                  </a:lnTo>
                  <a:lnTo>
                    <a:pt x="50435" y="4729"/>
                  </a:lnTo>
                  <a:lnTo>
                    <a:pt x="50435" y="4226"/>
                  </a:lnTo>
                  <a:lnTo>
                    <a:pt x="50234" y="3321"/>
                  </a:lnTo>
                  <a:lnTo>
                    <a:pt x="49865" y="2482"/>
                  </a:lnTo>
                  <a:lnTo>
                    <a:pt x="49362" y="1711"/>
                  </a:lnTo>
                  <a:lnTo>
                    <a:pt x="48725" y="1074"/>
                  </a:lnTo>
                  <a:lnTo>
                    <a:pt x="47987" y="571"/>
                  </a:lnTo>
                  <a:lnTo>
                    <a:pt x="47149" y="202"/>
                  </a:lnTo>
                  <a:lnTo>
                    <a:pt x="46210" y="34"/>
                  </a:lnTo>
                  <a:lnTo>
                    <a:pt x="4574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4961024" y="2344039"/>
              <a:ext cx="605818" cy="46617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4961024" y="2420903"/>
              <a:ext cx="349815" cy="47230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4961024" y="2498363"/>
              <a:ext cx="203973" cy="47230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4961024" y="2575841"/>
              <a:ext cx="335305" cy="46617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961024" y="2652687"/>
              <a:ext cx="522908" cy="47230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961024" y="2730165"/>
              <a:ext cx="349815" cy="46617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961024" y="2807012"/>
              <a:ext cx="243912" cy="47230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961024" y="2884489"/>
              <a:ext cx="395204" cy="47212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961024" y="2961336"/>
              <a:ext cx="479342" cy="47230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961024" y="3038814"/>
              <a:ext cx="605818" cy="47212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rgbClr val="6ED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961024" y="2344039"/>
              <a:ext cx="605818" cy="46617"/>
            </a:xfrm>
            <a:custGeom>
              <a:rect b="b" l="l" r="r" t="t"/>
              <a:pathLst>
                <a:path extrusionOk="0" h="2583" w="33568">
                  <a:moveTo>
                    <a:pt x="1" y="1"/>
                  </a:moveTo>
                  <a:lnTo>
                    <a:pt x="1" y="2583"/>
                  </a:lnTo>
                  <a:lnTo>
                    <a:pt x="33568" y="2583"/>
                  </a:lnTo>
                  <a:lnTo>
                    <a:pt x="33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961024" y="2420903"/>
              <a:ext cx="349815" cy="47230"/>
            </a:xfrm>
            <a:custGeom>
              <a:rect b="b" l="l" r="r" t="t"/>
              <a:pathLst>
                <a:path extrusionOk="0" h="2617" w="19383">
                  <a:moveTo>
                    <a:pt x="1" y="0"/>
                  </a:moveTo>
                  <a:lnTo>
                    <a:pt x="1" y="2616"/>
                  </a:lnTo>
                  <a:lnTo>
                    <a:pt x="19383" y="2616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4961024" y="2498363"/>
              <a:ext cx="203973" cy="47230"/>
            </a:xfrm>
            <a:custGeom>
              <a:rect b="b" l="l" r="r" t="t"/>
              <a:pathLst>
                <a:path extrusionOk="0" h="2617" w="11302">
                  <a:moveTo>
                    <a:pt x="1" y="1"/>
                  </a:moveTo>
                  <a:lnTo>
                    <a:pt x="1" y="2616"/>
                  </a:lnTo>
                  <a:lnTo>
                    <a:pt x="11301" y="2616"/>
                  </a:lnTo>
                  <a:lnTo>
                    <a:pt x="113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4961024" y="2575841"/>
              <a:ext cx="335305" cy="46617"/>
            </a:xfrm>
            <a:custGeom>
              <a:rect b="b" l="l" r="r" t="t"/>
              <a:pathLst>
                <a:path extrusionOk="0" h="2583" w="18579">
                  <a:moveTo>
                    <a:pt x="1" y="0"/>
                  </a:moveTo>
                  <a:lnTo>
                    <a:pt x="1" y="2582"/>
                  </a:lnTo>
                  <a:lnTo>
                    <a:pt x="18578" y="2582"/>
                  </a:lnTo>
                  <a:lnTo>
                    <a:pt x="185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4961024" y="2652687"/>
              <a:ext cx="522908" cy="47230"/>
            </a:xfrm>
            <a:custGeom>
              <a:rect b="b" l="l" r="r" t="t"/>
              <a:pathLst>
                <a:path extrusionOk="0" h="2617" w="28974">
                  <a:moveTo>
                    <a:pt x="1" y="1"/>
                  </a:moveTo>
                  <a:lnTo>
                    <a:pt x="1" y="2616"/>
                  </a:lnTo>
                  <a:lnTo>
                    <a:pt x="28973" y="2616"/>
                  </a:lnTo>
                  <a:lnTo>
                    <a:pt x="28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4961024" y="2730165"/>
              <a:ext cx="349815" cy="46617"/>
            </a:xfrm>
            <a:custGeom>
              <a:rect b="b" l="l" r="r" t="t"/>
              <a:pathLst>
                <a:path extrusionOk="0" h="2583" w="19383">
                  <a:moveTo>
                    <a:pt x="1" y="0"/>
                  </a:moveTo>
                  <a:lnTo>
                    <a:pt x="1" y="2582"/>
                  </a:lnTo>
                  <a:lnTo>
                    <a:pt x="19383" y="2582"/>
                  </a:lnTo>
                  <a:lnTo>
                    <a:pt x="193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4961024" y="2807012"/>
              <a:ext cx="243912" cy="47230"/>
            </a:xfrm>
            <a:custGeom>
              <a:rect b="b" l="l" r="r" t="t"/>
              <a:pathLst>
                <a:path extrusionOk="0" h="2617" w="13515">
                  <a:moveTo>
                    <a:pt x="1" y="1"/>
                  </a:moveTo>
                  <a:lnTo>
                    <a:pt x="1" y="2616"/>
                  </a:lnTo>
                  <a:lnTo>
                    <a:pt x="13515" y="2616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4961024" y="2884489"/>
              <a:ext cx="395204" cy="47212"/>
            </a:xfrm>
            <a:custGeom>
              <a:rect b="b" l="l" r="r" t="t"/>
              <a:pathLst>
                <a:path extrusionOk="0" h="2616" w="21898">
                  <a:moveTo>
                    <a:pt x="1" y="0"/>
                  </a:moveTo>
                  <a:lnTo>
                    <a:pt x="1" y="2616"/>
                  </a:lnTo>
                  <a:lnTo>
                    <a:pt x="21898" y="2616"/>
                  </a:lnTo>
                  <a:lnTo>
                    <a:pt x="21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4961024" y="2961336"/>
              <a:ext cx="479342" cy="47230"/>
            </a:xfrm>
            <a:custGeom>
              <a:rect b="b" l="l" r="r" t="t"/>
              <a:pathLst>
                <a:path extrusionOk="0" h="2617" w="26560">
                  <a:moveTo>
                    <a:pt x="1" y="1"/>
                  </a:moveTo>
                  <a:lnTo>
                    <a:pt x="1" y="2616"/>
                  </a:lnTo>
                  <a:lnTo>
                    <a:pt x="26559" y="2616"/>
                  </a:lnTo>
                  <a:lnTo>
                    <a:pt x="26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4961024" y="3038814"/>
              <a:ext cx="605818" cy="47212"/>
            </a:xfrm>
            <a:custGeom>
              <a:rect b="b" l="l" r="r" t="t"/>
              <a:pathLst>
                <a:path extrusionOk="0" h="2616" w="33568">
                  <a:moveTo>
                    <a:pt x="1" y="0"/>
                  </a:moveTo>
                  <a:lnTo>
                    <a:pt x="1" y="2616"/>
                  </a:lnTo>
                  <a:lnTo>
                    <a:pt x="33568" y="2616"/>
                  </a:lnTo>
                  <a:lnTo>
                    <a:pt x="335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5310821" y="2176414"/>
              <a:ext cx="300798" cy="79896"/>
            </a:xfrm>
            <a:custGeom>
              <a:rect b="b" l="l" r="r" t="t"/>
              <a:pathLst>
                <a:path extrusionOk="0" h="4427" w="16667">
                  <a:moveTo>
                    <a:pt x="1778" y="0"/>
                  </a:moveTo>
                  <a:lnTo>
                    <a:pt x="973" y="335"/>
                  </a:lnTo>
                  <a:lnTo>
                    <a:pt x="370" y="939"/>
                  </a:lnTo>
                  <a:lnTo>
                    <a:pt x="34" y="1744"/>
                  </a:lnTo>
                  <a:lnTo>
                    <a:pt x="1" y="2213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13"/>
                  </a:lnTo>
                  <a:lnTo>
                    <a:pt x="16633" y="1744"/>
                  </a:lnTo>
                  <a:lnTo>
                    <a:pt x="16298" y="939"/>
                  </a:lnTo>
                  <a:lnTo>
                    <a:pt x="15695" y="335"/>
                  </a:lnTo>
                  <a:lnTo>
                    <a:pt x="1489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5160738" y="2176414"/>
              <a:ext cx="300798" cy="79896"/>
            </a:xfrm>
            <a:custGeom>
              <a:rect b="b" l="l" r="r" t="t"/>
              <a:pathLst>
                <a:path extrusionOk="0" h="4427" w="16667">
                  <a:moveTo>
                    <a:pt x="1811" y="0"/>
                  </a:moveTo>
                  <a:lnTo>
                    <a:pt x="1007" y="369"/>
                  </a:lnTo>
                  <a:lnTo>
                    <a:pt x="369" y="972"/>
                  </a:lnTo>
                  <a:lnTo>
                    <a:pt x="1" y="1811"/>
                  </a:lnTo>
                  <a:lnTo>
                    <a:pt x="1" y="2280"/>
                  </a:lnTo>
                  <a:lnTo>
                    <a:pt x="1" y="4426"/>
                  </a:lnTo>
                  <a:lnTo>
                    <a:pt x="16667" y="4426"/>
                  </a:lnTo>
                  <a:lnTo>
                    <a:pt x="16667" y="2280"/>
                  </a:lnTo>
                  <a:lnTo>
                    <a:pt x="16633" y="1811"/>
                  </a:lnTo>
                  <a:lnTo>
                    <a:pt x="16264" y="972"/>
                  </a:lnTo>
                  <a:lnTo>
                    <a:pt x="15661" y="369"/>
                  </a:lnTo>
                  <a:lnTo>
                    <a:pt x="1482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4996127" y="2176414"/>
              <a:ext cx="300798" cy="79283"/>
            </a:xfrm>
            <a:custGeom>
              <a:rect b="b" l="l" r="r" t="t"/>
              <a:pathLst>
                <a:path extrusionOk="0" h="4393" w="16667">
                  <a:moveTo>
                    <a:pt x="1711" y="0"/>
                  </a:moveTo>
                  <a:lnTo>
                    <a:pt x="939" y="335"/>
                  </a:lnTo>
                  <a:lnTo>
                    <a:pt x="336" y="905"/>
                  </a:lnTo>
                  <a:lnTo>
                    <a:pt x="34" y="1677"/>
                  </a:lnTo>
                  <a:lnTo>
                    <a:pt x="1" y="2113"/>
                  </a:lnTo>
                  <a:lnTo>
                    <a:pt x="1" y="4393"/>
                  </a:lnTo>
                  <a:lnTo>
                    <a:pt x="16667" y="4393"/>
                  </a:lnTo>
                  <a:lnTo>
                    <a:pt x="16667" y="2113"/>
                  </a:lnTo>
                  <a:lnTo>
                    <a:pt x="16633" y="1677"/>
                  </a:lnTo>
                  <a:lnTo>
                    <a:pt x="16298" y="905"/>
                  </a:lnTo>
                  <a:lnTo>
                    <a:pt x="15694" y="335"/>
                  </a:lnTo>
                  <a:lnTo>
                    <a:pt x="14923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0900">
              <a:solidFill>
                <a:schemeClr val="dk2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7870191" y="3844310"/>
              <a:ext cx="165243" cy="18"/>
            </a:xfrm>
            <a:custGeom>
              <a:rect b="b" l="l" r="r" t="t"/>
              <a:pathLst>
                <a:path extrusionOk="0" fill="none" h="1" w="9156">
                  <a:moveTo>
                    <a:pt x="1" y="1"/>
                  </a:moveTo>
                  <a:lnTo>
                    <a:pt x="9155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5263627" y="3844310"/>
              <a:ext cx="2519431" cy="18"/>
            </a:xfrm>
            <a:custGeom>
              <a:rect b="b" l="l" r="r" t="t"/>
              <a:pathLst>
                <a:path extrusionOk="0" fill="none" h="1" w="139600">
                  <a:moveTo>
                    <a:pt x="0" y="1"/>
                  </a:moveTo>
                  <a:lnTo>
                    <a:pt x="139600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7818142" y="3714205"/>
              <a:ext cx="76269" cy="102889"/>
            </a:xfrm>
            <a:custGeom>
              <a:rect b="b" l="l" r="r" t="t"/>
              <a:pathLst>
                <a:path extrusionOk="0" h="5701" w="4226">
                  <a:moveTo>
                    <a:pt x="873" y="0"/>
                  </a:moveTo>
                  <a:lnTo>
                    <a:pt x="336" y="134"/>
                  </a:lnTo>
                  <a:lnTo>
                    <a:pt x="370" y="1845"/>
                  </a:lnTo>
                  <a:lnTo>
                    <a:pt x="571" y="1677"/>
                  </a:lnTo>
                  <a:lnTo>
                    <a:pt x="1644" y="1275"/>
                  </a:lnTo>
                  <a:lnTo>
                    <a:pt x="2247" y="1409"/>
                  </a:lnTo>
                  <a:lnTo>
                    <a:pt x="2616" y="1710"/>
                  </a:lnTo>
                  <a:lnTo>
                    <a:pt x="2750" y="1979"/>
                  </a:lnTo>
                  <a:lnTo>
                    <a:pt x="2851" y="2213"/>
                  </a:lnTo>
                  <a:lnTo>
                    <a:pt x="2918" y="2683"/>
                  </a:lnTo>
                  <a:lnTo>
                    <a:pt x="2683" y="3387"/>
                  </a:lnTo>
                  <a:lnTo>
                    <a:pt x="1879" y="4125"/>
                  </a:lnTo>
                  <a:lnTo>
                    <a:pt x="671" y="4594"/>
                  </a:lnTo>
                  <a:lnTo>
                    <a:pt x="1" y="4628"/>
                  </a:lnTo>
                  <a:lnTo>
                    <a:pt x="1" y="5701"/>
                  </a:lnTo>
                  <a:lnTo>
                    <a:pt x="504" y="5701"/>
                  </a:lnTo>
                  <a:lnTo>
                    <a:pt x="2382" y="5164"/>
                  </a:lnTo>
                  <a:lnTo>
                    <a:pt x="3119" y="4728"/>
                  </a:lnTo>
                  <a:lnTo>
                    <a:pt x="3723" y="4024"/>
                  </a:lnTo>
                  <a:lnTo>
                    <a:pt x="4125" y="3085"/>
                  </a:lnTo>
                  <a:lnTo>
                    <a:pt x="4192" y="2515"/>
                  </a:lnTo>
                  <a:lnTo>
                    <a:pt x="4226" y="1912"/>
                  </a:lnTo>
                  <a:lnTo>
                    <a:pt x="3958" y="1040"/>
                  </a:lnTo>
                  <a:lnTo>
                    <a:pt x="3421" y="470"/>
                  </a:lnTo>
                  <a:lnTo>
                    <a:pt x="2750" y="168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7660190" y="3666993"/>
              <a:ext cx="183399" cy="177335"/>
            </a:xfrm>
            <a:custGeom>
              <a:rect b="b" l="l" r="r" t="t"/>
              <a:pathLst>
                <a:path extrusionOk="0" h="9826" w="10162">
                  <a:moveTo>
                    <a:pt x="0" y="1"/>
                  </a:moveTo>
                  <a:lnTo>
                    <a:pt x="1174" y="9826"/>
                  </a:lnTo>
                  <a:lnTo>
                    <a:pt x="8987" y="9826"/>
                  </a:lnTo>
                  <a:lnTo>
                    <a:pt x="10161" y="1"/>
                  </a:lnTo>
                  <a:close/>
                </a:path>
              </a:pathLst>
            </a:custGeom>
            <a:solidFill>
              <a:srgbClr val="6EDBFC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7650499" y="3658529"/>
              <a:ext cx="202168" cy="19979"/>
            </a:xfrm>
            <a:custGeom>
              <a:rect b="b" l="l" r="r" t="t"/>
              <a:pathLst>
                <a:path extrusionOk="0" h="1107" w="11202">
                  <a:moveTo>
                    <a:pt x="537" y="0"/>
                  </a:moveTo>
                  <a:lnTo>
                    <a:pt x="336" y="34"/>
                  </a:lnTo>
                  <a:lnTo>
                    <a:pt x="34" y="302"/>
                  </a:lnTo>
                  <a:lnTo>
                    <a:pt x="1" y="537"/>
                  </a:lnTo>
                  <a:lnTo>
                    <a:pt x="1" y="570"/>
                  </a:lnTo>
                  <a:lnTo>
                    <a:pt x="34" y="805"/>
                  </a:lnTo>
                  <a:lnTo>
                    <a:pt x="336" y="1073"/>
                  </a:lnTo>
                  <a:lnTo>
                    <a:pt x="537" y="1107"/>
                  </a:lnTo>
                  <a:lnTo>
                    <a:pt x="10665" y="1107"/>
                  </a:lnTo>
                  <a:lnTo>
                    <a:pt x="10899" y="1073"/>
                  </a:lnTo>
                  <a:lnTo>
                    <a:pt x="11168" y="805"/>
                  </a:lnTo>
                  <a:lnTo>
                    <a:pt x="11201" y="570"/>
                  </a:lnTo>
                  <a:lnTo>
                    <a:pt x="11201" y="537"/>
                  </a:lnTo>
                  <a:lnTo>
                    <a:pt x="11168" y="302"/>
                  </a:lnTo>
                  <a:lnTo>
                    <a:pt x="10899" y="34"/>
                  </a:lnTo>
                  <a:lnTo>
                    <a:pt x="10665" y="0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7678346" y="3305700"/>
              <a:ext cx="105325" cy="333482"/>
            </a:xfrm>
            <a:custGeom>
              <a:rect b="b" l="l" r="r" t="t"/>
              <a:pathLst>
                <a:path extrusionOk="0" fill="none" h="18478" w="5836">
                  <a:moveTo>
                    <a:pt x="2750" y="18477"/>
                  </a:moveTo>
                  <a:lnTo>
                    <a:pt x="3186" y="18209"/>
                  </a:lnTo>
                  <a:lnTo>
                    <a:pt x="4662" y="16767"/>
                  </a:lnTo>
                  <a:lnTo>
                    <a:pt x="5131" y="16029"/>
                  </a:lnTo>
                  <a:lnTo>
                    <a:pt x="5366" y="15191"/>
                  </a:lnTo>
                  <a:lnTo>
                    <a:pt x="5332" y="14285"/>
                  </a:lnTo>
                  <a:lnTo>
                    <a:pt x="5165" y="13850"/>
                  </a:lnTo>
                  <a:lnTo>
                    <a:pt x="4930" y="13380"/>
                  </a:lnTo>
                  <a:lnTo>
                    <a:pt x="4259" y="12508"/>
                  </a:lnTo>
                  <a:lnTo>
                    <a:pt x="3018" y="11234"/>
                  </a:lnTo>
                  <a:lnTo>
                    <a:pt x="1711" y="9926"/>
                  </a:lnTo>
                  <a:lnTo>
                    <a:pt x="973" y="8920"/>
                  </a:lnTo>
                  <a:lnTo>
                    <a:pt x="369" y="7847"/>
                  </a:lnTo>
                  <a:lnTo>
                    <a:pt x="34" y="6573"/>
                  </a:lnTo>
                  <a:lnTo>
                    <a:pt x="0" y="5869"/>
                  </a:lnTo>
                  <a:lnTo>
                    <a:pt x="34" y="5265"/>
                  </a:lnTo>
                  <a:lnTo>
                    <a:pt x="336" y="4192"/>
                  </a:lnTo>
                  <a:lnTo>
                    <a:pt x="906" y="3287"/>
                  </a:lnTo>
                  <a:lnTo>
                    <a:pt x="1644" y="2515"/>
                  </a:lnTo>
                  <a:lnTo>
                    <a:pt x="3957" y="973"/>
                  </a:lnTo>
                  <a:lnTo>
                    <a:pt x="5835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715253" y="3348058"/>
              <a:ext cx="33911" cy="108357"/>
            </a:xfrm>
            <a:custGeom>
              <a:rect b="b" l="l" r="r" t="t"/>
              <a:pathLst>
                <a:path extrusionOk="0" fill="none" h="6004" w="1879">
                  <a:moveTo>
                    <a:pt x="1879" y="1"/>
                  </a:moveTo>
                  <a:lnTo>
                    <a:pt x="1510" y="269"/>
                  </a:lnTo>
                  <a:lnTo>
                    <a:pt x="906" y="872"/>
                  </a:lnTo>
                  <a:lnTo>
                    <a:pt x="437" y="1577"/>
                  </a:lnTo>
                  <a:lnTo>
                    <a:pt x="135" y="2348"/>
                  </a:lnTo>
                  <a:lnTo>
                    <a:pt x="1" y="3186"/>
                  </a:lnTo>
                  <a:lnTo>
                    <a:pt x="1" y="3991"/>
                  </a:lnTo>
                  <a:lnTo>
                    <a:pt x="169" y="4829"/>
                  </a:lnTo>
                  <a:lnTo>
                    <a:pt x="504" y="5634"/>
                  </a:lnTo>
                  <a:lnTo>
                    <a:pt x="739" y="6003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7784249" y="3524779"/>
              <a:ext cx="13337" cy="81105"/>
            </a:xfrm>
            <a:custGeom>
              <a:rect b="b" l="l" r="r" t="t"/>
              <a:pathLst>
                <a:path extrusionOk="0" fill="none" h="4494" w="739">
                  <a:moveTo>
                    <a:pt x="1" y="0"/>
                  </a:moveTo>
                  <a:lnTo>
                    <a:pt x="269" y="537"/>
                  </a:lnTo>
                  <a:lnTo>
                    <a:pt x="604" y="1610"/>
                  </a:lnTo>
                  <a:lnTo>
                    <a:pt x="739" y="2784"/>
                  </a:lnTo>
                  <a:lnTo>
                    <a:pt x="671" y="3924"/>
                  </a:lnTo>
                  <a:lnTo>
                    <a:pt x="571" y="4494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5635820" y="3751112"/>
              <a:ext cx="409732" cy="78705"/>
            </a:xfrm>
            <a:custGeom>
              <a:rect b="b" l="l" r="r" t="t"/>
              <a:pathLst>
                <a:path extrusionOk="0" h="4361" w="22703">
                  <a:moveTo>
                    <a:pt x="17471" y="1"/>
                  </a:moveTo>
                  <a:lnTo>
                    <a:pt x="15459" y="236"/>
                  </a:lnTo>
                  <a:lnTo>
                    <a:pt x="12642" y="940"/>
                  </a:lnTo>
                  <a:lnTo>
                    <a:pt x="10697" y="1476"/>
                  </a:lnTo>
                  <a:lnTo>
                    <a:pt x="8048" y="2113"/>
                  </a:lnTo>
                  <a:lnTo>
                    <a:pt x="2717" y="2918"/>
                  </a:lnTo>
                  <a:lnTo>
                    <a:pt x="0" y="3119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669" y="4025"/>
                  </a:lnTo>
                  <a:lnTo>
                    <a:pt x="21998" y="2180"/>
                  </a:lnTo>
                  <a:lnTo>
                    <a:pt x="21227" y="1275"/>
                  </a:lnTo>
                  <a:lnTo>
                    <a:pt x="20489" y="739"/>
                  </a:lnTo>
                  <a:lnTo>
                    <a:pt x="20053" y="537"/>
                  </a:lnTo>
                  <a:lnTo>
                    <a:pt x="19148" y="236"/>
                  </a:lnTo>
                  <a:lnTo>
                    <a:pt x="17471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6044326" y="3751112"/>
              <a:ext cx="409732" cy="78705"/>
            </a:xfrm>
            <a:custGeom>
              <a:rect b="b" l="l" r="r" t="t"/>
              <a:pathLst>
                <a:path extrusionOk="0" h="4361" w="22703">
                  <a:moveTo>
                    <a:pt x="5198" y="1"/>
                  </a:moveTo>
                  <a:lnTo>
                    <a:pt x="3521" y="236"/>
                  </a:lnTo>
                  <a:lnTo>
                    <a:pt x="2649" y="537"/>
                  </a:lnTo>
                  <a:lnTo>
                    <a:pt x="2180" y="739"/>
                  </a:lnTo>
                  <a:lnTo>
                    <a:pt x="1476" y="1275"/>
                  </a:lnTo>
                  <a:lnTo>
                    <a:pt x="671" y="2180"/>
                  </a:lnTo>
                  <a:lnTo>
                    <a:pt x="0" y="4025"/>
                  </a:lnTo>
                  <a:lnTo>
                    <a:pt x="0" y="4360"/>
                  </a:lnTo>
                  <a:lnTo>
                    <a:pt x="22702" y="4360"/>
                  </a:lnTo>
                  <a:lnTo>
                    <a:pt x="22702" y="3119"/>
                  </a:lnTo>
                  <a:lnTo>
                    <a:pt x="19986" y="2918"/>
                  </a:lnTo>
                  <a:lnTo>
                    <a:pt x="14621" y="2113"/>
                  </a:lnTo>
                  <a:lnTo>
                    <a:pt x="12005" y="1476"/>
                  </a:lnTo>
                  <a:lnTo>
                    <a:pt x="10060" y="940"/>
                  </a:lnTo>
                  <a:lnTo>
                    <a:pt x="7210" y="236"/>
                  </a:lnTo>
                  <a:lnTo>
                    <a:pt x="5198" y="1"/>
                  </a:lnTo>
                  <a:close/>
                </a:path>
              </a:pathLst>
            </a:custGeom>
            <a:solidFill>
              <a:srgbClr val="FFFFFF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5625533" y="3820722"/>
              <a:ext cx="844858" cy="16351"/>
            </a:xfrm>
            <a:custGeom>
              <a:rect b="b" l="l" r="r" t="t"/>
              <a:pathLst>
                <a:path extrusionOk="0" h="906" w="46813">
                  <a:moveTo>
                    <a:pt x="0" y="0"/>
                  </a:moveTo>
                  <a:lnTo>
                    <a:pt x="0" y="906"/>
                  </a:lnTo>
                  <a:lnTo>
                    <a:pt x="46813" y="906"/>
                  </a:lnTo>
                  <a:lnTo>
                    <a:pt x="46813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6066109" y="3774718"/>
              <a:ext cx="49649" cy="54485"/>
            </a:xfrm>
            <a:custGeom>
              <a:rect b="b" l="l" r="r" t="t"/>
              <a:pathLst>
                <a:path extrusionOk="0" fill="none" h="3019" w="2751">
                  <a:moveTo>
                    <a:pt x="1" y="3019"/>
                  </a:moveTo>
                  <a:lnTo>
                    <a:pt x="168" y="2516"/>
                  </a:lnTo>
                  <a:lnTo>
                    <a:pt x="705" y="1610"/>
                  </a:lnTo>
                  <a:lnTo>
                    <a:pt x="1409" y="839"/>
                  </a:lnTo>
                  <a:lnTo>
                    <a:pt x="2247" y="235"/>
                  </a:lnTo>
                  <a:lnTo>
                    <a:pt x="2750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6091520" y="3783796"/>
              <a:ext cx="239689" cy="41780"/>
            </a:xfrm>
            <a:custGeom>
              <a:rect b="b" l="l" r="r" t="t"/>
              <a:pathLst>
                <a:path extrusionOk="0" fill="none" h="2315" w="13281">
                  <a:moveTo>
                    <a:pt x="1" y="2314"/>
                  </a:moveTo>
                  <a:lnTo>
                    <a:pt x="269" y="1878"/>
                  </a:lnTo>
                  <a:lnTo>
                    <a:pt x="940" y="1141"/>
                  </a:lnTo>
                  <a:lnTo>
                    <a:pt x="1711" y="571"/>
                  </a:lnTo>
                  <a:lnTo>
                    <a:pt x="2617" y="202"/>
                  </a:lnTo>
                  <a:lnTo>
                    <a:pt x="3120" y="101"/>
                  </a:lnTo>
                  <a:lnTo>
                    <a:pt x="3690" y="1"/>
                  </a:lnTo>
                  <a:lnTo>
                    <a:pt x="4863" y="68"/>
                  </a:lnTo>
                  <a:lnTo>
                    <a:pt x="6573" y="504"/>
                  </a:lnTo>
                  <a:lnTo>
                    <a:pt x="7680" y="940"/>
                  </a:lnTo>
                  <a:lnTo>
                    <a:pt x="8921" y="1375"/>
                  </a:lnTo>
                  <a:lnTo>
                    <a:pt x="11201" y="2013"/>
                  </a:lnTo>
                  <a:lnTo>
                    <a:pt x="12643" y="2281"/>
                  </a:lnTo>
                  <a:lnTo>
                    <a:pt x="13280" y="2314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5799222" y="3778960"/>
              <a:ext cx="213646" cy="51453"/>
            </a:xfrm>
            <a:custGeom>
              <a:rect b="b" l="l" r="r" t="t"/>
              <a:pathLst>
                <a:path extrusionOk="0" fill="none" h="2851" w="11838">
                  <a:moveTo>
                    <a:pt x="0" y="2314"/>
                  </a:moveTo>
                  <a:lnTo>
                    <a:pt x="1140" y="2146"/>
                  </a:lnTo>
                  <a:lnTo>
                    <a:pt x="3421" y="1576"/>
                  </a:lnTo>
                  <a:lnTo>
                    <a:pt x="4494" y="1174"/>
                  </a:lnTo>
                  <a:lnTo>
                    <a:pt x="5835" y="604"/>
                  </a:lnTo>
                  <a:lnTo>
                    <a:pt x="7176" y="134"/>
                  </a:lnTo>
                  <a:lnTo>
                    <a:pt x="7881" y="0"/>
                  </a:lnTo>
                  <a:lnTo>
                    <a:pt x="9323" y="134"/>
                  </a:lnTo>
                  <a:lnTo>
                    <a:pt x="9993" y="436"/>
                  </a:lnTo>
                  <a:lnTo>
                    <a:pt x="10496" y="805"/>
                  </a:lnTo>
                  <a:lnTo>
                    <a:pt x="10932" y="1308"/>
                  </a:lnTo>
                  <a:lnTo>
                    <a:pt x="11469" y="2046"/>
                  </a:lnTo>
                  <a:lnTo>
                    <a:pt x="11838" y="285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5953547" y="3797711"/>
              <a:ext cx="39957" cy="34525"/>
            </a:xfrm>
            <a:custGeom>
              <a:rect b="b" l="l" r="r" t="t"/>
              <a:pathLst>
                <a:path extrusionOk="0" fill="none" h="1913" w="2214">
                  <a:moveTo>
                    <a:pt x="0" y="1"/>
                  </a:moveTo>
                  <a:lnTo>
                    <a:pt x="369" y="68"/>
                  </a:lnTo>
                  <a:lnTo>
                    <a:pt x="1040" y="437"/>
                  </a:lnTo>
                  <a:lnTo>
                    <a:pt x="1342" y="705"/>
                  </a:lnTo>
                  <a:lnTo>
                    <a:pt x="1811" y="1275"/>
                  </a:lnTo>
                  <a:lnTo>
                    <a:pt x="2214" y="1912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6428015" y="2935311"/>
              <a:ext cx="1186804" cy="954406"/>
            </a:xfrm>
            <a:custGeom>
              <a:rect b="b" l="l" r="r" t="t"/>
              <a:pathLst>
                <a:path extrusionOk="0" h="52883" w="65760">
                  <a:moveTo>
                    <a:pt x="32561" y="1"/>
                  </a:moveTo>
                  <a:lnTo>
                    <a:pt x="29275" y="437"/>
                  </a:lnTo>
                  <a:lnTo>
                    <a:pt x="25989" y="1141"/>
                  </a:lnTo>
                  <a:lnTo>
                    <a:pt x="21495" y="2482"/>
                  </a:lnTo>
                  <a:lnTo>
                    <a:pt x="17572" y="3958"/>
                  </a:lnTo>
                  <a:lnTo>
                    <a:pt x="17170" y="4125"/>
                  </a:lnTo>
                  <a:lnTo>
                    <a:pt x="16465" y="4260"/>
                  </a:lnTo>
                  <a:lnTo>
                    <a:pt x="12542" y="5634"/>
                  </a:lnTo>
                  <a:lnTo>
                    <a:pt x="10396" y="6842"/>
                  </a:lnTo>
                  <a:lnTo>
                    <a:pt x="9088" y="7848"/>
                  </a:lnTo>
                  <a:lnTo>
                    <a:pt x="8518" y="8418"/>
                  </a:lnTo>
                  <a:lnTo>
                    <a:pt x="7981" y="9021"/>
                  </a:lnTo>
                  <a:lnTo>
                    <a:pt x="7076" y="10363"/>
                  </a:lnTo>
                  <a:lnTo>
                    <a:pt x="6104" y="12475"/>
                  </a:lnTo>
                  <a:lnTo>
                    <a:pt x="5131" y="16097"/>
                  </a:lnTo>
                  <a:lnTo>
                    <a:pt x="5064" y="16734"/>
                  </a:lnTo>
                  <a:lnTo>
                    <a:pt x="2884" y="27834"/>
                  </a:lnTo>
                  <a:lnTo>
                    <a:pt x="269" y="41314"/>
                  </a:lnTo>
                  <a:lnTo>
                    <a:pt x="1" y="42890"/>
                  </a:lnTo>
                  <a:lnTo>
                    <a:pt x="1" y="44298"/>
                  </a:lnTo>
                  <a:lnTo>
                    <a:pt x="34" y="44365"/>
                  </a:lnTo>
                  <a:lnTo>
                    <a:pt x="772" y="45137"/>
                  </a:lnTo>
                  <a:lnTo>
                    <a:pt x="4762" y="48490"/>
                  </a:lnTo>
                  <a:lnTo>
                    <a:pt x="6942" y="49831"/>
                  </a:lnTo>
                  <a:lnTo>
                    <a:pt x="8250" y="50334"/>
                  </a:lnTo>
                  <a:lnTo>
                    <a:pt x="8820" y="50368"/>
                  </a:lnTo>
                  <a:lnTo>
                    <a:pt x="10228" y="50301"/>
                  </a:lnTo>
                  <a:lnTo>
                    <a:pt x="12978" y="49664"/>
                  </a:lnTo>
                  <a:lnTo>
                    <a:pt x="14286" y="49127"/>
                  </a:lnTo>
                  <a:lnTo>
                    <a:pt x="40811" y="52782"/>
                  </a:lnTo>
                  <a:lnTo>
                    <a:pt x="42185" y="52883"/>
                  </a:lnTo>
                  <a:lnTo>
                    <a:pt x="48121" y="52816"/>
                  </a:lnTo>
                  <a:lnTo>
                    <a:pt x="50703" y="52581"/>
                  </a:lnTo>
                  <a:lnTo>
                    <a:pt x="53218" y="52078"/>
                  </a:lnTo>
                  <a:lnTo>
                    <a:pt x="55431" y="51340"/>
                  </a:lnTo>
                  <a:lnTo>
                    <a:pt x="56303" y="50804"/>
                  </a:lnTo>
                  <a:lnTo>
                    <a:pt x="57175" y="50200"/>
                  </a:lnTo>
                  <a:lnTo>
                    <a:pt x="58885" y="48524"/>
                  </a:lnTo>
                  <a:lnTo>
                    <a:pt x="60528" y="46445"/>
                  </a:lnTo>
                  <a:lnTo>
                    <a:pt x="62037" y="44198"/>
                  </a:lnTo>
                  <a:lnTo>
                    <a:pt x="65122" y="38832"/>
                  </a:lnTo>
                  <a:lnTo>
                    <a:pt x="65759" y="37558"/>
                  </a:lnTo>
                  <a:lnTo>
                    <a:pt x="64787" y="33836"/>
                  </a:lnTo>
                  <a:lnTo>
                    <a:pt x="61937" y="24816"/>
                  </a:lnTo>
                  <a:lnTo>
                    <a:pt x="59455" y="18109"/>
                  </a:lnTo>
                  <a:lnTo>
                    <a:pt x="57846" y="14152"/>
                  </a:lnTo>
                  <a:lnTo>
                    <a:pt x="56337" y="10933"/>
                  </a:lnTo>
                  <a:lnTo>
                    <a:pt x="55062" y="8787"/>
                  </a:lnTo>
                  <a:lnTo>
                    <a:pt x="54559" y="8250"/>
                  </a:lnTo>
                  <a:lnTo>
                    <a:pt x="54023" y="7814"/>
                  </a:lnTo>
                  <a:lnTo>
                    <a:pt x="52581" y="6942"/>
                  </a:lnTo>
                  <a:lnTo>
                    <a:pt x="49798" y="5500"/>
                  </a:lnTo>
                  <a:lnTo>
                    <a:pt x="42454" y="2449"/>
                  </a:lnTo>
                  <a:lnTo>
                    <a:pt x="37021" y="303"/>
                  </a:lnTo>
                  <a:lnTo>
                    <a:pt x="36351" y="169"/>
                  </a:lnTo>
                  <a:lnTo>
                    <a:pt x="34909" y="1"/>
                  </a:lnTo>
                  <a:close/>
                </a:path>
              </a:pathLst>
            </a:custGeom>
            <a:solidFill>
              <a:srgbClr val="6EDBF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6426806" y="3056356"/>
              <a:ext cx="263277" cy="788586"/>
            </a:xfrm>
            <a:custGeom>
              <a:rect b="b" l="l" r="r" t="t"/>
              <a:pathLst>
                <a:path extrusionOk="0" h="43695" w="14588">
                  <a:moveTo>
                    <a:pt x="10899" y="1"/>
                  </a:moveTo>
                  <a:lnTo>
                    <a:pt x="9993" y="403"/>
                  </a:lnTo>
                  <a:lnTo>
                    <a:pt x="8417" y="1543"/>
                  </a:lnTo>
                  <a:lnTo>
                    <a:pt x="7177" y="2985"/>
                  </a:lnTo>
                  <a:lnTo>
                    <a:pt x="6305" y="4729"/>
                  </a:lnTo>
                  <a:lnTo>
                    <a:pt x="6070" y="5668"/>
                  </a:lnTo>
                  <a:lnTo>
                    <a:pt x="4762" y="11771"/>
                  </a:lnTo>
                  <a:lnTo>
                    <a:pt x="1375" y="28504"/>
                  </a:lnTo>
                  <a:lnTo>
                    <a:pt x="269" y="34875"/>
                  </a:lnTo>
                  <a:lnTo>
                    <a:pt x="0" y="37323"/>
                  </a:lnTo>
                  <a:lnTo>
                    <a:pt x="68" y="37658"/>
                  </a:lnTo>
                  <a:lnTo>
                    <a:pt x="2650" y="40039"/>
                  </a:lnTo>
                  <a:lnTo>
                    <a:pt x="4527" y="41649"/>
                  </a:lnTo>
                  <a:lnTo>
                    <a:pt x="4662" y="41750"/>
                  </a:lnTo>
                  <a:lnTo>
                    <a:pt x="6003" y="42621"/>
                  </a:lnTo>
                  <a:lnTo>
                    <a:pt x="7680" y="43326"/>
                  </a:lnTo>
                  <a:lnTo>
                    <a:pt x="8987" y="43627"/>
                  </a:lnTo>
                  <a:lnTo>
                    <a:pt x="10429" y="43694"/>
                  </a:lnTo>
                  <a:lnTo>
                    <a:pt x="11938" y="43359"/>
                  </a:lnTo>
                  <a:lnTo>
                    <a:pt x="12710" y="43024"/>
                  </a:lnTo>
                  <a:lnTo>
                    <a:pt x="13078" y="42823"/>
                  </a:lnTo>
                  <a:lnTo>
                    <a:pt x="13682" y="42085"/>
                  </a:lnTo>
                  <a:lnTo>
                    <a:pt x="14118" y="41112"/>
                  </a:lnTo>
                  <a:lnTo>
                    <a:pt x="14386" y="39939"/>
                  </a:lnTo>
                  <a:lnTo>
                    <a:pt x="14587" y="37826"/>
                  </a:lnTo>
                  <a:lnTo>
                    <a:pt x="14453" y="34607"/>
                  </a:lnTo>
                  <a:lnTo>
                    <a:pt x="13816" y="29678"/>
                  </a:lnTo>
                  <a:lnTo>
                    <a:pt x="12844" y="24916"/>
                  </a:lnTo>
                  <a:lnTo>
                    <a:pt x="12710" y="24413"/>
                  </a:lnTo>
                  <a:lnTo>
                    <a:pt x="1089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6424388" y="2969818"/>
              <a:ext cx="561638" cy="877542"/>
            </a:xfrm>
            <a:custGeom>
              <a:rect b="b" l="l" r="r" t="t"/>
              <a:pathLst>
                <a:path extrusionOk="0" h="48624" w="31120">
                  <a:moveTo>
                    <a:pt x="23977" y="0"/>
                  </a:moveTo>
                  <a:lnTo>
                    <a:pt x="23574" y="67"/>
                  </a:lnTo>
                  <a:lnTo>
                    <a:pt x="19852" y="1140"/>
                  </a:lnTo>
                  <a:lnTo>
                    <a:pt x="15493" y="2683"/>
                  </a:lnTo>
                  <a:lnTo>
                    <a:pt x="12609" y="3857"/>
                  </a:lnTo>
                  <a:lnTo>
                    <a:pt x="11838" y="4192"/>
                  </a:lnTo>
                  <a:lnTo>
                    <a:pt x="10496" y="4997"/>
                  </a:lnTo>
                  <a:lnTo>
                    <a:pt x="9356" y="5936"/>
                  </a:lnTo>
                  <a:lnTo>
                    <a:pt x="8350" y="7009"/>
                  </a:lnTo>
                  <a:lnTo>
                    <a:pt x="7076" y="8752"/>
                  </a:lnTo>
                  <a:lnTo>
                    <a:pt x="5902" y="11234"/>
                  </a:lnTo>
                  <a:lnTo>
                    <a:pt x="5131" y="13648"/>
                  </a:lnTo>
                  <a:lnTo>
                    <a:pt x="4729" y="15828"/>
                  </a:lnTo>
                  <a:lnTo>
                    <a:pt x="4494" y="18175"/>
                  </a:lnTo>
                  <a:lnTo>
                    <a:pt x="4494" y="18544"/>
                  </a:lnTo>
                  <a:lnTo>
                    <a:pt x="0" y="42018"/>
                  </a:lnTo>
                  <a:lnTo>
                    <a:pt x="336" y="42521"/>
                  </a:lnTo>
                  <a:lnTo>
                    <a:pt x="1241" y="43560"/>
                  </a:lnTo>
                  <a:lnTo>
                    <a:pt x="2985" y="45069"/>
                  </a:lnTo>
                  <a:lnTo>
                    <a:pt x="5634" y="46846"/>
                  </a:lnTo>
                  <a:lnTo>
                    <a:pt x="8115" y="48121"/>
                  </a:lnTo>
                  <a:lnTo>
                    <a:pt x="9021" y="48456"/>
                  </a:lnTo>
                  <a:lnTo>
                    <a:pt x="9457" y="48557"/>
                  </a:lnTo>
                  <a:lnTo>
                    <a:pt x="10362" y="48624"/>
                  </a:lnTo>
                  <a:lnTo>
                    <a:pt x="11737" y="48389"/>
                  </a:lnTo>
                  <a:lnTo>
                    <a:pt x="14084" y="47450"/>
                  </a:lnTo>
                  <a:lnTo>
                    <a:pt x="14487" y="47215"/>
                  </a:lnTo>
                  <a:lnTo>
                    <a:pt x="14185" y="47148"/>
                  </a:lnTo>
                  <a:lnTo>
                    <a:pt x="11569" y="46310"/>
                  </a:lnTo>
                  <a:lnTo>
                    <a:pt x="8887" y="45069"/>
                  </a:lnTo>
                  <a:lnTo>
                    <a:pt x="7176" y="43996"/>
                  </a:lnTo>
                  <a:lnTo>
                    <a:pt x="5701" y="42621"/>
                  </a:lnTo>
                  <a:lnTo>
                    <a:pt x="4930" y="41447"/>
                  </a:lnTo>
                  <a:lnTo>
                    <a:pt x="4594" y="40576"/>
                  </a:lnTo>
                  <a:lnTo>
                    <a:pt x="4494" y="40106"/>
                  </a:lnTo>
                  <a:lnTo>
                    <a:pt x="4427" y="39704"/>
                  </a:lnTo>
                  <a:lnTo>
                    <a:pt x="4427" y="39268"/>
                  </a:lnTo>
                  <a:lnTo>
                    <a:pt x="4460" y="37792"/>
                  </a:lnTo>
                  <a:lnTo>
                    <a:pt x="4863" y="34808"/>
                  </a:lnTo>
                  <a:lnTo>
                    <a:pt x="5969" y="30348"/>
                  </a:lnTo>
                  <a:lnTo>
                    <a:pt x="6808" y="27498"/>
                  </a:lnTo>
                  <a:lnTo>
                    <a:pt x="8685" y="21026"/>
                  </a:lnTo>
                  <a:lnTo>
                    <a:pt x="10664" y="14621"/>
                  </a:lnTo>
                  <a:lnTo>
                    <a:pt x="10832" y="14051"/>
                  </a:lnTo>
                  <a:lnTo>
                    <a:pt x="11268" y="12944"/>
                  </a:lnTo>
                  <a:lnTo>
                    <a:pt x="11569" y="12441"/>
                  </a:lnTo>
                  <a:lnTo>
                    <a:pt x="11804" y="12106"/>
                  </a:lnTo>
                  <a:lnTo>
                    <a:pt x="12341" y="11636"/>
                  </a:lnTo>
                  <a:lnTo>
                    <a:pt x="13313" y="11133"/>
                  </a:lnTo>
                  <a:lnTo>
                    <a:pt x="13984" y="10832"/>
                  </a:lnTo>
                  <a:lnTo>
                    <a:pt x="15459" y="10060"/>
                  </a:lnTo>
                  <a:lnTo>
                    <a:pt x="16935" y="9222"/>
                  </a:lnTo>
                  <a:lnTo>
                    <a:pt x="17974" y="8618"/>
                  </a:lnTo>
                  <a:lnTo>
                    <a:pt x="21294" y="6673"/>
                  </a:lnTo>
                  <a:lnTo>
                    <a:pt x="22971" y="5835"/>
                  </a:lnTo>
                  <a:lnTo>
                    <a:pt x="23239" y="5835"/>
                  </a:lnTo>
                  <a:lnTo>
                    <a:pt x="23876" y="6338"/>
                  </a:lnTo>
                  <a:lnTo>
                    <a:pt x="25284" y="7176"/>
                  </a:lnTo>
                  <a:lnTo>
                    <a:pt x="26793" y="7713"/>
                  </a:lnTo>
                  <a:lnTo>
                    <a:pt x="28403" y="8015"/>
                  </a:lnTo>
                  <a:lnTo>
                    <a:pt x="29208" y="8015"/>
                  </a:lnTo>
                  <a:lnTo>
                    <a:pt x="29811" y="7981"/>
                  </a:lnTo>
                  <a:lnTo>
                    <a:pt x="30616" y="7679"/>
                  </a:lnTo>
                  <a:lnTo>
                    <a:pt x="31019" y="7311"/>
                  </a:lnTo>
                  <a:lnTo>
                    <a:pt x="31119" y="7042"/>
                  </a:lnTo>
                  <a:lnTo>
                    <a:pt x="239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7337627" y="3067256"/>
              <a:ext cx="276578" cy="809755"/>
            </a:xfrm>
            <a:custGeom>
              <a:rect b="b" l="l" r="r" t="t"/>
              <a:pathLst>
                <a:path extrusionOk="0" h="44868" w="15325">
                  <a:moveTo>
                    <a:pt x="3152" y="0"/>
                  </a:moveTo>
                  <a:lnTo>
                    <a:pt x="537" y="37054"/>
                  </a:lnTo>
                  <a:lnTo>
                    <a:pt x="0" y="44868"/>
                  </a:lnTo>
                  <a:lnTo>
                    <a:pt x="369" y="44868"/>
                  </a:lnTo>
                  <a:lnTo>
                    <a:pt x="2482" y="44700"/>
                  </a:lnTo>
                  <a:lnTo>
                    <a:pt x="4158" y="44331"/>
                  </a:lnTo>
                  <a:lnTo>
                    <a:pt x="4963" y="44029"/>
                  </a:lnTo>
                  <a:lnTo>
                    <a:pt x="5768" y="43560"/>
                  </a:lnTo>
                  <a:lnTo>
                    <a:pt x="7646" y="41883"/>
                  </a:lnTo>
                  <a:lnTo>
                    <a:pt x="10161" y="39134"/>
                  </a:lnTo>
                  <a:lnTo>
                    <a:pt x="10630" y="38563"/>
                  </a:lnTo>
                  <a:lnTo>
                    <a:pt x="11066" y="38060"/>
                  </a:lnTo>
                  <a:lnTo>
                    <a:pt x="13346" y="34841"/>
                  </a:lnTo>
                  <a:lnTo>
                    <a:pt x="14487" y="32662"/>
                  </a:lnTo>
                  <a:lnTo>
                    <a:pt x="15090" y="31052"/>
                  </a:lnTo>
                  <a:lnTo>
                    <a:pt x="15325" y="30247"/>
                  </a:lnTo>
                  <a:lnTo>
                    <a:pt x="14654" y="28000"/>
                  </a:lnTo>
                  <a:lnTo>
                    <a:pt x="11267" y="17069"/>
                  </a:lnTo>
                  <a:lnTo>
                    <a:pt x="9121" y="10597"/>
                  </a:lnTo>
                  <a:lnTo>
                    <a:pt x="8451" y="8853"/>
                  </a:lnTo>
                  <a:lnTo>
                    <a:pt x="7914" y="7579"/>
                  </a:lnTo>
                  <a:lnTo>
                    <a:pt x="6573" y="4997"/>
                  </a:lnTo>
                  <a:lnTo>
                    <a:pt x="5164" y="2616"/>
                  </a:lnTo>
                  <a:lnTo>
                    <a:pt x="3756" y="704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6623488" y="2925638"/>
              <a:ext cx="771043" cy="951374"/>
            </a:xfrm>
            <a:custGeom>
              <a:rect b="b" l="l" r="r" t="t"/>
              <a:pathLst>
                <a:path extrusionOk="0" fill="none" h="52715" w="42723">
                  <a:moveTo>
                    <a:pt x="39570" y="52715"/>
                  </a:moveTo>
                  <a:lnTo>
                    <a:pt x="42722" y="7847"/>
                  </a:lnTo>
                  <a:lnTo>
                    <a:pt x="40811" y="6975"/>
                  </a:lnTo>
                  <a:lnTo>
                    <a:pt x="31287" y="2817"/>
                  </a:lnTo>
                  <a:lnTo>
                    <a:pt x="26660" y="1006"/>
                  </a:lnTo>
                  <a:lnTo>
                    <a:pt x="24279" y="235"/>
                  </a:lnTo>
                  <a:lnTo>
                    <a:pt x="23441" y="67"/>
                  </a:lnTo>
                  <a:lnTo>
                    <a:pt x="22569" y="0"/>
                  </a:lnTo>
                  <a:lnTo>
                    <a:pt x="19819" y="436"/>
                  </a:lnTo>
                  <a:lnTo>
                    <a:pt x="14320" y="1945"/>
                  </a:lnTo>
                  <a:lnTo>
                    <a:pt x="2449" y="6070"/>
                  </a:lnTo>
                  <a:lnTo>
                    <a:pt x="1" y="7042"/>
                  </a:lnTo>
                  <a:lnTo>
                    <a:pt x="2851" y="50032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6766316" y="2516519"/>
              <a:ext cx="406105" cy="493852"/>
            </a:xfrm>
            <a:custGeom>
              <a:rect b="b" l="l" r="r" t="t"/>
              <a:pathLst>
                <a:path extrusionOk="0" h="27364" w="22502">
                  <a:moveTo>
                    <a:pt x="15795" y="1"/>
                  </a:moveTo>
                  <a:lnTo>
                    <a:pt x="10329" y="135"/>
                  </a:lnTo>
                  <a:lnTo>
                    <a:pt x="5534" y="571"/>
                  </a:lnTo>
                  <a:lnTo>
                    <a:pt x="4092" y="839"/>
                  </a:lnTo>
                  <a:lnTo>
                    <a:pt x="2549" y="8351"/>
                  </a:lnTo>
                  <a:lnTo>
                    <a:pt x="2281" y="8183"/>
                  </a:lnTo>
                  <a:lnTo>
                    <a:pt x="1040" y="7747"/>
                  </a:lnTo>
                  <a:lnTo>
                    <a:pt x="470" y="7915"/>
                  </a:lnTo>
                  <a:lnTo>
                    <a:pt x="202" y="8283"/>
                  </a:lnTo>
                  <a:lnTo>
                    <a:pt x="101" y="8552"/>
                  </a:lnTo>
                  <a:lnTo>
                    <a:pt x="1" y="9155"/>
                  </a:lnTo>
                  <a:lnTo>
                    <a:pt x="302" y="10463"/>
                  </a:lnTo>
                  <a:lnTo>
                    <a:pt x="906" y="11369"/>
                  </a:lnTo>
                  <a:lnTo>
                    <a:pt x="1510" y="11838"/>
                  </a:lnTo>
                  <a:lnTo>
                    <a:pt x="2214" y="12207"/>
                  </a:lnTo>
                  <a:lnTo>
                    <a:pt x="3052" y="12442"/>
                  </a:lnTo>
                  <a:lnTo>
                    <a:pt x="3488" y="12475"/>
                  </a:lnTo>
                  <a:lnTo>
                    <a:pt x="3589" y="12911"/>
                  </a:lnTo>
                  <a:lnTo>
                    <a:pt x="4494" y="15359"/>
                  </a:lnTo>
                  <a:lnTo>
                    <a:pt x="5634" y="17304"/>
                  </a:lnTo>
                  <a:lnTo>
                    <a:pt x="6439" y="18209"/>
                  </a:lnTo>
                  <a:lnTo>
                    <a:pt x="8049" y="19853"/>
                  </a:lnTo>
                  <a:lnTo>
                    <a:pt x="9792" y="21395"/>
                  </a:lnTo>
                  <a:lnTo>
                    <a:pt x="9893" y="22133"/>
                  </a:lnTo>
                  <a:lnTo>
                    <a:pt x="10832" y="24849"/>
                  </a:lnTo>
                  <a:lnTo>
                    <a:pt x="11402" y="25889"/>
                  </a:lnTo>
                  <a:lnTo>
                    <a:pt x="12140" y="26727"/>
                  </a:lnTo>
                  <a:lnTo>
                    <a:pt x="13045" y="27263"/>
                  </a:lnTo>
                  <a:lnTo>
                    <a:pt x="13548" y="27330"/>
                  </a:lnTo>
                  <a:lnTo>
                    <a:pt x="14085" y="27364"/>
                  </a:lnTo>
                  <a:lnTo>
                    <a:pt x="14957" y="27196"/>
                  </a:lnTo>
                  <a:lnTo>
                    <a:pt x="15661" y="26794"/>
                  </a:lnTo>
                  <a:lnTo>
                    <a:pt x="16231" y="26157"/>
                  </a:lnTo>
                  <a:lnTo>
                    <a:pt x="16834" y="24916"/>
                  </a:lnTo>
                  <a:lnTo>
                    <a:pt x="17371" y="22669"/>
                  </a:lnTo>
                  <a:lnTo>
                    <a:pt x="17606" y="21328"/>
                  </a:lnTo>
                  <a:lnTo>
                    <a:pt x="17907" y="20791"/>
                  </a:lnTo>
                  <a:lnTo>
                    <a:pt x="19484" y="17807"/>
                  </a:lnTo>
                  <a:lnTo>
                    <a:pt x="20490" y="15627"/>
                  </a:lnTo>
                  <a:lnTo>
                    <a:pt x="20825" y="14688"/>
                  </a:lnTo>
                  <a:lnTo>
                    <a:pt x="20925" y="14621"/>
                  </a:lnTo>
                  <a:lnTo>
                    <a:pt x="21663" y="13884"/>
                  </a:lnTo>
                  <a:lnTo>
                    <a:pt x="22267" y="12878"/>
                  </a:lnTo>
                  <a:lnTo>
                    <a:pt x="22502" y="12039"/>
                  </a:lnTo>
                  <a:lnTo>
                    <a:pt x="22502" y="11067"/>
                  </a:lnTo>
                  <a:lnTo>
                    <a:pt x="22166" y="9994"/>
                  </a:lnTo>
                  <a:lnTo>
                    <a:pt x="21831" y="9424"/>
                  </a:lnTo>
                  <a:lnTo>
                    <a:pt x="21965" y="8485"/>
                  </a:lnTo>
                  <a:lnTo>
                    <a:pt x="22133" y="4025"/>
                  </a:lnTo>
                  <a:lnTo>
                    <a:pt x="21831" y="1979"/>
                  </a:lnTo>
                  <a:lnTo>
                    <a:pt x="21395" y="1007"/>
                  </a:lnTo>
                  <a:lnTo>
                    <a:pt x="21093" y="738"/>
                  </a:lnTo>
                  <a:lnTo>
                    <a:pt x="20691" y="504"/>
                  </a:lnTo>
                  <a:lnTo>
                    <a:pt x="19148" y="202"/>
                  </a:lnTo>
                  <a:lnTo>
                    <a:pt x="157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6855886" y="2878425"/>
              <a:ext cx="308071" cy="232416"/>
            </a:xfrm>
            <a:custGeom>
              <a:rect b="b" l="l" r="r" t="t"/>
              <a:pathLst>
                <a:path extrusionOk="0" h="12878" w="17070">
                  <a:moveTo>
                    <a:pt x="12006" y="1"/>
                  </a:moveTo>
                  <a:lnTo>
                    <a:pt x="11771" y="34"/>
                  </a:lnTo>
                  <a:lnTo>
                    <a:pt x="5467" y="269"/>
                  </a:lnTo>
                  <a:lnTo>
                    <a:pt x="5098" y="269"/>
                  </a:lnTo>
                  <a:lnTo>
                    <a:pt x="3320" y="370"/>
                  </a:lnTo>
                  <a:lnTo>
                    <a:pt x="2180" y="571"/>
                  </a:lnTo>
                  <a:lnTo>
                    <a:pt x="1811" y="772"/>
                  </a:lnTo>
                  <a:lnTo>
                    <a:pt x="1510" y="1074"/>
                  </a:lnTo>
                  <a:lnTo>
                    <a:pt x="906" y="2348"/>
                  </a:lnTo>
                  <a:lnTo>
                    <a:pt x="168" y="4561"/>
                  </a:lnTo>
                  <a:lnTo>
                    <a:pt x="34" y="5031"/>
                  </a:lnTo>
                  <a:lnTo>
                    <a:pt x="1" y="5031"/>
                  </a:lnTo>
                  <a:lnTo>
                    <a:pt x="537" y="6104"/>
                  </a:lnTo>
                  <a:lnTo>
                    <a:pt x="1811" y="7881"/>
                  </a:lnTo>
                  <a:lnTo>
                    <a:pt x="2583" y="8921"/>
                  </a:lnTo>
                  <a:lnTo>
                    <a:pt x="4192" y="10765"/>
                  </a:lnTo>
                  <a:lnTo>
                    <a:pt x="5567" y="12140"/>
                  </a:lnTo>
                  <a:lnTo>
                    <a:pt x="6607" y="12844"/>
                  </a:lnTo>
                  <a:lnTo>
                    <a:pt x="6875" y="12878"/>
                  </a:lnTo>
                  <a:lnTo>
                    <a:pt x="7110" y="12676"/>
                  </a:lnTo>
                  <a:lnTo>
                    <a:pt x="7646" y="11268"/>
                  </a:lnTo>
                  <a:lnTo>
                    <a:pt x="8350" y="8485"/>
                  </a:lnTo>
                  <a:lnTo>
                    <a:pt x="8451" y="7881"/>
                  </a:lnTo>
                  <a:lnTo>
                    <a:pt x="9256" y="10430"/>
                  </a:lnTo>
                  <a:lnTo>
                    <a:pt x="10228" y="12878"/>
                  </a:lnTo>
                  <a:lnTo>
                    <a:pt x="10798" y="12676"/>
                  </a:lnTo>
                  <a:lnTo>
                    <a:pt x="12006" y="11838"/>
                  </a:lnTo>
                  <a:lnTo>
                    <a:pt x="13749" y="10027"/>
                  </a:lnTo>
                  <a:lnTo>
                    <a:pt x="16600" y="5903"/>
                  </a:lnTo>
                  <a:lnTo>
                    <a:pt x="17069" y="5031"/>
                  </a:lnTo>
                  <a:lnTo>
                    <a:pt x="17002" y="4595"/>
                  </a:lnTo>
                  <a:lnTo>
                    <a:pt x="16331" y="2348"/>
                  </a:lnTo>
                  <a:lnTo>
                    <a:pt x="15795" y="1309"/>
                  </a:lnTo>
                  <a:lnTo>
                    <a:pt x="15392" y="772"/>
                  </a:lnTo>
                  <a:lnTo>
                    <a:pt x="15158" y="571"/>
                  </a:lnTo>
                  <a:lnTo>
                    <a:pt x="14655" y="303"/>
                  </a:lnTo>
                  <a:lnTo>
                    <a:pt x="13515" y="34"/>
                  </a:lnTo>
                  <a:lnTo>
                    <a:pt x="12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6636193" y="3470311"/>
              <a:ext cx="15160" cy="211842"/>
            </a:xfrm>
            <a:custGeom>
              <a:rect b="b" l="l" r="r" t="t"/>
              <a:pathLst>
                <a:path extrusionOk="0" fill="none" h="11738" w="840">
                  <a:moveTo>
                    <a:pt x="1" y="11737"/>
                  </a:moveTo>
                  <a:lnTo>
                    <a:pt x="839" y="0"/>
                  </a:lnTo>
                </a:path>
              </a:pathLst>
            </a:custGeom>
            <a:noFill/>
            <a:ln cap="flat" cmpd="sng" w="10900">
              <a:solidFill>
                <a:srgbClr val="263238"/>
              </a:solidFill>
              <a:prstDash val="solid"/>
              <a:miter lim="33533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6989022" y="2727133"/>
              <a:ext cx="28461" cy="118031"/>
            </a:xfrm>
            <a:custGeom>
              <a:rect b="b" l="l" r="r" t="t"/>
              <a:pathLst>
                <a:path extrusionOk="0" fill="none" h="6540" w="1577">
                  <a:moveTo>
                    <a:pt x="1" y="5768"/>
                  </a:moveTo>
                  <a:lnTo>
                    <a:pt x="403" y="6103"/>
                  </a:lnTo>
                  <a:lnTo>
                    <a:pt x="839" y="6405"/>
                  </a:lnTo>
                  <a:lnTo>
                    <a:pt x="1007" y="6472"/>
                  </a:lnTo>
                  <a:lnTo>
                    <a:pt x="1376" y="6539"/>
                  </a:lnTo>
                  <a:lnTo>
                    <a:pt x="1476" y="6439"/>
                  </a:lnTo>
                  <a:lnTo>
                    <a:pt x="1543" y="6305"/>
                  </a:lnTo>
                  <a:lnTo>
                    <a:pt x="1543" y="6171"/>
                  </a:lnTo>
                  <a:lnTo>
                    <a:pt x="1577" y="4628"/>
                  </a:lnTo>
                  <a:lnTo>
                    <a:pt x="1409" y="2314"/>
                  </a:lnTo>
                  <a:lnTo>
                    <a:pt x="1409" y="772"/>
                  </a:lnTo>
                  <a:lnTo>
                    <a:pt x="1510" y="0"/>
                  </a:lnTo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7040475" y="2686581"/>
              <a:ext cx="65982" cy="19383"/>
            </a:xfrm>
            <a:custGeom>
              <a:rect b="b" l="l" r="r" t="t"/>
              <a:pathLst>
                <a:path extrusionOk="0" fill="none" h="1074" w="3656">
                  <a:moveTo>
                    <a:pt x="0" y="1074"/>
                  </a:moveTo>
                  <a:lnTo>
                    <a:pt x="134" y="805"/>
                  </a:lnTo>
                  <a:lnTo>
                    <a:pt x="1073" y="101"/>
                  </a:lnTo>
                  <a:lnTo>
                    <a:pt x="1643" y="1"/>
                  </a:lnTo>
                  <a:lnTo>
                    <a:pt x="2348" y="101"/>
                  </a:lnTo>
                  <a:lnTo>
                    <a:pt x="3186" y="504"/>
                  </a:lnTo>
                  <a:lnTo>
                    <a:pt x="3655" y="839"/>
                  </a:lnTo>
                </a:path>
              </a:pathLst>
            </a:custGeom>
            <a:noFill/>
            <a:ln cap="rnd" cmpd="sng" w="21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6902484" y="2694449"/>
              <a:ext cx="78092" cy="19997"/>
            </a:xfrm>
            <a:custGeom>
              <a:rect b="b" l="l" r="r" t="t"/>
              <a:pathLst>
                <a:path extrusionOk="0" fill="none" h="1108" w="4327">
                  <a:moveTo>
                    <a:pt x="4326" y="1040"/>
                  </a:moveTo>
                  <a:lnTo>
                    <a:pt x="4259" y="973"/>
                  </a:lnTo>
                  <a:lnTo>
                    <a:pt x="3622" y="403"/>
                  </a:lnTo>
                  <a:lnTo>
                    <a:pt x="2750" y="68"/>
                  </a:lnTo>
                  <a:lnTo>
                    <a:pt x="2080" y="1"/>
                  </a:lnTo>
                  <a:lnTo>
                    <a:pt x="1308" y="168"/>
                  </a:lnTo>
                  <a:lnTo>
                    <a:pt x="470" y="705"/>
                  </a:lnTo>
                  <a:lnTo>
                    <a:pt x="1" y="1107"/>
                  </a:lnTo>
                </a:path>
              </a:pathLst>
            </a:custGeom>
            <a:noFill/>
            <a:ln cap="rnd" cmpd="sng" w="218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6933345" y="2888713"/>
              <a:ext cx="149505" cy="122272"/>
            </a:xfrm>
            <a:custGeom>
              <a:rect b="b" l="l" r="r" t="t"/>
              <a:pathLst>
                <a:path extrusionOk="0" fill="none" h="6775" w="8284">
                  <a:moveTo>
                    <a:pt x="1" y="437"/>
                  </a:moveTo>
                  <a:lnTo>
                    <a:pt x="34" y="604"/>
                  </a:lnTo>
                  <a:lnTo>
                    <a:pt x="504" y="2348"/>
                  </a:lnTo>
                  <a:lnTo>
                    <a:pt x="1275" y="4092"/>
                  </a:lnTo>
                  <a:lnTo>
                    <a:pt x="1979" y="5232"/>
                  </a:lnTo>
                  <a:lnTo>
                    <a:pt x="2885" y="6137"/>
                  </a:lnTo>
                  <a:lnTo>
                    <a:pt x="3991" y="6674"/>
                  </a:lnTo>
                  <a:lnTo>
                    <a:pt x="4662" y="6775"/>
                  </a:lnTo>
                  <a:lnTo>
                    <a:pt x="5199" y="6741"/>
                  </a:lnTo>
                  <a:lnTo>
                    <a:pt x="6070" y="6372"/>
                  </a:lnTo>
                  <a:lnTo>
                    <a:pt x="6775" y="5634"/>
                  </a:lnTo>
                  <a:lnTo>
                    <a:pt x="7311" y="4662"/>
                  </a:lnTo>
                  <a:lnTo>
                    <a:pt x="7881" y="2985"/>
                  </a:lnTo>
                  <a:lnTo>
                    <a:pt x="8217" y="806"/>
                  </a:lnTo>
                  <a:lnTo>
                    <a:pt x="8284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6766316" y="2657542"/>
              <a:ext cx="62968" cy="85347"/>
            </a:xfrm>
            <a:custGeom>
              <a:rect b="b" l="l" r="r" t="t"/>
              <a:pathLst>
                <a:path extrusionOk="0" fill="none" h="4729" w="3489">
                  <a:moveTo>
                    <a:pt x="3019" y="1241"/>
                  </a:moveTo>
                  <a:lnTo>
                    <a:pt x="2817" y="1006"/>
                  </a:lnTo>
                  <a:lnTo>
                    <a:pt x="1677" y="134"/>
                  </a:lnTo>
                  <a:lnTo>
                    <a:pt x="1007" y="0"/>
                  </a:lnTo>
                  <a:lnTo>
                    <a:pt x="571" y="101"/>
                  </a:lnTo>
                  <a:lnTo>
                    <a:pt x="336" y="268"/>
                  </a:lnTo>
                  <a:lnTo>
                    <a:pt x="168" y="469"/>
                  </a:lnTo>
                  <a:lnTo>
                    <a:pt x="1" y="1040"/>
                  </a:lnTo>
                  <a:lnTo>
                    <a:pt x="68" y="1811"/>
                  </a:lnTo>
                  <a:lnTo>
                    <a:pt x="336" y="2649"/>
                  </a:lnTo>
                  <a:lnTo>
                    <a:pt x="772" y="3420"/>
                  </a:lnTo>
                  <a:lnTo>
                    <a:pt x="1376" y="4125"/>
                  </a:lnTo>
                  <a:lnTo>
                    <a:pt x="2147" y="4594"/>
                  </a:lnTo>
                  <a:lnTo>
                    <a:pt x="3019" y="4728"/>
                  </a:lnTo>
                  <a:lnTo>
                    <a:pt x="3488" y="466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6946069" y="2845146"/>
              <a:ext cx="55081" cy="33911"/>
            </a:xfrm>
            <a:custGeom>
              <a:rect b="b" l="l" r="r" t="t"/>
              <a:pathLst>
                <a:path extrusionOk="0" fill="none" h="1879" w="3052">
                  <a:moveTo>
                    <a:pt x="0" y="0"/>
                  </a:moveTo>
                  <a:lnTo>
                    <a:pt x="604" y="671"/>
                  </a:lnTo>
                  <a:lnTo>
                    <a:pt x="2180" y="1644"/>
                  </a:lnTo>
                  <a:lnTo>
                    <a:pt x="3052" y="1878"/>
                  </a:lnTo>
                </a:path>
              </a:pathLst>
            </a:custGeom>
            <a:solidFill>
              <a:schemeClr val="dk2"/>
            </a:solidFill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6935168" y="2748917"/>
              <a:ext cx="15142" cy="31493"/>
            </a:xfrm>
            <a:custGeom>
              <a:rect b="b" l="l" r="r" t="t"/>
              <a:pathLst>
                <a:path extrusionOk="0" h="1745" w="839">
                  <a:moveTo>
                    <a:pt x="403" y="1"/>
                  </a:moveTo>
                  <a:lnTo>
                    <a:pt x="235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35" y="1711"/>
                  </a:lnTo>
                  <a:lnTo>
                    <a:pt x="403" y="1744"/>
                  </a:lnTo>
                  <a:lnTo>
                    <a:pt x="571" y="1711"/>
                  </a:lnTo>
                  <a:lnTo>
                    <a:pt x="805" y="1241"/>
                  </a:lnTo>
                  <a:lnTo>
                    <a:pt x="839" y="872"/>
                  </a:lnTo>
                  <a:lnTo>
                    <a:pt x="805" y="537"/>
                  </a:lnTo>
                  <a:lnTo>
                    <a:pt x="571" y="34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7056213" y="2748917"/>
              <a:ext cx="15142" cy="31493"/>
            </a:xfrm>
            <a:custGeom>
              <a:rect b="b" l="l" r="r" t="t"/>
              <a:pathLst>
                <a:path extrusionOk="0" h="1745" w="839">
                  <a:moveTo>
                    <a:pt x="436" y="1"/>
                  </a:moveTo>
                  <a:lnTo>
                    <a:pt x="268" y="34"/>
                  </a:lnTo>
                  <a:lnTo>
                    <a:pt x="34" y="537"/>
                  </a:lnTo>
                  <a:lnTo>
                    <a:pt x="0" y="872"/>
                  </a:lnTo>
                  <a:lnTo>
                    <a:pt x="34" y="1241"/>
                  </a:lnTo>
                  <a:lnTo>
                    <a:pt x="268" y="1711"/>
                  </a:lnTo>
                  <a:lnTo>
                    <a:pt x="436" y="1744"/>
                  </a:lnTo>
                  <a:lnTo>
                    <a:pt x="604" y="1711"/>
                  </a:lnTo>
                  <a:lnTo>
                    <a:pt x="838" y="1241"/>
                  </a:lnTo>
                  <a:lnTo>
                    <a:pt x="838" y="872"/>
                  </a:lnTo>
                  <a:lnTo>
                    <a:pt x="838" y="537"/>
                  </a:lnTo>
                  <a:lnTo>
                    <a:pt x="604" y="34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857095" y="2885085"/>
              <a:ext cx="153747" cy="225756"/>
            </a:xfrm>
            <a:custGeom>
              <a:rect b="b" l="l" r="r" t="t"/>
              <a:pathLst>
                <a:path extrusionOk="0" fill="none" h="12509" w="8519">
                  <a:moveTo>
                    <a:pt x="8518" y="6908"/>
                  </a:moveTo>
                  <a:lnTo>
                    <a:pt x="8384" y="7613"/>
                  </a:lnTo>
                  <a:lnTo>
                    <a:pt x="7646" y="10698"/>
                  </a:lnTo>
                  <a:lnTo>
                    <a:pt x="7244" y="11972"/>
                  </a:lnTo>
                  <a:lnTo>
                    <a:pt x="6942" y="12441"/>
                  </a:lnTo>
                  <a:lnTo>
                    <a:pt x="6841" y="12509"/>
                  </a:lnTo>
                  <a:lnTo>
                    <a:pt x="6674" y="12509"/>
                  </a:lnTo>
                  <a:lnTo>
                    <a:pt x="6037" y="12140"/>
                  </a:lnTo>
                  <a:lnTo>
                    <a:pt x="4662" y="11000"/>
                  </a:lnTo>
                  <a:lnTo>
                    <a:pt x="2415" y="8652"/>
                  </a:lnTo>
                  <a:lnTo>
                    <a:pt x="940" y="6607"/>
                  </a:lnTo>
                  <a:lnTo>
                    <a:pt x="202" y="5299"/>
                  </a:lnTo>
                  <a:lnTo>
                    <a:pt x="1" y="4662"/>
                  </a:lnTo>
                  <a:lnTo>
                    <a:pt x="135" y="4125"/>
                  </a:lnTo>
                  <a:lnTo>
                    <a:pt x="973" y="1677"/>
                  </a:lnTo>
                  <a:lnTo>
                    <a:pt x="1510" y="671"/>
                  </a:lnTo>
                  <a:lnTo>
                    <a:pt x="1879" y="269"/>
                  </a:lnTo>
                  <a:lnTo>
                    <a:pt x="2080" y="202"/>
                  </a:lnTo>
                  <a:lnTo>
                    <a:pt x="2817" y="101"/>
                  </a:lnTo>
                  <a:lnTo>
                    <a:pt x="3522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7010823" y="2876621"/>
              <a:ext cx="153133" cy="234220"/>
            </a:xfrm>
            <a:custGeom>
              <a:rect b="b" l="l" r="r" t="t"/>
              <a:pathLst>
                <a:path extrusionOk="0" fill="none" h="12978" w="8485">
                  <a:moveTo>
                    <a:pt x="0" y="7377"/>
                  </a:moveTo>
                  <a:lnTo>
                    <a:pt x="101" y="8082"/>
                  </a:lnTo>
                  <a:lnTo>
                    <a:pt x="805" y="11167"/>
                  </a:lnTo>
                  <a:lnTo>
                    <a:pt x="1241" y="12441"/>
                  </a:lnTo>
                  <a:lnTo>
                    <a:pt x="1509" y="12910"/>
                  </a:lnTo>
                  <a:lnTo>
                    <a:pt x="1643" y="12978"/>
                  </a:lnTo>
                  <a:lnTo>
                    <a:pt x="1811" y="12978"/>
                  </a:lnTo>
                  <a:lnTo>
                    <a:pt x="2415" y="12609"/>
                  </a:lnTo>
                  <a:lnTo>
                    <a:pt x="3823" y="11469"/>
                  </a:lnTo>
                  <a:lnTo>
                    <a:pt x="6070" y="9121"/>
                  </a:lnTo>
                  <a:lnTo>
                    <a:pt x="7545" y="7076"/>
                  </a:lnTo>
                  <a:lnTo>
                    <a:pt x="8249" y="5768"/>
                  </a:lnTo>
                  <a:lnTo>
                    <a:pt x="8484" y="5131"/>
                  </a:lnTo>
                  <a:lnTo>
                    <a:pt x="8350" y="4594"/>
                  </a:lnTo>
                  <a:lnTo>
                    <a:pt x="7411" y="2113"/>
                  </a:lnTo>
                  <a:lnTo>
                    <a:pt x="6874" y="1040"/>
                  </a:lnTo>
                  <a:lnTo>
                    <a:pt x="6506" y="604"/>
                  </a:lnTo>
                  <a:lnTo>
                    <a:pt x="6304" y="503"/>
                  </a:lnTo>
                  <a:lnTo>
                    <a:pt x="5433" y="201"/>
                  </a:lnTo>
                  <a:lnTo>
                    <a:pt x="4494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6768139" y="2369468"/>
              <a:ext cx="484774" cy="400041"/>
            </a:xfrm>
            <a:custGeom>
              <a:rect b="b" l="l" r="r" t="t"/>
              <a:pathLst>
                <a:path extrusionOk="0" h="22166" w="26861">
                  <a:moveTo>
                    <a:pt x="15023" y="0"/>
                  </a:moveTo>
                  <a:lnTo>
                    <a:pt x="12877" y="67"/>
                  </a:lnTo>
                  <a:lnTo>
                    <a:pt x="10731" y="403"/>
                  </a:lnTo>
                  <a:lnTo>
                    <a:pt x="8719" y="1073"/>
                  </a:lnTo>
                  <a:lnTo>
                    <a:pt x="6808" y="2046"/>
                  </a:lnTo>
                  <a:lnTo>
                    <a:pt x="5936" y="2683"/>
                  </a:lnTo>
                  <a:lnTo>
                    <a:pt x="5231" y="3286"/>
                  </a:lnTo>
                  <a:lnTo>
                    <a:pt x="4494" y="3823"/>
                  </a:lnTo>
                  <a:lnTo>
                    <a:pt x="3555" y="4292"/>
                  </a:lnTo>
                  <a:lnTo>
                    <a:pt x="1778" y="4963"/>
                  </a:lnTo>
                  <a:lnTo>
                    <a:pt x="738" y="5500"/>
                  </a:lnTo>
                  <a:lnTo>
                    <a:pt x="403" y="5835"/>
                  </a:lnTo>
                  <a:lnTo>
                    <a:pt x="201" y="6103"/>
                  </a:lnTo>
                  <a:lnTo>
                    <a:pt x="34" y="7176"/>
                  </a:lnTo>
                  <a:lnTo>
                    <a:pt x="0" y="9557"/>
                  </a:lnTo>
                  <a:lnTo>
                    <a:pt x="503" y="14956"/>
                  </a:lnTo>
                  <a:lnTo>
                    <a:pt x="671" y="16096"/>
                  </a:lnTo>
                  <a:lnTo>
                    <a:pt x="906" y="15996"/>
                  </a:lnTo>
                  <a:lnTo>
                    <a:pt x="2046" y="16163"/>
                  </a:lnTo>
                  <a:lnTo>
                    <a:pt x="2649" y="16800"/>
                  </a:lnTo>
                  <a:lnTo>
                    <a:pt x="2985" y="17505"/>
                  </a:lnTo>
                  <a:lnTo>
                    <a:pt x="3152" y="18008"/>
                  </a:lnTo>
                  <a:lnTo>
                    <a:pt x="3421" y="19248"/>
                  </a:lnTo>
                  <a:lnTo>
                    <a:pt x="3488" y="20724"/>
                  </a:lnTo>
                  <a:lnTo>
                    <a:pt x="3689" y="21562"/>
                  </a:lnTo>
                  <a:lnTo>
                    <a:pt x="3890" y="21998"/>
                  </a:lnTo>
                  <a:lnTo>
                    <a:pt x="4024" y="22166"/>
                  </a:lnTo>
                  <a:lnTo>
                    <a:pt x="4259" y="22166"/>
                  </a:lnTo>
                  <a:lnTo>
                    <a:pt x="4628" y="21562"/>
                  </a:lnTo>
                  <a:lnTo>
                    <a:pt x="4997" y="20020"/>
                  </a:lnTo>
                  <a:lnTo>
                    <a:pt x="5131" y="18376"/>
                  </a:lnTo>
                  <a:lnTo>
                    <a:pt x="5030" y="17806"/>
                  </a:lnTo>
                  <a:lnTo>
                    <a:pt x="4829" y="17203"/>
                  </a:lnTo>
                  <a:lnTo>
                    <a:pt x="4393" y="15928"/>
                  </a:lnTo>
                  <a:lnTo>
                    <a:pt x="4293" y="15291"/>
                  </a:lnTo>
                  <a:lnTo>
                    <a:pt x="4326" y="14587"/>
                  </a:lnTo>
                  <a:lnTo>
                    <a:pt x="4796" y="13179"/>
                  </a:lnTo>
                  <a:lnTo>
                    <a:pt x="5064" y="12475"/>
                  </a:lnTo>
                  <a:lnTo>
                    <a:pt x="5332" y="11770"/>
                  </a:lnTo>
                  <a:lnTo>
                    <a:pt x="5433" y="10664"/>
                  </a:lnTo>
                  <a:lnTo>
                    <a:pt x="5265" y="9960"/>
                  </a:lnTo>
                  <a:lnTo>
                    <a:pt x="5064" y="9658"/>
                  </a:lnTo>
                  <a:lnTo>
                    <a:pt x="5802" y="10127"/>
                  </a:lnTo>
                  <a:lnTo>
                    <a:pt x="7344" y="10932"/>
                  </a:lnTo>
                  <a:lnTo>
                    <a:pt x="8987" y="11536"/>
                  </a:lnTo>
                  <a:lnTo>
                    <a:pt x="10664" y="11871"/>
                  </a:lnTo>
                  <a:lnTo>
                    <a:pt x="11536" y="11972"/>
                  </a:lnTo>
                  <a:lnTo>
                    <a:pt x="11972" y="12005"/>
                  </a:lnTo>
                  <a:lnTo>
                    <a:pt x="12877" y="11938"/>
                  </a:lnTo>
                  <a:lnTo>
                    <a:pt x="13313" y="11837"/>
                  </a:lnTo>
                  <a:lnTo>
                    <a:pt x="13715" y="11636"/>
                  </a:lnTo>
                  <a:lnTo>
                    <a:pt x="14319" y="10999"/>
                  </a:lnTo>
                  <a:lnTo>
                    <a:pt x="14453" y="10563"/>
                  </a:lnTo>
                  <a:lnTo>
                    <a:pt x="16096" y="10764"/>
                  </a:lnTo>
                  <a:lnTo>
                    <a:pt x="18544" y="10966"/>
                  </a:lnTo>
                  <a:lnTo>
                    <a:pt x="20154" y="10932"/>
                  </a:lnTo>
                  <a:lnTo>
                    <a:pt x="20959" y="10831"/>
                  </a:lnTo>
                  <a:lnTo>
                    <a:pt x="21696" y="10731"/>
                  </a:lnTo>
                  <a:lnTo>
                    <a:pt x="23306" y="10395"/>
                  </a:lnTo>
                  <a:lnTo>
                    <a:pt x="24882" y="9859"/>
                  </a:lnTo>
                  <a:lnTo>
                    <a:pt x="25854" y="9188"/>
                  </a:lnTo>
                  <a:lnTo>
                    <a:pt x="26357" y="8585"/>
                  </a:lnTo>
                  <a:lnTo>
                    <a:pt x="26559" y="8249"/>
                  </a:lnTo>
                  <a:lnTo>
                    <a:pt x="26793" y="7746"/>
                  </a:lnTo>
                  <a:lnTo>
                    <a:pt x="26860" y="6740"/>
                  </a:lnTo>
                  <a:lnTo>
                    <a:pt x="26626" y="5734"/>
                  </a:lnTo>
                  <a:lnTo>
                    <a:pt x="26089" y="4795"/>
                  </a:lnTo>
                  <a:lnTo>
                    <a:pt x="24949" y="3521"/>
                  </a:lnTo>
                  <a:lnTo>
                    <a:pt x="23138" y="2180"/>
                  </a:lnTo>
                  <a:lnTo>
                    <a:pt x="22333" y="1777"/>
                  </a:lnTo>
                  <a:lnTo>
                    <a:pt x="21361" y="1341"/>
                  </a:lnTo>
                  <a:lnTo>
                    <a:pt x="19315" y="671"/>
                  </a:lnTo>
                  <a:lnTo>
                    <a:pt x="17203" y="235"/>
                  </a:lnTo>
                  <a:lnTo>
                    <a:pt x="150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7134268" y="2503814"/>
              <a:ext cx="49649" cy="190058"/>
            </a:xfrm>
            <a:custGeom>
              <a:rect b="b" l="l" r="r" t="t"/>
              <a:pathLst>
                <a:path extrusionOk="0" h="10531" w="2751">
                  <a:moveTo>
                    <a:pt x="1979" y="1"/>
                  </a:moveTo>
                  <a:lnTo>
                    <a:pt x="1745" y="34"/>
                  </a:lnTo>
                  <a:lnTo>
                    <a:pt x="1376" y="235"/>
                  </a:lnTo>
                  <a:lnTo>
                    <a:pt x="839" y="1074"/>
                  </a:lnTo>
                  <a:lnTo>
                    <a:pt x="672" y="1442"/>
                  </a:lnTo>
                  <a:lnTo>
                    <a:pt x="336" y="2113"/>
                  </a:lnTo>
                  <a:lnTo>
                    <a:pt x="102" y="2817"/>
                  </a:lnTo>
                  <a:lnTo>
                    <a:pt x="34" y="2985"/>
                  </a:lnTo>
                  <a:lnTo>
                    <a:pt x="34" y="3153"/>
                  </a:lnTo>
                  <a:lnTo>
                    <a:pt x="1" y="3924"/>
                  </a:lnTo>
                  <a:lnTo>
                    <a:pt x="202" y="5466"/>
                  </a:lnTo>
                  <a:lnTo>
                    <a:pt x="403" y="6204"/>
                  </a:lnTo>
                  <a:lnTo>
                    <a:pt x="605" y="6875"/>
                  </a:lnTo>
                  <a:lnTo>
                    <a:pt x="739" y="7512"/>
                  </a:lnTo>
                  <a:lnTo>
                    <a:pt x="839" y="8317"/>
                  </a:lnTo>
                  <a:lnTo>
                    <a:pt x="1074" y="9491"/>
                  </a:lnTo>
                  <a:lnTo>
                    <a:pt x="1443" y="10195"/>
                  </a:lnTo>
                  <a:lnTo>
                    <a:pt x="1711" y="10530"/>
                  </a:lnTo>
                  <a:lnTo>
                    <a:pt x="1912" y="9859"/>
                  </a:lnTo>
                  <a:lnTo>
                    <a:pt x="2617" y="5969"/>
                  </a:lnTo>
                  <a:lnTo>
                    <a:pt x="2751" y="3622"/>
                  </a:lnTo>
                  <a:lnTo>
                    <a:pt x="2717" y="2113"/>
                  </a:lnTo>
                  <a:lnTo>
                    <a:pt x="2617" y="1375"/>
                  </a:lnTo>
                  <a:lnTo>
                    <a:pt x="2549" y="973"/>
                  </a:lnTo>
                  <a:lnTo>
                    <a:pt x="2281" y="235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6756029" y="2353731"/>
              <a:ext cx="173707" cy="110162"/>
            </a:xfrm>
            <a:custGeom>
              <a:rect b="b" l="l" r="r" t="t"/>
              <a:pathLst>
                <a:path extrusionOk="0" fill="none" h="6104" w="9625">
                  <a:moveTo>
                    <a:pt x="1" y="6103"/>
                  </a:moveTo>
                  <a:lnTo>
                    <a:pt x="504" y="5768"/>
                  </a:lnTo>
                  <a:lnTo>
                    <a:pt x="1644" y="5299"/>
                  </a:lnTo>
                  <a:lnTo>
                    <a:pt x="2851" y="5164"/>
                  </a:lnTo>
                  <a:lnTo>
                    <a:pt x="4092" y="5265"/>
                  </a:lnTo>
                  <a:lnTo>
                    <a:pt x="4662" y="5466"/>
                  </a:lnTo>
                  <a:lnTo>
                    <a:pt x="5131" y="4661"/>
                  </a:lnTo>
                  <a:lnTo>
                    <a:pt x="6238" y="3152"/>
                  </a:lnTo>
                  <a:lnTo>
                    <a:pt x="7479" y="1778"/>
                  </a:lnTo>
                  <a:lnTo>
                    <a:pt x="8887" y="570"/>
                  </a:lnTo>
                  <a:lnTo>
                    <a:pt x="9625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6874041" y="2416662"/>
              <a:ext cx="306248" cy="107148"/>
            </a:xfrm>
            <a:custGeom>
              <a:rect b="b" l="l" r="r" t="t"/>
              <a:pathLst>
                <a:path extrusionOk="0" fill="none" h="5937" w="16969">
                  <a:moveTo>
                    <a:pt x="1" y="1309"/>
                  </a:moveTo>
                  <a:lnTo>
                    <a:pt x="269" y="1510"/>
                  </a:lnTo>
                  <a:lnTo>
                    <a:pt x="2817" y="3086"/>
                  </a:lnTo>
                  <a:lnTo>
                    <a:pt x="5768" y="4528"/>
                  </a:lnTo>
                  <a:lnTo>
                    <a:pt x="7914" y="5333"/>
                  </a:lnTo>
                  <a:lnTo>
                    <a:pt x="10128" y="5869"/>
                  </a:lnTo>
                  <a:lnTo>
                    <a:pt x="11737" y="5936"/>
                  </a:lnTo>
                  <a:lnTo>
                    <a:pt x="12710" y="5836"/>
                  </a:lnTo>
                  <a:lnTo>
                    <a:pt x="13213" y="5701"/>
                  </a:lnTo>
                  <a:lnTo>
                    <a:pt x="14085" y="5433"/>
                  </a:lnTo>
                  <a:lnTo>
                    <a:pt x="15392" y="4662"/>
                  </a:lnTo>
                  <a:lnTo>
                    <a:pt x="16231" y="3756"/>
                  </a:lnTo>
                  <a:lnTo>
                    <a:pt x="16734" y="2784"/>
                  </a:lnTo>
                  <a:lnTo>
                    <a:pt x="16968" y="1409"/>
                  </a:lnTo>
                  <a:lnTo>
                    <a:pt x="16834" y="135"/>
                  </a:lnTo>
                  <a:lnTo>
                    <a:pt x="16767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888570" y="2387010"/>
              <a:ext cx="217274" cy="65386"/>
            </a:xfrm>
            <a:custGeom>
              <a:rect b="b" l="l" r="r" t="t"/>
              <a:pathLst>
                <a:path extrusionOk="0" fill="none" h="3623" w="12039">
                  <a:moveTo>
                    <a:pt x="0" y="1979"/>
                  </a:moveTo>
                  <a:lnTo>
                    <a:pt x="302" y="2113"/>
                  </a:lnTo>
                  <a:lnTo>
                    <a:pt x="2415" y="2884"/>
                  </a:lnTo>
                  <a:lnTo>
                    <a:pt x="4326" y="3354"/>
                  </a:lnTo>
                  <a:lnTo>
                    <a:pt x="6405" y="3622"/>
                  </a:lnTo>
                  <a:lnTo>
                    <a:pt x="7981" y="3522"/>
                  </a:lnTo>
                  <a:lnTo>
                    <a:pt x="8954" y="3320"/>
                  </a:lnTo>
                  <a:lnTo>
                    <a:pt x="9859" y="2952"/>
                  </a:lnTo>
                  <a:lnTo>
                    <a:pt x="10664" y="2381"/>
                  </a:lnTo>
                  <a:lnTo>
                    <a:pt x="11335" y="1610"/>
                  </a:lnTo>
                  <a:lnTo>
                    <a:pt x="11871" y="604"/>
                  </a:lnTo>
                  <a:lnTo>
                    <a:pt x="12039" y="1"/>
                  </a:lnTo>
                </a:path>
              </a:pathLst>
            </a:custGeom>
            <a:noFill/>
            <a:ln cap="rnd" cmpd="sng" w="109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6933345" y="2888713"/>
              <a:ext cx="142250" cy="75060"/>
            </a:xfrm>
            <a:custGeom>
              <a:rect b="b" l="l" r="r" t="t"/>
              <a:pathLst>
                <a:path extrusionOk="0" h="4159" w="7882">
                  <a:moveTo>
                    <a:pt x="7881" y="1"/>
                  </a:moveTo>
                  <a:lnTo>
                    <a:pt x="7680" y="269"/>
                  </a:lnTo>
                  <a:lnTo>
                    <a:pt x="6272" y="1409"/>
                  </a:lnTo>
                  <a:lnTo>
                    <a:pt x="4897" y="2046"/>
                  </a:lnTo>
                  <a:lnTo>
                    <a:pt x="4058" y="2180"/>
                  </a:lnTo>
                  <a:lnTo>
                    <a:pt x="3455" y="2147"/>
                  </a:lnTo>
                  <a:lnTo>
                    <a:pt x="2080" y="1677"/>
                  </a:lnTo>
                  <a:lnTo>
                    <a:pt x="336" y="671"/>
                  </a:lnTo>
                  <a:lnTo>
                    <a:pt x="1" y="437"/>
                  </a:lnTo>
                  <a:lnTo>
                    <a:pt x="269" y="906"/>
                  </a:lnTo>
                  <a:lnTo>
                    <a:pt x="1711" y="3019"/>
                  </a:lnTo>
                  <a:lnTo>
                    <a:pt x="2616" y="3857"/>
                  </a:lnTo>
                  <a:lnTo>
                    <a:pt x="3220" y="4159"/>
                  </a:lnTo>
                  <a:lnTo>
                    <a:pt x="3522" y="4159"/>
                  </a:lnTo>
                  <a:lnTo>
                    <a:pt x="3824" y="4125"/>
                  </a:lnTo>
                  <a:lnTo>
                    <a:pt x="4494" y="3790"/>
                  </a:lnTo>
                  <a:lnTo>
                    <a:pt x="5567" y="2851"/>
                  </a:lnTo>
                  <a:lnTo>
                    <a:pt x="7512" y="537"/>
                  </a:lnTo>
                  <a:lnTo>
                    <a:pt x="7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6864963" y="3249410"/>
              <a:ext cx="297766" cy="303830"/>
            </a:xfrm>
            <a:custGeom>
              <a:rect b="b" l="l" r="r" t="t"/>
              <a:pathLst>
                <a:path extrusionOk="0" h="16835" w="16499">
                  <a:moveTo>
                    <a:pt x="8216" y="6204"/>
                  </a:moveTo>
                  <a:lnTo>
                    <a:pt x="8652" y="6238"/>
                  </a:lnTo>
                  <a:lnTo>
                    <a:pt x="9491" y="6573"/>
                  </a:lnTo>
                  <a:lnTo>
                    <a:pt x="10094" y="7177"/>
                  </a:lnTo>
                  <a:lnTo>
                    <a:pt x="10429" y="8015"/>
                  </a:lnTo>
                  <a:lnTo>
                    <a:pt x="10463" y="8451"/>
                  </a:lnTo>
                  <a:lnTo>
                    <a:pt x="10497" y="8485"/>
                  </a:lnTo>
                  <a:lnTo>
                    <a:pt x="10463" y="8853"/>
                  </a:lnTo>
                  <a:lnTo>
                    <a:pt x="10262" y="9524"/>
                  </a:lnTo>
                  <a:lnTo>
                    <a:pt x="9859" y="10061"/>
                  </a:lnTo>
                  <a:lnTo>
                    <a:pt x="9356" y="10463"/>
                  </a:lnTo>
                  <a:lnTo>
                    <a:pt x="8786" y="10698"/>
                  </a:lnTo>
                  <a:lnTo>
                    <a:pt x="8116" y="10765"/>
                  </a:lnTo>
                  <a:lnTo>
                    <a:pt x="7479" y="10664"/>
                  </a:lnTo>
                  <a:lnTo>
                    <a:pt x="6875" y="10362"/>
                  </a:lnTo>
                  <a:lnTo>
                    <a:pt x="6573" y="10094"/>
                  </a:lnTo>
                  <a:lnTo>
                    <a:pt x="6338" y="9826"/>
                  </a:lnTo>
                  <a:lnTo>
                    <a:pt x="6037" y="9222"/>
                  </a:lnTo>
                  <a:lnTo>
                    <a:pt x="5902" y="8552"/>
                  </a:lnTo>
                  <a:lnTo>
                    <a:pt x="5970" y="7915"/>
                  </a:lnTo>
                  <a:lnTo>
                    <a:pt x="6238" y="7311"/>
                  </a:lnTo>
                  <a:lnTo>
                    <a:pt x="6640" y="6808"/>
                  </a:lnTo>
                  <a:lnTo>
                    <a:pt x="7177" y="6439"/>
                  </a:lnTo>
                  <a:lnTo>
                    <a:pt x="7814" y="6238"/>
                  </a:lnTo>
                  <a:lnTo>
                    <a:pt x="8216" y="6204"/>
                  </a:lnTo>
                  <a:close/>
                  <a:moveTo>
                    <a:pt x="7982" y="1"/>
                  </a:moveTo>
                  <a:lnTo>
                    <a:pt x="7680" y="34"/>
                  </a:lnTo>
                  <a:lnTo>
                    <a:pt x="7210" y="370"/>
                  </a:lnTo>
                  <a:lnTo>
                    <a:pt x="7110" y="671"/>
                  </a:lnTo>
                  <a:lnTo>
                    <a:pt x="7009" y="1074"/>
                  </a:lnTo>
                  <a:lnTo>
                    <a:pt x="6942" y="1308"/>
                  </a:lnTo>
                  <a:lnTo>
                    <a:pt x="6607" y="1610"/>
                  </a:lnTo>
                  <a:lnTo>
                    <a:pt x="6405" y="1711"/>
                  </a:lnTo>
                  <a:lnTo>
                    <a:pt x="6070" y="1778"/>
                  </a:lnTo>
                  <a:lnTo>
                    <a:pt x="5768" y="1912"/>
                  </a:lnTo>
                  <a:lnTo>
                    <a:pt x="5534" y="1946"/>
                  </a:lnTo>
                  <a:lnTo>
                    <a:pt x="5098" y="1879"/>
                  </a:lnTo>
                  <a:lnTo>
                    <a:pt x="4896" y="1744"/>
                  </a:lnTo>
                  <a:lnTo>
                    <a:pt x="4561" y="1443"/>
                  </a:lnTo>
                  <a:lnTo>
                    <a:pt x="4326" y="1275"/>
                  </a:lnTo>
                  <a:lnTo>
                    <a:pt x="3756" y="1241"/>
                  </a:lnTo>
                  <a:lnTo>
                    <a:pt x="3488" y="1376"/>
                  </a:lnTo>
                  <a:lnTo>
                    <a:pt x="3186" y="1577"/>
                  </a:lnTo>
                  <a:lnTo>
                    <a:pt x="2952" y="1778"/>
                  </a:lnTo>
                  <a:lnTo>
                    <a:pt x="2784" y="2348"/>
                  </a:lnTo>
                  <a:lnTo>
                    <a:pt x="2884" y="2616"/>
                  </a:lnTo>
                  <a:lnTo>
                    <a:pt x="3019" y="3052"/>
                  </a:lnTo>
                  <a:lnTo>
                    <a:pt x="3086" y="3287"/>
                  </a:lnTo>
                  <a:lnTo>
                    <a:pt x="3019" y="3723"/>
                  </a:lnTo>
                  <a:lnTo>
                    <a:pt x="2884" y="3924"/>
                  </a:lnTo>
                  <a:lnTo>
                    <a:pt x="2683" y="4159"/>
                  </a:lnTo>
                  <a:lnTo>
                    <a:pt x="2516" y="4427"/>
                  </a:lnTo>
                  <a:lnTo>
                    <a:pt x="2348" y="4595"/>
                  </a:lnTo>
                  <a:lnTo>
                    <a:pt x="1946" y="4796"/>
                  </a:lnTo>
                  <a:lnTo>
                    <a:pt x="1711" y="4796"/>
                  </a:lnTo>
                  <a:lnTo>
                    <a:pt x="1275" y="4762"/>
                  </a:lnTo>
                  <a:lnTo>
                    <a:pt x="973" y="4762"/>
                  </a:lnTo>
                  <a:lnTo>
                    <a:pt x="504" y="5064"/>
                  </a:lnTo>
                  <a:lnTo>
                    <a:pt x="369" y="5332"/>
                  </a:lnTo>
                  <a:lnTo>
                    <a:pt x="235" y="5701"/>
                  </a:lnTo>
                  <a:lnTo>
                    <a:pt x="168" y="6003"/>
                  </a:lnTo>
                  <a:lnTo>
                    <a:pt x="336" y="6540"/>
                  </a:lnTo>
                  <a:lnTo>
                    <a:pt x="537" y="6707"/>
                  </a:lnTo>
                  <a:lnTo>
                    <a:pt x="973" y="7009"/>
                  </a:lnTo>
                  <a:lnTo>
                    <a:pt x="1141" y="7143"/>
                  </a:lnTo>
                  <a:lnTo>
                    <a:pt x="1342" y="7546"/>
                  </a:lnTo>
                  <a:lnTo>
                    <a:pt x="1342" y="7780"/>
                  </a:lnTo>
                  <a:lnTo>
                    <a:pt x="1308" y="8116"/>
                  </a:lnTo>
                  <a:lnTo>
                    <a:pt x="1308" y="8485"/>
                  </a:lnTo>
                  <a:lnTo>
                    <a:pt x="1275" y="8686"/>
                  </a:lnTo>
                  <a:lnTo>
                    <a:pt x="1040" y="9055"/>
                  </a:lnTo>
                  <a:lnTo>
                    <a:pt x="872" y="9189"/>
                  </a:lnTo>
                  <a:lnTo>
                    <a:pt x="470" y="9424"/>
                  </a:lnTo>
                  <a:lnTo>
                    <a:pt x="202" y="9591"/>
                  </a:lnTo>
                  <a:lnTo>
                    <a:pt x="1" y="10128"/>
                  </a:lnTo>
                  <a:lnTo>
                    <a:pt x="34" y="10430"/>
                  </a:lnTo>
                  <a:lnTo>
                    <a:pt x="135" y="10798"/>
                  </a:lnTo>
                  <a:lnTo>
                    <a:pt x="235" y="11067"/>
                  </a:lnTo>
                  <a:lnTo>
                    <a:pt x="705" y="11436"/>
                  </a:lnTo>
                  <a:lnTo>
                    <a:pt x="1409" y="11436"/>
                  </a:lnTo>
                  <a:lnTo>
                    <a:pt x="1644" y="11469"/>
                  </a:lnTo>
                  <a:lnTo>
                    <a:pt x="2046" y="11670"/>
                  </a:lnTo>
                  <a:lnTo>
                    <a:pt x="2180" y="11871"/>
                  </a:lnTo>
                  <a:lnTo>
                    <a:pt x="2348" y="12173"/>
                  </a:lnTo>
                  <a:lnTo>
                    <a:pt x="2549" y="12475"/>
                  </a:lnTo>
                  <a:lnTo>
                    <a:pt x="2650" y="12676"/>
                  </a:lnTo>
                  <a:lnTo>
                    <a:pt x="2683" y="13112"/>
                  </a:lnTo>
                  <a:lnTo>
                    <a:pt x="2616" y="13313"/>
                  </a:lnTo>
                  <a:lnTo>
                    <a:pt x="2449" y="13682"/>
                  </a:lnTo>
                  <a:lnTo>
                    <a:pt x="2348" y="13984"/>
                  </a:lnTo>
                  <a:lnTo>
                    <a:pt x="2449" y="14521"/>
                  </a:lnTo>
                  <a:lnTo>
                    <a:pt x="2650" y="14755"/>
                  </a:lnTo>
                  <a:lnTo>
                    <a:pt x="2952" y="14990"/>
                  </a:lnTo>
                  <a:lnTo>
                    <a:pt x="3220" y="15158"/>
                  </a:lnTo>
                  <a:lnTo>
                    <a:pt x="3790" y="15191"/>
                  </a:lnTo>
                  <a:lnTo>
                    <a:pt x="4025" y="15024"/>
                  </a:lnTo>
                  <a:lnTo>
                    <a:pt x="4360" y="14822"/>
                  </a:lnTo>
                  <a:lnTo>
                    <a:pt x="4528" y="14688"/>
                  </a:lnTo>
                  <a:lnTo>
                    <a:pt x="4964" y="14655"/>
                  </a:lnTo>
                  <a:lnTo>
                    <a:pt x="5198" y="14755"/>
                  </a:lnTo>
                  <a:lnTo>
                    <a:pt x="5500" y="14889"/>
                  </a:lnTo>
                  <a:lnTo>
                    <a:pt x="5869" y="15024"/>
                  </a:lnTo>
                  <a:lnTo>
                    <a:pt x="6070" y="15124"/>
                  </a:lnTo>
                  <a:lnTo>
                    <a:pt x="6338" y="15460"/>
                  </a:lnTo>
                  <a:lnTo>
                    <a:pt x="6405" y="15694"/>
                  </a:lnTo>
                  <a:lnTo>
                    <a:pt x="6473" y="16063"/>
                  </a:lnTo>
                  <a:lnTo>
                    <a:pt x="6540" y="16331"/>
                  </a:lnTo>
                  <a:lnTo>
                    <a:pt x="6976" y="16734"/>
                  </a:lnTo>
                  <a:lnTo>
                    <a:pt x="7277" y="16801"/>
                  </a:lnTo>
                  <a:lnTo>
                    <a:pt x="7646" y="16834"/>
                  </a:lnTo>
                  <a:lnTo>
                    <a:pt x="7948" y="16801"/>
                  </a:lnTo>
                  <a:lnTo>
                    <a:pt x="8417" y="16499"/>
                  </a:lnTo>
                  <a:lnTo>
                    <a:pt x="8552" y="16231"/>
                  </a:lnTo>
                  <a:lnTo>
                    <a:pt x="8686" y="15895"/>
                  </a:lnTo>
                  <a:lnTo>
                    <a:pt x="8786" y="15694"/>
                  </a:lnTo>
                  <a:lnTo>
                    <a:pt x="9122" y="15392"/>
                  </a:lnTo>
                  <a:lnTo>
                    <a:pt x="9356" y="15325"/>
                  </a:lnTo>
                  <a:lnTo>
                    <a:pt x="9725" y="15258"/>
                  </a:lnTo>
                  <a:lnTo>
                    <a:pt x="10061" y="15191"/>
                  </a:lnTo>
                  <a:lnTo>
                    <a:pt x="10295" y="15124"/>
                  </a:lnTo>
                  <a:lnTo>
                    <a:pt x="10731" y="15258"/>
                  </a:lnTo>
                  <a:lnTo>
                    <a:pt x="10899" y="15392"/>
                  </a:lnTo>
                  <a:lnTo>
                    <a:pt x="11167" y="15661"/>
                  </a:lnTo>
                  <a:lnTo>
                    <a:pt x="11402" y="15862"/>
                  </a:lnTo>
                  <a:lnTo>
                    <a:pt x="11938" y="15929"/>
                  </a:lnTo>
                  <a:lnTo>
                    <a:pt x="12240" y="15795"/>
                  </a:lnTo>
                  <a:lnTo>
                    <a:pt x="12576" y="15627"/>
                  </a:lnTo>
                  <a:lnTo>
                    <a:pt x="12810" y="15426"/>
                  </a:lnTo>
                  <a:lnTo>
                    <a:pt x="13045" y="14923"/>
                  </a:lnTo>
                  <a:lnTo>
                    <a:pt x="12978" y="14621"/>
                  </a:lnTo>
                  <a:lnTo>
                    <a:pt x="12877" y="14286"/>
                  </a:lnTo>
                  <a:lnTo>
                    <a:pt x="12844" y="14051"/>
                  </a:lnTo>
                  <a:lnTo>
                    <a:pt x="12944" y="13615"/>
                  </a:lnTo>
                  <a:lnTo>
                    <a:pt x="13112" y="13414"/>
                  </a:lnTo>
                  <a:lnTo>
                    <a:pt x="13380" y="13146"/>
                  </a:lnTo>
                  <a:lnTo>
                    <a:pt x="13615" y="12877"/>
                  </a:lnTo>
                  <a:lnTo>
                    <a:pt x="13783" y="12710"/>
                  </a:lnTo>
                  <a:lnTo>
                    <a:pt x="14219" y="12542"/>
                  </a:lnTo>
                  <a:lnTo>
                    <a:pt x="14453" y="12576"/>
                  </a:lnTo>
                  <a:lnTo>
                    <a:pt x="14822" y="12643"/>
                  </a:lnTo>
                  <a:lnTo>
                    <a:pt x="15091" y="12643"/>
                  </a:lnTo>
                  <a:lnTo>
                    <a:pt x="15594" y="12408"/>
                  </a:lnTo>
                  <a:lnTo>
                    <a:pt x="15761" y="12140"/>
                  </a:lnTo>
                  <a:lnTo>
                    <a:pt x="15929" y="11804"/>
                  </a:lnTo>
                  <a:lnTo>
                    <a:pt x="16030" y="11503"/>
                  </a:lnTo>
                  <a:lnTo>
                    <a:pt x="15895" y="10933"/>
                  </a:lnTo>
                  <a:lnTo>
                    <a:pt x="15694" y="10731"/>
                  </a:lnTo>
                  <a:lnTo>
                    <a:pt x="15426" y="10530"/>
                  </a:lnTo>
                  <a:lnTo>
                    <a:pt x="15258" y="10362"/>
                  </a:lnTo>
                  <a:lnTo>
                    <a:pt x="15091" y="9960"/>
                  </a:lnTo>
                  <a:lnTo>
                    <a:pt x="15091" y="9725"/>
                  </a:lnTo>
                  <a:lnTo>
                    <a:pt x="15158" y="9323"/>
                  </a:lnTo>
                  <a:lnTo>
                    <a:pt x="15191" y="8954"/>
                  </a:lnTo>
                  <a:lnTo>
                    <a:pt x="15225" y="8719"/>
                  </a:lnTo>
                  <a:lnTo>
                    <a:pt x="15493" y="8384"/>
                  </a:lnTo>
                  <a:lnTo>
                    <a:pt x="15661" y="8250"/>
                  </a:lnTo>
                  <a:lnTo>
                    <a:pt x="15996" y="8116"/>
                  </a:lnTo>
                  <a:lnTo>
                    <a:pt x="16231" y="7948"/>
                  </a:lnTo>
                  <a:lnTo>
                    <a:pt x="16499" y="7445"/>
                  </a:lnTo>
                  <a:lnTo>
                    <a:pt x="16499" y="7177"/>
                  </a:lnTo>
                  <a:lnTo>
                    <a:pt x="16432" y="6774"/>
                  </a:lnTo>
                  <a:lnTo>
                    <a:pt x="16331" y="6506"/>
                  </a:lnTo>
                  <a:lnTo>
                    <a:pt x="15929" y="6104"/>
                  </a:lnTo>
                  <a:lnTo>
                    <a:pt x="15627" y="6037"/>
                  </a:lnTo>
                  <a:lnTo>
                    <a:pt x="15258" y="6003"/>
                  </a:lnTo>
                  <a:lnTo>
                    <a:pt x="15024" y="5970"/>
                  </a:lnTo>
                  <a:lnTo>
                    <a:pt x="14655" y="5735"/>
                  </a:lnTo>
                  <a:lnTo>
                    <a:pt x="14521" y="5534"/>
                  </a:lnTo>
                  <a:lnTo>
                    <a:pt x="14386" y="5198"/>
                  </a:lnTo>
                  <a:lnTo>
                    <a:pt x="14185" y="4897"/>
                  </a:lnTo>
                  <a:lnTo>
                    <a:pt x="14085" y="4695"/>
                  </a:lnTo>
                  <a:lnTo>
                    <a:pt x="14085" y="4226"/>
                  </a:lnTo>
                  <a:lnTo>
                    <a:pt x="14185" y="4025"/>
                  </a:lnTo>
                  <a:lnTo>
                    <a:pt x="14386" y="3689"/>
                  </a:lnTo>
                  <a:lnTo>
                    <a:pt x="14521" y="3421"/>
                  </a:lnTo>
                  <a:lnTo>
                    <a:pt x="14453" y="2851"/>
                  </a:lnTo>
                  <a:lnTo>
                    <a:pt x="14252" y="2616"/>
                  </a:lnTo>
                  <a:lnTo>
                    <a:pt x="13984" y="2348"/>
                  </a:lnTo>
                  <a:lnTo>
                    <a:pt x="13749" y="2147"/>
                  </a:lnTo>
                  <a:lnTo>
                    <a:pt x="13179" y="2080"/>
                  </a:lnTo>
                  <a:lnTo>
                    <a:pt x="12911" y="2214"/>
                  </a:lnTo>
                  <a:lnTo>
                    <a:pt x="12576" y="2415"/>
                  </a:lnTo>
                  <a:lnTo>
                    <a:pt x="12374" y="2516"/>
                  </a:lnTo>
                  <a:lnTo>
                    <a:pt x="11905" y="2516"/>
                  </a:lnTo>
                  <a:lnTo>
                    <a:pt x="11704" y="2415"/>
                  </a:lnTo>
                  <a:lnTo>
                    <a:pt x="10865" y="1979"/>
                  </a:lnTo>
                  <a:lnTo>
                    <a:pt x="9960" y="1711"/>
                  </a:lnTo>
                  <a:lnTo>
                    <a:pt x="9725" y="1610"/>
                  </a:lnTo>
                  <a:lnTo>
                    <a:pt x="9423" y="1308"/>
                  </a:lnTo>
                  <a:lnTo>
                    <a:pt x="9323" y="1074"/>
                  </a:lnTo>
                  <a:lnTo>
                    <a:pt x="9222" y="671"/>
                  </a:lnTo>
                  <a:lnTo>
                    <a:pt x="9122" y="370"/>
                  </a:lnTo>
                  <a:lnTo>
                    <a:pt x="8686" y="34"/>
                  </a:lnTo>
                  <a:lnTo>
                    <a:pt x="83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6572052" y="3653674"/>
              <a:ext cx="65982" cy="159793"/>
            </a:xfrm>
            <a:custGeom>
              <a:rect b="b" l="l" r="r" t="t"/>
              <a:pathLst>
                <a:path extrusionOk="0" fill="none" h="8854" w="3656">
                  <a:moveTo>
                    <a:pt x="3656" y="1"/>
                  </a:moveTo>
                  <a:lnTo>
                    <a:pt x="3119" y="537"/>
                  </a:lnTo>
                  <a:lnTo>
                    <a:pt x="2549" y="1007"/>
                  </a:lnTo>
                  <a:lnTo>
                    <a:pt x="1744" y="1845"/>
                  </a:lnTo>
                  <a:lnTo>
                    <a:pt x="571" y="3757"/>
                  </a:lnTo>
                  <a:lnTo>
                    <a:pt x="168" y="4830"/>
                  </a:lnTo>
                  <a:lnTo>
                    <a:pt x="0" y="5333"/>
                  </a:lnTo>
                  <a:lnTo>
                    <a:pt x="0" y="6372"/>
                  </a:lnTo>
                  <a:lnTo>
                    <a:pt x="168" y="6875"/>
                  </a:lnTo>
                  <a:lnTo>
                    <a:pt x="369" y="7345"/>
                  </a:lnTo>
                  <a:lnTo>
                    <a:pt x="1107" y="8217"/>
                  </a:lnTo>
                  <a:lnTo>
                    <a:pt x="2046" y="8753"/>
                  </a:lnTo>
                  <a:lnTo>
                    <a:pt x="2817" y="8854"/>
                  </a:lnTo>
                  <a:lnTo>
                    <a:pt x="3320" y="8720"/>
                  </a:lnTo>
                  <a:lnTo>
                    <a:pt x="3555" y="8585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6537564" y="3612526"/>
              <a:ext cx="98648" cy="81124"/>
            </a:xfrm>
            <a:custGeom>
              <a:rect b="b" l="l" r="r" t="t"/>
              <a:pathLst>
                <a:path extrusionOk="0" fill="none" h="4495" w="5466">
                  <a:moveTo>
                    <a:pt x="5466" y="68"/>
                  </a:moveTo>
                  <a:lnTo>
                    <a:pt x="4997" y="1"/>
                  </a:lnTo>
                  <a:lnTo>
                    <a:pt x="4125" y="168"/>
                  </a:lnTo>
                  <a:lnTo>
                    <a:pt x="3286" y="571"/>
                  </a:lnTo>
                  <a:lnTo>
                    <a:pt x="2515" y="1141"/>
                  </a:lnTo>
                  <a:lnTo>
                    <a:pt x="2180" y="1476"/>
                  </a:lnTo>
                  <a:lnTo>
                    <a:pt x="1073" y="2952"/>
                  </a:lnTo>
                  <a:lnTo>
                    <a:pt x="0" y="4494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6424388" y="3052728"/>
              <a:ext cx="210019" cy="791004"/>
            </a:xfrm>
            <a:custGeom>
              <a:rect b="b" l="l" r="r" t="t"/>
              <a:pathLst>
                <a:path extrusionOk="0" fill="none" h="43829" w="11637">
                  <a:moveTo>
                    <a:pt x="11636" y="43661"/>
                  </a:moveTo>
                  <a:lnTo>
                    <a:pt x="11033" y="43761"/>
                  </a:lnTo>
                  <a:lnTo>
                    <a:pt x="9792" y="43828"/>
                  </a:lnTo>
                  <a:lnTo>
                    <a:pt x="8551" y="43694"/>
                  </a:lnTo>
                  <a:lnTo>
                    <a:pt x="7378" y="43392"/>
                  </a:lnTo>
                  <a:lnTo>
                    <a:pt x="6774" y="43158"/>
                  </a:lnTo>
                  <a:lnTo>
                    <a:pt x="6070" y="42755"/>
                  </a:lnTo>
                  <a:lnTo>
                    <a:pt x="4729" y="41783"/>
                  </a:lnTo>
                  <a:lnTo>
                    <a:pt x="4091" y="41246"/>
                  </a:lnTo>
                  <a:lnTo>
                    <a:pt x="906" y="38631"/>
                  </a:lnTo>
                  <a:lnTo>
                    <a:pt x="503" y="38295"/>
                  </a:lnTo>
                  <a:lnTo>
                    <a:pt x="67" y="37658"/>
                  </a:lnTo>
                  <a:lnTo>
                    <a:pt x="0" y="37222"/>
                  </a:lnTo>
                  <a:lnTo>
                    <a:pt x="34" y="36988"/>
                  </a:lnTo>
                  <a:lnTo>
                    <a:pt x="705" y="33467"/>
                  </a:lnTo>
                  <a:lnTo>
                    <a:pt x="4997" y="11301"/>
                  </a:lnTo>
                  <a:lnTo>
                    <a:pt x="6204" y="5869"/>
                  </a:lnTo>
                  <a:lnTo>
                    <a:pt x="6405" y="5232"/>
                  </a:lnTo>
                  <a:lnTo>
                    <a:pt x="7009" y="4024"/>
                  </a:lnTo>
                  <a:lnTo>
                    <a:pt x="8149" y="2448"/>
                  </a:lnTo>
                  <a:lnTo>
                    <a:pt x="10563" y="302"/>
                  </a:lnTo>
                  <a:lnTo>
                    <a:pt x="11066" y="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7355170" y="3659124"/>
              <a:ext cx="72046" cy="185817"/>
            </a:xfrm>
            <a:custGeom>
              <a:rect b="b" l="l" r="r" t="t"/>
              <a:pathLst>
                <a:path extrusionOk="0" fill="none" h="10296" w="3992">
                  <a:moveTo>
                    <a:pt x="1" y="1"/>
                  </a:moveTo>
                  <a:lnTo>
                    <a:pt x="504" y="370"/>
                  </a:lnTo>
                  <a:lnTo>
                    <a:pt x="1409" y="1275"/>
                  </a:lnTo>
                  <a:lnTo>
                    <a:pt x="2180" y="2315"/>
                  </a:lnTo>
                  <a:lnTo>
                    <a:pt x="2784" y="3421"/>
                  </a:lnTo>
                  <a:lnTo>
                    <a:pt x="3019" y="4025"/>
                  </a:lnTo>
                  <a:lnTo>
                    <a:pt x="3387" y="5131"/>
                  </a:lnTo>
                  <a:lnTo>
                    <a:pt x="3857" y="7445"/>
                  </a:lnTo>
                  <a:lnTo>
                    <a:pt x="3991" y="8619"/>
                  </a:lnTo>
                  <a:lnTo>
                    <a:pt x="3253" y="9055"/>
                  </a:lnTo>
                  <a:lnTo>
                    <a:pt x="1677" y="9893"/>
                  </a:lnTo>
                  <a:lnTo>
                    <a:pt x="571" y="10228"/>
                  </a:lnTo>
                  <a:lnTo>
                    <a:pt x="1" y="10295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7358797" y="3614944"/>
              <a:ext cx="123481" cy="65982"/>
            </a:xfrm>
            <a:custGeom>
              <a:rect b="b" l="l" r="r" t="t"/>
              <a:pathLst>
                <a:path extrusionOk="0" fill="none" h="3656" w="6842">
                  <a:moveTo>
                    <a:pt x="1" y="101"/>
                  </a:moveTo>
                  <a:lnTo>
                    <a:pt x="470" y="1"/>
                  </a:lnTo>
                  <a:lnTo>
                    <a:pt x="1443" y="168"/>
                  </a:lnTo>
                  <a:lnTo>
                    <a:pt x="2784" y="873"/>
                  </a:lnTo>
                  <a:lnTo>
                    <a:pt x="3555" y="1543"/>
                  </a:lnTo>
                  <a:lnTo>
                    <a:pt x="4260" y="2248"/>
                  </a:lnTo>
                  <a:lnTo>
                    <a:pt x="5467" y="3186"/>
                  </a:lnTo>
                  <a:lnTo>
                    <a:pt x="6372" y="3589"/>
                  </a:lnTo>
                  <a:lnTo>
                    <a:pt x="6842" y="3656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7363038" y="3067256"/>
              <a:ext cx="251167" cy="812787"/>
            </a:xfrm>
            <a:custGeom>
              <a:rect b="b" l="l" r="r" t="t"/>
              <a:pathLst>
                <a:path extrusionOk="0" fill="none" h="45036" w="13917">
                  <a:moveTo>
                    <a:pt x="1" y="45035"/>
                  </a:moveTo>
                  <a:lnTo>
                    <a:pt x="939" y="44901"/>
                  </a:lnTo>
                  <a:lnTo>
                    <a:pt x="2717" y="44298"/>
                  </a:lnTo>
                  <a:lnTo>
                    <a:pt x="4393" y="43426"/>
                  </a:lnTo>
                  <a:lnTo>
                    <a:pt x="5902" y="42286"/>
                  </a:lnTo>
                  <a:lnTo>
                    <a:pt x="6607" y="41649"/>
                  </a:lnTo>
                  <a:lnTo>
                    <a:pt x="7244" y="40978"/>
                  </a:lnTo>
                  <a:lnTo>
                    <a:pt x="8484" y="39536"/>
                  </a:lnTo>
                  <a:lnTo>
                    <a:pt x="10128" y="37256"/>
                  </a:lnTo>
                  <a:lnTo>
                    <a:pt x="11167" y="35680"/>
                  </a:lnTo>
                  <a:lnTo>
                    <a:pt x="12005" y="34405"/>
                  </a:lnTo>
                  <a:lnTo>
                    <a:pt x="13146" y="32393"/>
                  </a:lnTo>
                  <a:lnTo>
                    <a:pt x="13716" y="30985"/>
                  </a:lnTo>
                  <a:lnTo>
                    <a:pt x="13917" y="30247"/>
                  </a:lnTo>
                  <a:lnTo>
                    <a:pt x="13380" y="28436"/>
                  </a:lnTo>
                  <a:lnTo>
                    <a:pt x="9155" y="14922"/>
                  </a:lnTo>
                  <a:lnTo>
                    <a:pt x="7043" y="8853"/>
                  </a:lnTo>
                  <a:lnTo>
                    <a:pt x="6573" y="7579"/>
                  </a:lnTo>
                  <a:lnTo>
                    <a:pt x="5601" y="5399"/>
                  </a:lnTo>
                  <a:lnTo>
                    <a:pt x="4226" y="2918"/>
                  </a:lnTo>
                  <a:lnTo>
                    <a:pt x="2080" y="235"/>
                  </a:lnTo>
                  <a:lnTo>
                    <a:pt x="1744" y="0"/>
                  </a:lnTo>
                </a:path>
              </a:pathLst>
            </a:custGeom>
            <a:noFill/>
            <a:ln cap="rnd" cmpd="sng" w="109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7358797" y="3600434"/>
              <a:ext cx="148296" cy="32684"/>
            </a:xfrm>
            <a:custGeom>
              <a:rect b="b" l="l" r="r" t="t"/>
              <a:pathLst>
                <a:path extrusionOk="0" fill="none" h="1811" w="8217">
                  <a:moveTo>
                    <a:pt x="1" y="905"/>
                  </a:moveTo>
                  <a:lnTo>
                    <a:pt x="437" y="570"/>
                  </a:lnTo>
                  <a:lnTo>
                    <a:pt x="1376" y="168"/>
                  </a:lnTo>
                  <a:lnTo>
                    <a:pt x="2415" y="0"/>
                  </a:lnTo>
                  <a:lnTo>
                    <a:pt x="3488" y="67"/>
                  </a:lnTo>
                  <a:lnTo>
                    <a:pt x="5131" y="436"/>
                  </a:lnTo>
                  <a:lnTo>
                    <a:pt x="7244" y="1341"/>
                  </a:lnTo>
                  <a:lnTo>
                    <a:pt x="8216" y="181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638016" y="3475762"/>
              <a:ext cx="717172" cy="412151"/>
            </a:xfrm>
            <a:custGeom>
              <a:rect b="b" l="l" r="r" t="t"/>
              <a:pathLst>
                <a:path extrusionOk="0" h="22837" w="39738">
                  <a:moveTo>
                    <a:pt x="1" y="0"/>
                  </a:moveTo>
                  <a:lnTo>
                    <a:pt x="1" y="22836"/>
                  </a:lnTo>
                  <a:lnTo>
                    <a:pt x="39738" y="22836"/>
                  </a:lnTo>
                  <a:lnTo>
                    <a:pt x="39738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6634389" y="3887894"/>
              <a:ext cx="724427" cy="21801"/>
            </a:xfrm>
            <a:custGeom>
              <a:rect b="b" l="l" r="r" t="t"/>
              <a:pathLst>
                <a:path extrusionOk="0" h="1208" w="40140">
                  <a:moveTo>
                    <a:pt x="0" y="0"/>
                  </a:moveTo>
                  <a:lnTo>
                    <a:pt x="0" y="1208"/>
                  </a:lnTo>
                  <a:lnTo>
                    <a:pt x="40140" y="1208"/>
                  </a:lnTo>
                  <a:lnTo>
                    <a:pt x="4014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6946069" y="3614944"/>
              <a:ext cx="120449" cy="120449"/>
            </a:xfrm>
            <a:custGeom>
              <a:rect b="b" l="l" r="r" t="t"/>
              <a:pathLst>
                <a:path extrusionOk="0" h="6674" w="6674">
                  <a:moveTo>
                    <a:pt x="2683" y="1"/>
                  </a:moveTo>
                  <a:lnTo>
                    <a:pt x="1476" y="470"/>
                  </a:lnTo>
                  <a:lnTo>
                    <a:pt x="939" y="940"/>
                  </a:lnTo>
                  <a:lnTo>
                    <a:pt x="503" y="1476"/>
                  </a:lnTo>
                  <a:lnTo>
                    <a:pt x="0" y="2683"/>
                  </a:lnTo>
                  <a:lnTo>
                    <a:pt x="0" y="3991"/>
                  </a:lnTo>
                  <a:lnTo>
                    <a:pt x="503" y="5198"/>
                  </a:lnTo>
                  <a:lnTo>
                    <a:pt x="939" y="5735"/>
                  </a:lnTo>
                  <a:lnTo>
                    <a:pt x="1476" y="6171"/>
                  </a:lnTo>
                  <a:lnTo>
                    <a:pt x="2683" y="6674"/>
                  </a:lnTo>
                  <a:lnTo>
                    <a:pt x="3991" y="6674"/>
                  </a:lnTo>
                  <a:lnTo>
                    <a:pt x="5231" y="6171"/>
                  </a:lnTo>
                  <a:lnTo>
                    <a:pt x="5734" y="5735"/>
                  </a:lnTo>
                  <a:lnTo>
                    <a:pt x="6204" y="5198"/>
                  </a:lnTo>
                  <a:lnTo>
                    <a:pt x="6673" y="3991"/>
                  </a:lnTo>
                  <a:lnTo>
                    <a:pt x="6673" y="2683"/>
                  </a:lnTo>
                  <a:lnTo>
                    <a:pt x="6204" y="1476"/>
                  </a:lnTo>
                  <a:lnTo>
                    <a:pt x="5734" y="940"/>
                  </a:lnTo>
                  <a:lnTo>
                    <a:pt x="5231" y="470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6638016" y="3475762"/>
              <a:ext cx="717172" cy="412151"/>
            </a:xfrm>
            <a:custGeom>
              <a:rect b="b" l="l" r="r" t="t"/>
              <a:pathLst>
                <a:path extrusionOk="0" fill="none" h="22837" w="39738">
                  <a:moveTo>
                    <a:pt x="1" y="0"/>
                  </a:moveTo>
                  <a:lnTo>
                    <a:pt x="39738" y="0"/>
                  </a:lnTo>
                  <a:lnTo>
                    <a:pt x="39738" y="22836"/>
                  </a:lnTo>
                  <a:lnTo>
                    <a:pt x="1" y="22836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6817751" y="2638159"/>
              <a:ext cx="341964" cy="288092"/>
            </a:xfrm>
            <a:custGeom>
              <a:rect b="b" l="l" r="r" t="t"/>
              <a:pathLst>
                <a:path extrusionOk="0" fill="none" h="15963" w="18948">
                  <a:moveTo>
                    <a:pt x="1" y="1"/>
                  </a:moveTo>
                  <a:lnTo>
                    <a:pt x="102" y="973"/>
                  </a:lnTo>
                  <a:lnTo>
                    <a:pt x="839" y="5802"/>
                  </a:lnTo>
                  <a:lnTo>
                    <a:pt x="1376" y="8015"/>
                  </a:lnTo>
                  <a:lnTo>
                    <a:pt x="1778" y="9089"/>
                  </a:lnTo>
                  <a:lnTo>
                    <a:pt x="1979" y="9390"/>
                  </a:lnTo>
                  <a:lnTo>
                    <a:pt x="2449" y="10061"/>
                  </a:lnTo>
                  <a:lnTo>
                    <a:pt x="4126" y="12107"/>
                  </a:lnTo>
                  <a:lnTo>
                    <a:pt x="5769" y="13783"/>
                  </a:lnTo>
                  <a:lnTo>
                    <a:pt x="7043" y="14756"/>
                  </a:lnTo>
                  <a:lnTo>
                    <a:pt x="8384" y="15527"/>
                  </a:lnTo>
                  <a:lnTo>
                    <a:pt x="9793" y="15929"/>
                  </a:lnTo>
                  <a:lnTo>
                    <a:pt x="10497" y="15963"/>
                  </a:lnTo>
                  <a:lnTo>
                    <a:pt x="11235" y="15896"/>
                  </a:lnTo>
                  <a:lnTo>
                    <a:pt x="12542" y="15460"/>
                  </a:lnTo>
                  <a:lnTo>
                    <a:pt x="13716" y="14689"/>
                  </a:lnTo>
                  <a:lnTo>
                    <a:pt x="14789" y="13683"/>
                  </a:lnTo>
                  <a:lnTo>
                    <a:pt x="16097" y="11939"/>
                  </a:lnTo>
                  <a:lnTo>
                    <a:pt x="17237" y="9659"/>
                  </a:lnTo>
                  <a:lnTo>
                    <a:pt x="17539" y="8753"/>
                  </a:lnTo>
                  <a:lnTo>
                    <a:pt x="18075" y="6741"/>
                  </a:lnTo>
                  <a:lnTo>
                    <a:pt x="18813" y="2583"/>
                  </a:lnTo>
                  <a:lnTo>
                    <a:pt x="18947" y="470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7141541" y="2686581"/>
              <a:ext cx="29056" cy="95038"/>
            </a:xfrm>
            <a:custGeom>
              <a:rect b="b" l="l" r="r" t="t"/>
              <a:pathLst>
                <a:path extrusionOk="0" fill="none" h="5266" w="1610">
                  <a:moveTo>
                    <a:pt x="0" y="5265"/>
                  </a:moveTo>
                  <a:lnTo>
                    <a:pt x="101" y="5198"/>
                  </a:lnTo>
                  <a:lnTo>
                    <a:pt x="805" y="4595"/>
                  </a:lnTo>
                  <a:lnTo>
                    <a:pt x="1375" y="3689"/>
                  </a:lnTo>
                  <a:lnTo>
                    <a:pt x="1610" y="2885"/>
                  </a:lnTo>
                  <a:lnTo>
                    <a:pt x="1610" y="1879"/>
                  </a:lnTo>
                  <a:lnTo>
                    <a:pt x="1342" y="705"/>
                  </a:lnTo>
                  <a:lnTo>
                    <a:pt x="1006" y="1"/>
                  </a:lnTo>
                </a:path>
              </a:pathLst>
            </a:custGeom>
            <a:noFill/>
            <a:ln cap="rnd" cmpd="sng" w="109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7" name="Google Shape;477;p41"/>
          <p:cNvGrpSpPr/>
          <p:nvPr/>
        </p:nvGrpSpPr>
        <p:grpSpPr>
          <a:xfrm>
            <a:off x="5893575" y="4693150"/>
            <a:ext cx="180859" cy="180123"/>
            <a:chOff x="6034925" y="548950"/>
            <a:chExt cx="180859" cy="180123"/>
          </a:xfrm>
        </p:grpSpPr>
        <p:sp>
          <p:nvSpPr>
            <p:cNvPr id="478" name="Google Shape;478;p41"/>
            <p:cNvSpPr/>
            <p:nvPr/>
          </p:nvSpPr>
          <p:spPr>
            <a:xfrm>
              <a:off x="6119691" y="548950"/>
              <a:ext cx="10242" cy="58824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6119691" y="670601"/>
              <a:ext cx="10242" cy="58472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6156944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6034925" y="634067"/>
              <a:ext cx="58840" cy="10259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41"/>
          <p:cNvSpPr txBox="1"/>
          <p:nvPr>
            <p:ph type="ctrTitle"/>
          </p:nvPr>
        </p:nvSpPr>
        <p:spPr>
          <a:xfrm rot="-249">
            <a:off x="720000" y="1586375"/>
            <a:ext cx="41448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React + Material UI Crash Course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42"/>
          <p:cNvGrpSpPr/>
          <p:nvPr/>
        </p:nvGrpSpPr>
        <p:grpSpPr>
          <a:xfrm>
            <a:off x="719999" y="205925"/>
            <a:ext cx="279251" cy="280503"/>
            <a:chOff x="-2832476" y="459025"/>
            <a:chExt cx="279251" cy="280503"/>
          </a:xfrm>
        </p:grpSpPr>
        <p:sp>
          <p:nvSpPr>
            <p:cNvPr id="488" name="Google Shape;488;p42"/>
            <p:cNvSpPr/>
            <p:nvPr/>
          </p:nvSpPr>
          <p:spPr>
            <a:xfrm>
              <a:off x="-2699761" y="45902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-2699761" y="64805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-2643383" y="590474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-2832476" y="590474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42"/>
          <p:cNvGrpSpPr/>
          <p:nvPr/>
        </p:nvGrpSpPr>
        <p:grpSpPr>
          <a:xfrm>
            <a:off x="8733165" y="297900"/>
            <a:ext cx="243082" cy="242093"/>
            <a:chOff x="6547165" y="297900"/>
            <a:chExt cx="243082" cy="242093"/>
          </a:xfrm>
        </p:grpSpPr>
        <p:sp>
          <p:nvSpPr>
            <p:cNvPr id="493" name="Google Shape;493;p42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42"/>
          <p:cNvGrpSpPr/>
          <p:nvPr/>
        </p:nvGrpSpPr>
        <p:grpSpPr>
          <a:xfrm>
            <a:off x="239852" y="955500"/>
            <a:ext cx="217525" cy="218499"/>
            <a:chOff x="-2166423" y="1208600"/>
            <a:chExt cx="217525" cy="218499"/>
          </a:xfrm>
        </p:grpSpPr>
        <p:sp>
          <p:nvSpPr>
            <p:cNvPr id="498" name="Google Shape;498;p42"/>
            <p:cNvSpPr/>
            <p:nvPr/>
          </p:nvSpPr>
          <p:spPr>
            <a:xfrm>
              <a:off x="-2063043" y="1208600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-2063043" y="1355846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-2019127" y="1310993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-2166423" y="1310993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42"/>
          <p:cNvSpPr txBox="1"/>
          <p:nvPr>
            <p:ph type="title"/>
          </p:nvPr>
        </p:nvSpPr>
        <p:spPr>
          <a:xfrm>
            <a:off x="720000" y="59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 sz="4000">
                <a:solidFill>
                  <a:schemeClr val="dk1"/>
                </a:solidFill>
              </a:rPr>
              <a:t>Biodata</a:t>
            </a:r>
            <a:r>
              <a:rPr lang="es" sz="4000">
                <a:solidFill>
                  <a:schemeClr val="dk1"/>
                </a:solidFill>
              </a:rPr>
              <a:t>.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503" name="Google Shape;5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3196988"/>
            <a:ext cx="1891226" cy="189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2"/>
          <p:cNvPicPr preferRelativeResize="0"/>
          <p:nvPr/>
        </p:nvPicPr>
        <p:blipFill rotWithShape="1">
          <a:blip r:embed="rId4">
            <a:alphaModFix/>
          </a:blip>
          <a:srcRect b="30944" l="0" r="0" t="32487"/>
          <a:stretch/>
        </p:blipFill>
        <p:spPr>
          <a:xfrm>
            <a:off x="6412850" y="3735036"/>
            <a:ext cx="2229126" cy="81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8450" y="3196992"/>
            <a:ext cx="3001426" cy="1584233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2"/>
          <p:cNvSpPr txBox="1"/>
          <p:nvPr/>
        </p:nvSpPr>
        <p:spPr>
          <a:xfrm>
            <a:off x="457375" y="917675"/>
            <a:ext cx="8686500" cy="1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b="1"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Certificados: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Azure AZ-900 y Cisco CCNAv7.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b="1"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Reconocimiento: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Space Zero Gravi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Entrenamiento intensivo para el diseño, desarrollo, pruebas y lanzamiento de pico satélites de bus y carga útil basado en metodología NASA para la administración de proyectos.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b="1"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Constancias: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ANIEI NLP Un caso d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 vida real y ANIEI tratamiento de datos con python.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43"/>
          <p:cNvGrpSpPr/>
          <p:nvPr/>
        </p:nvGrpSpPr>
        <p:grpSpPr>
          <a:xfrm rot="5400000">
            <a:off x="333866" y="1265558"/>
            <a:ext cx="165326" cy="166061"/>
            <a:chOff x="5272527" y="4855649"/>
            <a:chExt cx="165326" cy="166061"/>
          </a:xfrm>
        </p:grpSpPr>
        <p:sp>
          <p:nvSpPr>
            <p:cNvPr id="512" name="Google Shape;512;p43"/>
            <p:cNvSpPr/>
            <p:nvPr/>
          </p:nvSpPr>
          <p:spPr>
            <a:xfrm>
              <a:off x="5351098" y="4855649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5351098" y="4967556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5384476" y="4933468"/>
              <a:ext cx="53377" cy="967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5272527" y="4933468"/>
              <a:ext cx="53411" cy="967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43"/>
          <p:cNvGrpSpPr/>
          <p:nvPr/>
        </p:nvGrpSpPr>
        <p:grpSpPr>
          <a:xfrm>
            <a:off x="854802" y="178924"/>
            <a:ext cx="165326" cy="166061"/>
            <a:chOff x="5272527" y="4855649"/>
            <a:chExt cx="165326" cy="166061"/>
          </a:xfrm>
        </p:grpSpPr>
        <p:sp>
          <p:nvSpPr>
            <p:cNvPr id="517" name="Google Shape;517;p43"/>
            <p:cNvSpPr/>
            <p:nvPr/>
          </p:nvSpPr>
          <p:spPr>
            <a:xfrm>
              <a:off x="5351098" y="4855649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5351098" y="4967556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5384476" y="4933468"/>
              <a:ext cx="53377" cy="967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5272527" y="4933468"/>
              <a:ext cx="53411" cy="967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43"/>
          <p:cNvGrpSpPr/>
          <p:nvPr/>
        </p:nvGrpSpPr>
        <p:grpSpPr>
          <a:xfrm rot="5400000">
            <a:off x="1645144" y="178429"/>
            <a:ext cx="219462" cy="220453"/>
            <a:chOff x="8839387" y="2795671"/>
            <a:chExt cx="219462" cy="220453"/>
          </a:xfrm>
        </p:grpSpPr>
        <p:sp>
          <p:nvSpPr>
            <p:cNvPr id="522" name="Google Shape;522;p43"/>
            <p:cNvSpPr/>
            <p:nvPr/>
          </p:nvSpPr>
          <p:spPr>
            <a:xfrm>
              <a:off x="8943687" y="2795671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8943687" y="2944233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8987995" y="2898979"/>
              <a:ext cx="70854" cy="1284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8839387" y="2898979"/>
              <a:ext cx="70899" cy="1284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43"/>
          <p:cNvGrpSpPr/>
          <p:nvPr/>
        </p:nvGrpSpPr>
        <p:grpSpPr>
          <a:xfrm rot="5400000">
            <a:off x="8484944" y="397879"/>
            <a:ext cx="219462" cy="220453"/>
            <a:chOff x="8839387" y="2795671"/>
            <a:chExt cx="219462" cy="220453"/>
          </a:xfrm>
        </p:grpSpPr>
        <p:sp>
          <p:nvSpPr>
            <p:cNvPr id="527" name="Google Shape;527;p43"/>
            <p:cNvSpPr/>
            <p:nvPr/>
          </p:nvSpPr>
          <p:spPr>
            <a:xfrm>
              <a:off x="8943687" y="2795671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8943687" y="2944233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8987995" y="2898979"/>
              <a:ext cx="70854" cy="1284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8839387" y="2898979"/>
              <a:ext cx="70899" cy="1284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43"/>
          <p:cNvSpPr txBox="1"/>
          <p:nvPr>
            <p:ph type="title"/>
          </p:nvPr>
        </p:nvSpPr>
        <p:spPr>
          <a:xfrm>
            <a:off x="720000" y="3449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 sz="4000"/>
              <a:t>Temario.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720000" y="1254325"/>
            <a:ext cx="83109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SzPts val="2700"/>
              <a:buFont typeface="Roboto"/>
              <a:buChar char="-"/>
            </a:pPr>
            <a:r>
              <a:rPr b="1" lang="es" sz="2700">
                <a:solidFill>
                  <a:srgbClr val="77C6FC"/>
                </a:solidFill>
                <a:latin typeface="Roboto"/>
                <a:ea typeface="Roboto"/>
                <a:cs typeface="Roboto"/>
                <a:sym typeface="Roboto"/>
              </a:rPr>
              <a:t>1. Uso de componentes</a:t>
            </a:r>
            <a:r>
              <a:rPr b="1" lang="es" sz="2700">
                <a:solidFill>
                  <a:srgbClr val="77C6FC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2700">
              <a:solidFill>
                <a:srgbClr val="77C6F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-"/>
            </a:pPr>
            <a:r>
              <a:rPr b="1" lang="es" sz="2700">
                <a:solidFill>
                  <a:srgbClr val="77C6FC"/>
                </a:solidFill>
                <a:latin typeface="Roboto"/>
                <a:ea typeface="Roboto"/>
                <a:cs typeface="Roboto"/>
                <a:sym typeface="Roboto"/>
              </a:rPr>
              <a:t>2. Creación de rutas.</a:t>
            </a:r>
            <a:endParaRPr b="1" sz="2700">
              <a:solidFill>
                <a:srgbClr val="77C6F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-"/>
            </a:pPr>
            <a:r>
              <a:rPr b="1" lang="es" sz="2700">
                <a:solidFill>
                  <a:srgbClr val="77C6FC"/>
                </a:solidFill>
                <a:latin typeface="Roboto"/>
                <a:ea typeface="Roboto"/>
                <a:cs typeface="Roboto"/>
                <a:sym typeface="Roboto"/>
              </a:rPr>
              <a:t>3. Gestión de archivos, texto, enlaces.</a:t>
            </a:r>
            <a:endParaRPr b="1" sz="2700">
              <a:solidFill>
                <a:srgbClr val="77C6F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-"/>
            </a:pPr>
            <a:r>
              <a:rPr b="1" lang="es" sz="2700">
                <a:solidFill>
                  <a:srgbClr val="77C6FC"/>
                </a:solidFill>
                <a:latin typeface="Roboto"/>
                <a:ea typeface="Roboto"/>
                <a:cs typeface="Roboto"/>
                <a:sym typeface="Roboto"/>
              </a:rPr>
              <a:t>4. Ciclos para la automatización del contenido.</a:t>
            </a:r>
            <a:endParaRPr b="1" sz="2700">
              <a:solidFill>
                <a:srgbClr val="77C6F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-"/>
            </a:pPr>
            <a:r>
              <a:rPr b="1" lang="es" sz="2700">
                <a:solidFill>
                  <a:srgbClr val="77C6FC"/>
                </a:solidFill>
                <a:latin typeface="Roboto"/>
                <a:ea typeface="Roboto"/>
                <a:cs typeface="Roboto"/>
                <a:sym typeface="Roboto"/>
              </a:rPr>
              <a:t>5. Diseño responsivo.</a:t>
            </a:r>
            <a:endParaRPr b="1" sz="2700">
              <a:solidFill>
                <a:srgbClr val="77C6F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700"/>
              <a:buFont typeface="Roboto"/>
              <a:buChar char="-"/>
            </a:pPr>
            <a:r>
              <a:rPr b="1" lang="es" sz="2700">
                <a:solidFill>
                  <a:srgbClr val="77C6FC"/>
                </a:solidFill>
                <a:latin typeface="Roboto"/>
                <a:ea typeface="Roboto"/>
                <a:cs typeface="Roboto"/>
                <a:sym typeface="Roboto"/>
              </a:rPr>
              <a:t>6. Testeo / análisis general de la pagina web.</a:t>
            </a:r>
            <a:endParaRPr b="1" sz="3000">
              <a:solidFill>
                <a:srgbClr val="77C6F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99" y="2816775"/>
            <a:ext cx="1211124" cy="12111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8" name="Google Shape;538;p44"/>
          <p:cNvGrpSpPr/>
          <p:nvPr/>
        </p:nvGrpSpPr>
        <p:grpSpPr>
          <a:xfrm rot="10800000">
            <a:off x="1094220" y="4768075"/>
            <a:ext cx="279251" cy="280501"/>
            <a:chOff x="2600586" y="-942975"/>
            <a:chExt cx="279251" cy="280501"/>
          </a:xfrm>
        </p:grpSpPr>
        <p:sp>
          <p:nvSpPr>
            <p:cNvPr id="539" name="Google Shape;539;p44"/>
            <p:cNvSpPr/>
            <p:nvPr/>
          </p:nvSpPr>
          <p:spPr>
            <a:xfrm>
              <a:off x="2733301" y="-942975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2733301" y="-753947"/>
              <a:ext cx="15084" cy="9147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2789679" y="-811527"/>
              <a:ext cx="90158" cy="1634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2600586" y="-811527"/>
              <a:ext cx="90215" cy="1634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3" name="Google Shape;543;p44"/>
          <p:cNvGrpSpPr/>
          <p:nvPr/>
        </p:nvGrpSpPr>
        <p:grpSpPr>
          <a:xfrm rot="10800000">
            <a:off x="4043466" y="4662699"/>
            <a:ext cx="225450" cy="226451"/>
            <a:chOff x="2600577" y="-942975"/>
            <a:chExt cx="225450" cy="226451"/>
          </a:xfrm>
        </p:grpSpPr>
        <p:sp>
          <p:nvSpPr>
            <p:cNvPr id="544" name="Google Shape;544;p44"/>
            <p:cNvSpPr/>
            <p:nvPr/>
          </p:nvSpPr>
          <p:spPr>
            <a:xfrm>
              <a:off x="2707723" y="-942975"/>
              <a:ext cx="12178" cy="73849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2707723" y="-790372"/>
              <a:ext cx="12178" cy="73848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2753239" y="-836856"/>
              <a:ext cx="72788" cy="1319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2600577" y="-836856"/>
              <a:ext cx="72834" cy="1319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44"/>
          <p:cNvGrpSpPr/>
          <p:nvPr/>
        </p:nvGrpSpPr>
        <p:grpSpPr>
          <a:xfrm>
            <a:off x="772452" y="98699"/>
            <a:ext cx="179826" cy="180626"/>
            <a:chOff x="772452" y="98699"/>
            <a:chExt cx="179826" cy="180626"/>
          </a:xfrm>
        </p:grpSpPr>
        <p:sp>
          <p:nvSpPr>
            <p:cNvPr id="549" name="Google Shape;549;p44"/>
            <p:cNvSpPr/>
            <p:nvPr/>
          </p:nvSpPr>
          <p:spPr>
            <a:xfrm>
              <a:off x="857915" y="98699"/>
              <a:ext cx="9713" cy="5890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857915" y="220422"/>
              <a:ext cx="9713" cy="5890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894220" y="183344"/>
              <a:ext cx="58058" cy="10525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772452" y="183344"/>
              <a:ext cx="58095" cy="10525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44"/>
          <p:cNvGrpSpPr/>
          <p:nvPr/>
        </p:nvGrpSpPr>
        <p:grpSpPr>
          <a:xfrm>
            <a:off x="303712" y="1112696"/>
            <a:ext cx="219462" cy="220453"/>
            <a:chOff x="772462" y="98696"/>
            <a:chExt cx="219462" cy="220453"/>
          </a:xfrm>
        </p:grpSpPr>
        <p:sp>
          <p:nvSpPr>
            <p:cNvPr id="554" name="Google Shape;554;p44"/>
            <p:cNvSpPr/>
            <p:nvPr/>
          </p:nvSpPr>
          <p:spPr>
            <a:xfrm>
              <a:off x="876762" y="98696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876762" y="247258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921070" y="202004"/>
              <a:ext cx="70854" cy="1284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772462" y="202004"/>
              <a:ext cx="70899" cy="1284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4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 sz="4000"/>
              <a:t>Funcionamiento.</a:t>
            </a:r>
            <a:endParaRPr sz="4000">
              <a:solidFill>
                <a:schemeClr val="lt2"/>
              </a:solidFill>
            </a:endParaRPr>
          </a:p>
        </p:txBody>
      </p:sp>
      <p:pic>
        <p:nvPicPr>
          <p:cNvPr id="559" name="Google Shape;55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50" y="1744262"/>
            <a:ext cx="2142999" cy="19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1762" y="1451202"/>
            <a:ext cx="2742625" cy="27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2350" y="2134069"/>
            <a:ext cx="1164338" cy="1159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2425" y="1883075"/>
            <a:ext cx="2071575" cy="20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4"/>
          <p:cNvPicPr preferRelativeResize="0"/>
          <p:nvPr/>
        </p:nvPicPr>
        <p:blipFill rotWithShape="1">
          <a:blip r:embed="rId8">
            <a:alphaModFix/>
          </a:blip>
          <a:srcRect b="24580" l="17972" r="17631" t="24580"/>
          <a:stretch/>
        </p:blipFill>
        <p:spPr>
          <a:xfrm>
            <a:off x="6180900" y="2290037"/>
            <a:ext cx="1073926" cy="84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5"/>
          <p:cNvGrpSpPr/>
          <p:nvPr/>
        </p:nvGrpSpPr>
        <p:grpSpPr>
          <a:xfrm>
            <a:off x="8680362" y="2718621"/>
            <a:ext cx="219462" cy="220453"/>
            <a:chOff x="8680362" y="2718621"/>
            <a:chExt cx="219462" cy="220453"/>
          </a:xfrm>
        </p:grpSpPr>
        <p:sp>
          <p:nvSpPr>
            <p:cNvPr id="569" name="Google Shape;569;p45"/>
            <p:cNvSpPr/>
            <p:nvPr/>
          </p:nvSpPr>
          <p:spPr>
            <a:xfrm>
              <a:off x="8784662" y="2718621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8784662" y="2867183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8828970" y="2821929"/>
              <a:ext cx="70854" cy="1284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8680362" y="2821929"/>
              <a:ext cx="70899" cy="1284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3" name="Google Shape;573;p45"/>
          <p:cNvGrpSpPr/>
          <p:nvPr/>
        </p:nvGrpSpPr>
        <p:grpSpPr>
          <a:xfrm>
            <a:off x="8341338" y="4088175"/>
            <a:ext cx="165327" cy="166060"/>
            <a:chOff x="8819650" y="3819100"/>
            <a:chExt cx="165327" cy="166060"/>
          </a:xfrm>
        </p:grpSpPr>
        <p:sp>
          <p:nvSpPr>
            <p:cNvPr id="574" name="Google Shape;574;p45"/>
            <p:cNvSpPr/>
            <p:nvPr/>
          </p:nvSpPr>
          <p:spPr>
            <a:xfrm>
              <a:off x="8898222" y="3819100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8898222" y="3931006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8931600" y="3896918"/>
              <a:ext cx="53377" cy="967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8819650" y="3896918"/>
              <a:ext cx="53411" cy="967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45"/>
          <p:cNvSpPr txBox="1"/>
          <p:nvPr>
            <p:ph type="title"/>
          </p:nvPr>
        </p:nvSpPr>
        <p:spPr>
          <a:xfrm>
            <a:off x="720000" y="2555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 sz="4000"/>
              <a:t>Prácticas.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579" name="Google Shape;579;p45"/>
          <p:cNvSpPr txBox="1"/>
          <p:nvPr>
            <p:ph type="title"/>
          </p:nvPr>
        </p:nvSpPr>
        <p:spPr>
          <a:xfrm>
            <a:off x="482100" y="1223750"/>
            <a:ext cx="817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s" sz="3020">
                <a:solidFill>
                  <a:srgbClr val="6EDBFC"/>
                </a:solidFill>
              </a:rPr>
              <a:t>https://github.com/Gilberto-Guzman/gilberto-guzman.github.io</a:t>
            </a:r>
            <a:endParaRPr sz="3020">
              <a:solidFill>
                <a:srgbClr val="6EDBFC"/>
              </a:solidFill>
            </a:endParaRPr>
          </a:p>
        </p:txBody>
      </p:sp>
      <p:pic>
        <p:nvPicPr>
          <p:cNvPr id="580" name="Google Shape;5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888" y="2482150"/>
            <a:ext cx="25622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46"/>
          <p:cNvGrpSpPr/>
          <p:nvPr/>
        </p:nvGrpSpPr>
        <p:grpSpPr>
          <a:xfrm>
            <a:off x="8680362" y="2718621"/>
            <a:ext cx="219462" cy="220453"/>
            <a:chOff x="8680362" y="2718621"/>
            <a:chExt cx="219462" cy="220453"/>
          </a:xfrm>
        </p:grpSpPr>
        <p:sp>
          <p:nvSpPr>
            <p:cNvPr id="586" name="Google Shape;586;p46"/>
            <p:cNvSpPr/>
            <p:nvPr/>
          </p:nvSpPr>
          <p:spPr>
            <a:xfrm>
              <a:off x="8784662" y="2718621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8784662" y="2867183"/>
              <a:ext cx="11854" cy="71891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8828970" y="2821929"/>
              <a:ext cx="70854" cy="1284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6"/>
            <p:cNvSpPr/>
            <p:nvPr/>
          </p:nvSpPr>
          <p:spPr>
            <a:xfrm>
              <a:off x="8680362" y="2821929"/>
              <a:ext cx="70899" cy="1284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46"/>
          <p:cNvGrpSpPr/>
          <p:nvPr/>
        </p:nvGrpSpPr>
        <p:grpSpPr>
          <a:xfrm>
            <a:off x="8341338" y="4088175"/>
            <a:ext cx="165327" cy="166060"/>
            <a:chOff x="8819650" y="3819100"/>
            <a:chExt cx="165327" cy="166060"/>
          </a:xfrm>
        </p:grpSpPr>
        <p:sp>
          <p:nvSpPr>
            <p:cNvPr id="591" name="Google Shape;591;p46"/>
            <p:cNvSpPr/>
            <p:nvPr/>
          </p:nvSpPr>
          <p:spPr>
            <a:xfrm>
              <a:off x="8898222" y="3819100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6"/>
            <p:cNvSpPr/>
            <p:nvPr/>
          </p:nvSpPr>
          <p:spPr>
            <a:xfrm>
              <a:off x="8898222" y="3931006"/>
              <a:ext cx="8930" cy="54154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6"/>
            <p:cNvSpPr/>
            <p:nvPr/>
          </p:nvSpPr>
          <p:spPr>
            <a:xfrm>
              <a:off x="8931600" y="3896918"/>
              <a:ext cx="53377" cy="9676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6"/>
            <p:cNvSpPr/>
            <p:nvPr/>
          </p:nvSpPr>
          <p:spPr>
            <a:xfrm>
              <a:off x="8819650" y="3896918"/>
              <a:ext cx="53411" cy="9676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5" name="Google Shape;595;p46"/>
          <p:cNvSpPr txBox="1"/>
          <p:nvPr>
            <p:ph type="title"/>
          </p:nvPr>
        </p:nvSpPr>
        <p:spPr>
          <a:xfrm>
            <a:off x="720000" y="2555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s" sz="4000"/>
              <a:t>Documentación</a:t>
            </a:r>
            <a:r>
              <a:rPr lang="es" sz="4000"/>
              <a:t>.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596" name="Google Shape;596;p46"/>
          <p:cNvSpPr txBox="1"/>
          <p:nvPr>
            <p:ph type="title"/>
          </p:nvPr>
        </p:nvSpPr>
        <p:spPr>
          <a:xfrm>
            <a:off x="516775" y="1185188"/>
            <a:ext cx="185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s" sz="3020">
                <a:solidFill>
                  <a:schemeClr val="dk1"/>
                </a:solidFill>
              </a:rPr>
              <a:t>React</a:t>
            </a:r>
            <a:endParaRPr sz="3020">
              <a:solidFill>
                <a:schemeClr val="dk1"/>
              </a:solidFill>
            </a:endParaRPr>
          </a:p>
        </p:txBody>
      </p:sp>
      <p:pic>
        <p:nvPicPr>
          <p:cNvPr id="597" name="Google Shape;5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63" y="1976888"/>
            <a:ext cx="2524125" cy="247755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46"/>
          <p:cNvSpPr txBox="1"/>
          <p:nvPr>
            <p:ph type="title"/>
          </p:nvPr>
        </p:nvSpPr>
        <p:spPr>
          <a:xfrm>
            <a:off x="3354000" y="1185200"/>
            <a:ext cx="243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s" sz="3020">
                <a:solidFill>
                  <a:schemeClr val="dk1"/>
                </a:solidFill>
              </a:rPr>
              <a:t>Material UI</a:t>
            </a:r>
            <a:endParaRPr sz="3020">
              <a:solidFill>
                <a:schemeClr val="dk1"/>
              </a:solidFill>
            </a:endParaRPr>
          </a:p>
        </p:txBody>
      </p:sp>
      <p:pic>
        <p:nvPicPr>
          <p:cNvPr id="599" name="Google Shape;59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938" y="1944075"/>
            <a:ext cx="2524125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46"/>
          <p:cNvSpPr txBox="1"/>
          <p:nvPr>
            <p:ph type="title"/>
          </p:nvPr>
        </p:nvSpPr>
        <p:spPr>
          <a:xfrm>
            <a:off x="6244350" y="1185200"/>
            <a:ext cx="243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s" sz="3020">
                <a:solidFill>
                  <a:schemeClr val="dk1"/>
                </a:solidFill>
              </a:rPr>
              <a:t>Vite</a:t>
            </a:r>
            <a:endParaRPr sz="3020">
              <a:solidFill>
                <a:schemeClr val="dk1"/>
              </a:solidFill>
            </a:endParaRPr>
          </a:p>
        </p:txBody>
      </p:sp>
      <p:pic>
        <p:nvPicPr>
          <p:cNvPr id="601" name="Google Shape;60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0287" y="1948802"/>
            <a:ext cx="2524125" cy="2533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47"/>
          <p:cNvGrpSpPr/>
          <p:nvPr/>
        </p:nvGrpSpPr>
        <p:grpSpPr>
          <a:xfrm>
            <a:off x="476915" y="1014650"/>
            <a:ext cx="243082" cy="242093"/>
            <a:chOff x="6547165" y="297900"/>
            <a:chExt cx="243082" cy="242093"/>
          </a:xfrm>
        </p:grpSpPr>
        <p:sp>
          <p:nvSpPr>
            <p:cNvPr id="607" name="Google Shape;607;p47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47"/>
          <p:cNvGrpSpPr/>
          <p:nvPr/>
        </p:nvGrpSpPr>
        <p:grpSpPr>
          <a:xfrm rot="-5400000">
            <a:off x="5891838" y="4721115"/>
            <a:ext cx="259834" cy="260997"/>
            <a:chOff x="6548002" y="3230725"/>
            <a:chExt cx="217525" cy="218499"/>
          </a:xfrm>
        </p:grpSpPr>
        <p:sp>
          <p:nvSpPr>
            <p:cNvPr id="612" name="Google Shape;612;p47"/>
            <p:cNvSpPr/>
            <p:nvPr/>
          </p:nvSpPr>
          <p:spPr>
            <a:xfrm>
              <a:off x="6651382" y="3230725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0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7"/>
            <p:cNvSpPr/>
            <p:nvPr/>
          </p:nvSpPr>
          <p:spPr>
            <a:xfrm>
              <a:off x="6651382" y="3377971"/>
              <a:ext cx="11750" cy="71253"/>
            </a:xfrm>
            <a:custGeom>
              <a:rect b="b" l="l" r="r" t="t"/>
              <a:pathLst>
                <a:path extrusionOk="0" h="1595" w="263">
                  <a:moveTo>
                    <a:pt x="1" y="1"/>
                  </a:moveTo>
                  <a:lnTo>
                    <a:pt x="1" y="1594"/>
                  </a:lnTo>
                  <a:lnTo>
                    <a:pt x="263" y="1594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7"/>
            <p:cNvSpPr/>
            <p:nvPr/>
          </p:nvSpPr>
          <p:spPr>
            <a:xfrm>
              <a:off x="6695298" y="3333118"/>
              <a:ext cx="70229" cy="12732"/>
            </a:xfrm>
            <a:custGeom>
              <a:rect b="b" l="l" r="r" t="t"/>
              <a:pathLst>
                <a:path extrusionOk="0" h="285" w="1572">
                  <a:moveTo>
                    <a:pt x="0" y="1"/>
                  </a:moveTo>
                  <a:lnTo>
                    <a:pt x="0" y="284"/>
                  </a:lnTo>
                  <a:lnTo>
                    <a:pt x="1572" y="284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7"/>
            <p:cNvSpPr/>
            <p:nvPr/>
          </p:nvSpPr>
          <p:spPr>
            <a:xfrm>
              <a:off x="6548002" y="3333118"/>
              <a:ext cx="70274" cy="12732"/>
            </a:xfrm>
            <a:custGeom>
              <a:rect b="b" l="l" r="r" t="t"/>
              <a:pathLst>
                <a:path extrusionOk="0" h="285" w="1573">
                  <a:moveTo>
                    <a:pt x="1" y="1"/>
                  </a:moveTo>
                  <a:lnTo>
                    <a:pt x="1" y="284"/>
                  </a:lnTo>
                  <a:lnTo>
                    <a:pt x="1573" y="284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47"/>
          <p:cNvSpPr/>
          <p:nvPr/>
        </p:nvSpPr>
        <p:spPr>
          <a:xfrm rot="5400000">
            <a:off x="-660258" y="4369944"/>
            <a:ext cx="1015053" cy="963516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47"/>
          <p:cNvGrpSpPr/>
          <p:nvPr/>
        </p:nvGrpSpPr>
        <p:grpSpPr>
          <a:xfrm>
            <a:off x="1866620" y="14737"/>
            <a:ext cx="176429" cy="175735"/>
            <a:chOff x="6547165" y="297900"/>
            <a:chExt cx="243082" cy="242093"/>
          </a:xfrm>
        </p:grpSpPr>
        <p:sp>
          <p:nvSpPr>
            <p:cNvPr id="618" name="Google Shape;618;p47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7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7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7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p47"/>
          <p:cNvGrpSpPr/>
          <p:nvPr/>
        </p:nvGrpSpPr>
        <p:grpSpPr>
          <a:xfrm>
            <a:off x="7262345" y="852012"/>
            <a:ext cx="176429" cy="175735"/>
            <a:chOff x="6547165" y="297900"/>
            <a:chExt cx="243082" cy="242093"/>
          </a:xfrm>
        </p:grpSpPr>
        <p:sp>
          <p:nvSpPr>
            <p:cNvPr id="623" name="Google Shape;623;p47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47"/>
          <p:cNvGrpSpPr/>
          <p:nvPr/>
        </p:nvGrpSpPr>
        <p:grpSpPr>
          <a:xfrm>
            <a:off x="3126252" y="146588"/>
            <a:ext cx="243082" cy="242093"/>
            <a:chOff x="6547165" y="297900"/>
            <a:chExt cx="243082" cy="242093"/>
          </a:xfrm>
        </p:grpSpPr>
        <p:sp>
          <p:nvSpPr>
            <p:cNvPr id="628" name="Google Shape;628;p47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7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47"/>
          <p:cNvSpPr txBox="1"/>
          <p:nvPr>
            <p:ph idx="1" type="subTitle"/>
          </p:nvPr>
        </p:nvSpPr>
        <p:spPr>
          <a:xfrm>
            <a:off x="667050" y="2450213"/>
            <a:ext cx="78099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/>
              <a:t>josegilbertoguzmangutierrez@gmail.com </a:t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/>
              <a:t>+52 221 529 2048</a:t>
            </a:r>
            <a:endParaRPr sz="2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2300"/>
              <a:t>https://gilberto-guzman.github.io/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33" name="Google Shape;633;p47"/>
          <p:cNvSpPr/>
          <p:nvPr/>
        </p:nvSpPr>
        <p:spPr>
          <a:xfrm>
            <a:off x="6660425" y="463075"/>
            <a:ext cx="1148250" cy="1089950"/>
          </a:xfrm>
          <a:custGeom>
            <a:rect b="b" l="l" r="r" t="t"/>
            <a:pathLst>
              <a:path extrusionOk="0" h="43598" w="45930">
                <a:moveTo>
                  <a:pt x="27755" y="0"/>
                </a:moveTo>
                <a:lnTo>
                  <a:pt x="25171" y="206"/>
                </a:lnTo>
                <a:lnTo>
                  <a:pt x="22611" y="663"/>
                </a:lnTo>
                <a:lnTo>
                  <a:pt x="20073" y="1372"/>
                </a:lnTo>
                <a:lnTo>
                  <a:pt x="17581" y="2287"/>
                </a:lnTo>
                <a:lnTo>
                  <a:pt x="15204" y="3407"/>
                </a:lnTo>
                <a:lnTo>
                  <a:pt x="12940" y="4687"/>
                </a:lnTo>
                <a:lnTo>
                  <a:pt x="10837" y="6150"/>
                </a:lnTo>
                <a:lnTo>
                  <a:pt x="8940" y="7728"/>
                </a:lnTo>
                <a:lnTo>
                  <a:pt x="8071" y="8574"/>
                </a:lnTo>
                <a:lnTo>
                  <a:pt x="7408" y="9259"/>
                </a:lnTo>
                <a:lnTo>
                  <a:pt x="6173" y="10700"/>
                </a:lnTo>
                <a:lnTo>
                  <a:pt x="5602" y="11431"/>
                </a:lnTo>
                <a:lnTo>
                  <a:pt x="4710" y="12689"/>
                </a:lnTo>
                <a:lnTo>
                  <a:pt x="3110" y="15524"/>
                </a:lnTo>
                <a:lnTo>
                  <a:pt x="1761" y="18656"/>
                </a:lnTo>
                <a:lnTo>
                  <a:pt x="732" y="22016"/>
                </a:lnTo>
                <a:lnTo>
                  <a:pt x="389" y="23731"/>
                </a:lnTo>
                <a:lnTo>
                  <a:pt x="206" y="24897"/>
                </a:lnTo>
                <a:lnTo>
                  <a:pt x="1" y="27252"/>
                </a:lnTo>
                <a:lnTo>
                  <a:pt x="23" y="29584"/>
                </a:lnTo>
                <a:lnTo>
                  <a:pt x="321" y="31847"/>
                </a:lnTo>
                <a:lnTo>
                  <a:pt x="869" y="34019"/>
                </a:lnTo>
                <a:lnTo>
                  <a:pt x="1738" y="36076"/>
                </a:lnTo>
                <a:lnTo>
                  <a:pt x="2927" y="37974"/>
                </a:lnTo>
                <a:lnTo>
                  <a:pt x="4436" y="39666"/>
                </a:lnTo>
                <a:lnTo>
                  <a:pt x="5350" y="40420"/>
                </a:lnTo>
                <a:lnTo>
                  <a:pt x="5853" y="40786"/>
                </a:lnTo>
                <a:lnTo>
                  <a:pt x="6905" y="41449"/>
                </a:lnTo>
                <a:lnTo>
                  <a:pt x="8551" y="42272"/>
                </a:lnTo>
                <a:lnTo>
                  <a:pt x="10860" y="43049"/>
                </a:lnTo>
                <a:lnTo>
                  <a:pt x="13283" y="43461"/>
                </a:lnTo>
                <a:lnTo>
                  <a:pt x="15775" y="43598"/>
                </a:lnTo>
                <a:lnTo>
                  <a:pt x="18290" y="43484"/>
                </a:lnTo>
                <a:lnTo>
                  <a:pt x="20759" y="43163"/>
                </a:lnTo>
                <a:lnTo>
                  <a:pt x="23160" y="42683"/>
                </a:lnTo>
                <a:lnTo>
                  <a:pt x="24326" y="42386"/>
                </a:lnTo>
                <a:lnTo>
                  <a:pt x="25537" y="42066"/>
                </a:lnTo>
                <a:lnTo>
                  <a:pt x="27915" y="41266"/>
                </a:lnTo>
                <a:lnTo>
                  <a:pt x="29081" y="40832"/>
                </a:lnTo>
                <a:lnTo>
                  <a:pt x="30224" y="40329"/>
                </a:lnTo>
                <a:lnTo>
                  <a:pt x="32464" y="39208"/>
                </a:lnTo>
                <a:lnTo>
                  <a:pt x="34613" y="37905"/>
                </a:lnTo>
                <a:lnTo>
                  <a:pt x="36625" y="36419"/>
                </a:lnTo>
                <a:lnTo>
                  <a:pt x="38500" y="34773"/>
                </a:lnTo>
                <a:lnTo>
                  <a:pt x="40215" y="32967"/>
                </a:lnTo>
                <a:lnTo>
                  <a:pt x="41746" y="31001"/>
                </a:lnTo>
                <a:lnTo>
                  <a:pt x="43072" y="28898"/>
                </a:lnTo>
                <a:lnTo>
                  <a:pt x="43644" y="27778"/>
                </a:lnTo>
                <a:lnTo>
                  <a:pt x="44192" y="26657"/>
                </a:lnTo>
                <a:lnTo>
                  <a:pt x="45015" y="24303"/>
                </a:lnTo>
                <a:lnTo>
                  <a:pt x="45610" y="21856"/>
                </a:lnTo>
                <a:lnTo>
                  <a:pt x="45907" y="19364"/>
                </a:lnTo>
                <a:lnTo>
                  <a:pt x="45930" y="16872"/>
                </a:lnTo>
                <a:lnTo>
                  <a:pt x="45656" y="14381"/>
                </a:lnTo>
                <a:lnTo>
                  <a:pt x="45061" y="11980"/>
                </a:lnTo>
                <a:lnTo>
                  <a:pt x="44192" y="9648"/>
                </a:lnTo>
                <a:lnTo>
                  <a:pt x="43621" y="8528"/>
                </a:lnTo>
                <a:lnTo>
                  <a:pt x="43278" y="7911"/>
                </a:lnTo>
                <a:lnTo>
                  <a:pt x="42501" y="6745"/>
                </a:lnTo>
                <a:lnTo>
                  <a:pt x="41701" y="5693"/>
                </a:lnTo>
                <a:lnTo>
                  <a:pt x="40809" y="4733"/>
                </a:lnTo>
                <a:lnTo>
                  <a:pt x="39391" y="3453"/>
                </a:lnTo>
                <a:lnTo>
                  <a:pt x="37334" y="2104"/>
                </a:lnTo>
                <a:lnTo>
                  <a:pt x="35093" y="1098"/>
                </a:lnTo>
                <a:lnTo>
                  <a:pt x="32739" y="412"/>
                </a:lnTo>
                <a:lnTo>
                  <a:pt x="30270" y="46"/>
                </a:lnTo>
                <a:lnTo>
                  <a:pt x="277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47"/>
          <p:cNvGrpSpPr/>
          <p:nvPr/>
        </p:nvGrpSpPr>
        <p:grpSpPr>
          <a:xfrm>
            <a:off x="8379402" y="418950"/>
            <a:ext cx="243082" cy="242093"/>
            <a:chOff x="6547165" y="297900"/>
            <a:chExt cx="243082" cy="242093"/>
          </a:xfrm>
        </p:grpSpPr>
        <p:sp>
          <p:nvSpPr>
            <p:cNvPr id="635" name="Google Shape;635;p47"/>
            <p:cNvSpPr/>
            <p:nvPr/>
          </p:nvSpPr>
          <p:spPr>
            <a:xfrm>
              <a:off x="6661093" y="297900"/>
              <a:ext cx="13765" cy="79061"/>
            </a:xfrm>
            <a:custGeom>
              <a:rect b="b" l="l" r="r" t="t"/>
              <a:pathLst>
                <a:path extrusionOk="0" h="3515" w="612">
                  <a:moveTo>
                    <a:pt x="0" y="0"/>
                  </a:moveTo>
                  <a:lnTo>
                    <a:pt x="0" y="3515"/>
                  </a:lnTo>
                  <a:lnTo>
                    <a:pt x="611" y="351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6661093" y="461404"/>
              <a:ext cx="13765" cy="78589"/>
            </a:xfrm>
            <a:custGeom>
              <a:rect b="b" l="l" r="r" t="t"/>
              <a:pathLst>
                <a:path extrusionOk="0" h="3494" w="612">
                  <a:moveTo>
                    <a:pt x="0" y="1"/>
                  </a:moveTo>
                  <a:lnTo>
                    <a:pt x="0" y="3494"/>
                  </a:lnTo>
                  <a:lnTo>
                    <a:pt x="611" y="3494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6711163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1" y="1"/>
                  </a:moveTo>
                  <a:lnTo>
                    <a:pt x="1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6547165" y="412301"/>
              <a:ext cx="79084" cy="13788"/>
            </a:xfrm>
            <a:custGeom>
              <a:rect b="b" l="l" r="r" t="t"/>
              <a:pathLst>
                <a:path extrusionOk="0" h="613" w="3516">
                  <a:moveTo>
                    <a:pt x="0" y="1"/>
                  </a:moveTo>
                  <a:lnTo>
                    <a:pt x="0" y="612"/>
                  </a:lnTo>
                  <a:lnTo>
                    <a:pt x="3515" y="612"/>
                  </a:lnTo>
                  <a:lnTo>
                    <a:pt x="3515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9" name="Google Shape;639;p47"/>
          <p:cNvSpPr txBox="1"/>
          <p:nvPr>
            <p:ph type="title"/>
          </p:nvPr>
        </p:nvSpPr>
        <p:spPr>
          <a:xfrm>
            <a:off x="2646000" y="1709650"/>
            <a:ext cx="385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¿Tienes Alguna Pregunta?</a:t>
            </a:r>
            <a:endParaRPr/>
          </a:p>
        </p:txBody>
      </p:sp>
      <p:sp>
        <p:nvSpPr>
          <p:cNvPr id="640" name="Google Shape;640;p47"/>
          <p:cNvSpPr txBox="1"/>
          <p:nvPr>
            <p:ph idx="4294967295" type="title"/>
          </p:nvPr>
        </p:nvSpPr>
        <p:spPr>
          <a:xfrm>
            <a:off x="598500" y="146600"/>
            <a:ext cx="79470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7200">
                <a:solidFill>
                  <a:schemeClr val="dk1"/>
                </a:solidFill>
              </a:rPr>
              <a:t>¡Muchas Gracias!</a:t>
            </a:r>
            <a:endParaRPr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og SEO: Advices to optimize Posts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6EDBFC"/>
      </a:lt2>
      <a:accent1>
        <a:srgbClr val="07A2D1"/>
      </a:accent1>
      <a:accent2>
        <a:srgbClr val="B6EEFF"/>
      </a:accent2>
      <a:accent3>
        <a:srgbClr val="FFD966"/>
      </a:accent3>
      <a:accent4>
        <a:srgbClr val="6EDBFC"/>
      </a:accent4>
      <a:accent5>
        <a:srgbClr val="07A2D1"/>
      </a:accent5>
      <a:accent6>
        <a:srgbClr val="B6EEFF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