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412" r:id="rId5"/>
  </p:sldIdLst>
  <p:sldSz cx="12192000" cy="6858000"/>
  <p:notesSz cx="6805613" cy="9939338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178" userDrawn="1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12" orient="horz" pos="2160" userDrawn="1">
          <p15:clr>
            <a:srgbClr val="A4A3A4"/>
          </p15:clr>
        </p15:guide>
        <p15:guide id="15" pos="38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7D173A4-7D36-6628-055C-01AEB7A91FB3}" name="Mitchell, Alexia (KTMLP)" initials="MA(" userId="S::alexia.mitchell@kantar.com::c49c006f-6766-44ce-978c-7c365abb019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F0B8"/>
    <a:srgbClr val="89FDE2"/>
    <a:srgbClr val="2EEFEF"/>
    <a:srgbClr val="77C9D0"/>
    <a:srgbClr val="FFEF90"/>
    <a:srgbClr val="002333"/>
    <a:srgbClr val="014A52"/>
    <a:srgbClr val="008998"/>
    <a:srgbClr val="5D8F92"/>
    <a:srgbClr val="F8A4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070011-04BF-42F1-8B1A-218D9F13C981}" v="9" dt="2025-07-02T14:39:07.547"/>
    <p1510:client id="{E9EB6B65-61DB-4216-AABA-97F692022A5B}" v="59" dt="2025-07-02T13:23:04.9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30" autoAdjust="0"/>
    <p:restoredTop sz="93447" autoAdjust="0"/>
  </p:normalViewPr>
  <p:slideViewPr>
    <p:cSldViewPr snapToGrid="0" showGuides="1">
      <p:cViewPr varScale="1">
        <p:scale>
          <a:sx n="51" d="100"/>
          <a:sy n="51" d="100"/>
        </p:scale>
        <p:origin x="102" y="240"/>
      </p:cViewPr>
      <p:guideLst>
        <p:guide orient="horz" pos="4178"/>
        <p:guide orient="horz" pos="3997"/>
        <p:guide orient="horz" pos="2160"/>
        <p:guide pos="3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148" d="100"/>
          <a:sy n="148" d="100"/>
        </p:scale>
        <p:origin x="564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herme Martins" userId="3225c968-56bc-4bc5-8b5a-3417fdcd79ff" providerId="ADAL" clId="{E9EB6B65-61DB-4216-AABA-97F692022A5B}"/>
    <pc:docChg chg="undo custSel addSld delSld modSld sldOrd addSection delSection modSection">
      <pc:chgData name="Guilherme Martins" userId="3225c968-56bc-4bc5-8b5a-3417fdcd79ff" providerId="ADAL" clId="{E9EB6B65-61DB-4216-AABA-97F692022A5B}" dt="2025-07-02T13:23:04.929" v="770"/>
      <pc:docMkLst>
        <pc:docMk/>
      </pc:docMkLst>
      <pc:sldChg chg="modSp mod">
        <pc:chgData name="Guilherme Martins" userId="3225c968-56bc-4bc5-8b5a-3417fdcd79ff" providerId="ADAL" clId="{E9EB6B65-61DB-4216-AABA-97F692022A5B}" dt="2025-07-02T01:58:31.152" v="767" actId="14100"/>
        <pc:sldMkLst>
          <pc:docMk/>
          <pc:sldMk cId="2995460809" sldId="412"/>
        </pc:sldMkLst>
        <pc:spChg chg="mod">
          <ac:chgData name="Guilherme Martins" userId="3225c968-56bc-4bc5-8b5a-3417fdcd79ff" providerId="ADAL" clId="{E9EB6B65-61DB-4216-AABA-97F692022A5B}" dt="2025-07-02T00:08:12.230" v="493" actId="790"/>
          <ac:spMkLst>
            <pc:docMk/>
            <pc:sldMk cId="2995460809" sldId="412"/>
            <ac:spMk id="5" creationId="{306FFA67-E1CB-B19F-AEB6-1C2A8902AC3F}"/>
          </ac:spMkLst>
        </pc:spChg>
        <pc:spChg chg="mod">
          <ac:chgData name="Guilherme Martins" userId="3225c968-56bc-4bc5-8b5a-3417fdcd79ff" providerId="ADAL" clId="{E9EB6B65-61DB-4216-AABA-97F692022A5B}" dt="2025-07-02T01:58:31.152" v="767" actId="14100"/>
          <ac:spMkLst>
            <pc:docMk/>
            <pc:sldMk cId="2995460809" sldId="412"/>
            <ac:spMk id="10" creationId="{9B9386EA-689E-22B2-2BE8-947F91FDE3C6}"/>
          </ac:spMkLst>
        </pc:spChg>
      </pc:sldChg>
      <pc:sldChg chg="add del setBg">
        <pc:chgData name="Guilherme Martins" userId="3225c968-56bc-4bc5-8b5a-3417fdcd79ff" providerId="ADAL" clId="{E9EB6B65-61DB-4216-AABA-97F692022A5B}" dt="2025-07-01T23:07:24.325" v="3"/>
        <pc:sldMkLst>
          <pc:docMk/>
          <pc:sldMk cId="606492566" sldId="413"/>
        </pc:sldMkLst>
      </pc:sldChg>
      <pc:sldChg chg="addSp delSp modSp new mod">
        <pc:chgData name="Guilherme Martins" userId="3225c968-56bc-4bc5-8b5a-3417fdcd79ff" providerId="ADAL" clId="{E9EB6B65-61DB-4216-AABA-97F692022A5B}" dt="2025-07-02T00:09:17.167" v="590" actId="313"/>
        <pc:sldMkLst>
          <pc:docMk/>
          <pc:sldMk cId="871791165" sldId="413"/>
        </pc:sldMkLst>
        <pc:spChg chg="mod">
          <ac:chgData name="Guilherme Martins" userId="3225c968-56bc-4bc5-8b5a-3417fdcd79ff" providerId="ADAL" clId="{E9EB6B65-61DB-4216-AABA-97F692022A5B}" dt="2025-07-02T00:08:12.230" v="493" actId="790"/>
          <ac:spMkLst>
            <pc:docMk/>
            <pc:sldMk cId="871791165" sldId="413"/>
            <ac:spMk id="2" creationId="{EA442262-29AD-BA2D-E9C2-F66F77F53A11}"/>
          </ac:spMkLst>
        </pc:spChg>
        <pc:spChg chg="del">
          <ac:chgData name="Guilherme Martins" userId="3225c968-56bc-4bc5-8b5a-3417fdcd79ff" providerId="ADAL" clId="{E9EB6B65-61DB-4216-AABA-97F692022A5B}" dt="2025-07-01T23:07:59.654" v="8" actId="478"/>
          <ac:spMkLst>
            <pc:docMk/>
            <pc:sldMk cId="871791165" sldId="413"/>
            <ac:spMk id="3" creationId="{4C6CDE91-24CA-CCD5-895F-684615485170}"/>
          </ac:spMkLst>
        </pc:spChg>
        <pc:spChg chg="add mod">
          <ac:chgData name="Guilherme Martins" userId="3225c968-56bc-4bc5-8b5a-3417fdcd79ff" providerId="ADAL" clId="{E9EB6B65-61DB-4216-AABA-97F692022A5B}" dt="2025-07-02T00:08:12.230" v="493" actId="790"/>
          <ac:spMkLst>
            <pc:docMk/>
            <pc:sldMk cId="871791165" sldId="413"/>
            <ac:spMk id="4" creationId="{932F71C6-5C1D-473C-22A0-261A016551AD}"/>
          </ac:spMkLst>
        </pc:spChg>
        <pc:spChg chg="add mod">
          <ac:chgData name="Guilherme Martins" userId="3225c968-56bc-4bc5-8b5a-3417fdcd79ff" providerId="ADAL" clId="{E9EB6B65-61DB-4216-AABA-97F692022A5B}" dt="2025-07-02T00:08:12.230" v="493" actId="790"/>
          <ac:spMkLst>
            <pc:docMk/>
            <pc:sldMk cId="871791165" sldId="413"/>
            <ac:spMk id="5" creationId="{AD278076-07E4-215D-C24D-C6B794BC6A0A}"/>
          </ac:spMkLst>
        </pc:spChg>
        <pc:spChg chg="add mod">
          <ac:chgData name="Guilherme Martins" userId="3225c968-56bc-4bc5-8b5a-3417fdcd79ff" providerId="ADAL" clId="{E9EB6B65-61DB-4216-AABA-97F692022A5B}" dt="2025-07-02T00:09:17.167" v="590" actId="313"/>
          <ac:spMkLst>
            <pc:docMk/>
            <pc:sldMk cId="871791165" sldId="413"/>
            <ac:spMk id="6" creationId="{83728C66-BBF9-3047-6C39-30A0A442C370}"/>
          </ac:spMkLst>
        </pc:spChg>
      </pc:sldChg>
      <pc:sldChg chg="addSp delSp modSp add mod">
        <pc:chgData name="Guilherme Martins" userId="3225c968-56bc-4bc5-8b5a-3417fdcd79ff" providerId="ADAL" clId="{E9EB6B65-61DB-4216-AABA-97F692022A5B}" dt="2025-07-02T00:10:32.350" v="599" actId="20577"/>
        <pc:sldMkLst>
          <pc:docMk/>
          <pc:sldMk cId="3494467256" sldId="414"/>
        </pc:sldMkLst>
        <pc:spChg chg="mod">
          <ac:chgData name="Guilherme Martins" userId="3225c968-56bc-4bc5-8b5a-3417fdcd79ff" providerId="ADAL" clId="{E9EB6B65-61DB-4216-AABA-97F692022A5B}" dt="2025-07-02T00:08:12.230" v="493" actId="790"/>
          <ac:spMkLst>
            <pc:docMk/>
            <pc:sldMk cId="3494467256" sldId="414"/>
            <ac:spMk id="2" creationId="{FB9A900A-A173-9E1E-F84F-09E2CCB34C22}"/>
          </ac:spMkLst>
        </pc:spChg>
        <pc:spChg chg="add mod">
          <ac:chgData name="Guilherme Martins" userId="3225c968-56bc-4bc5-8b5a-3417fdcd79ff" providerId="ADAL" clId="{E9EB6B65-61DB-4216-AABA-97F692022A5B}" dt="2025-07-02T00:08:12.230" v="493" actId="790"/>
          <ac:spMkLst>
            <pc:docMk/>
            <pc:sldMk cId="3494467256" sldId="414"/>
            <ac:spMk id="3" creationId="{88E89576-245B-5261-0318-79A269BCD87D}"/>
          </ac:spMkLst>
        </pc:spChg>
        <pc:spChg chg="del">
          <ac:chgData name="Guilherme Martins" userId="3225c968-56bc-4bc5-8b5a-3417fdcd79ff" providerId="ADAL" clId="{E9EB6B65-61DB-4216-AABA-97F692022A5B}" dt="2025-07-01T23:08:19.085" v="15" actId="478"/>
          <ac:spMkLst>
            <pc:docMk/>
            <pc:sldMk cId="3494467256" sldId="414"/>
            <ac:spMk id="4" creationId="{2BE585EC-4C86-3462-BB5A-C3C152A5B48C}"/>
          </ac:spMkLst>
        </pc:spChg>
        <pc:spChg chg="del">
          <ac:chgData name="Guilherme Martins" userId="3225c968-56bc-4bc5-8b5a-3417fdcd79ff" providerId="ADAL" clId="{E9EB6B65-61DB-4216-AABA-97F692022A5B}" dt="2025-07-01T23:08:17.728" v="14" actId="478"/>
          <ac:spMkLst>
            <pc:docMk/>
            <pc:sldMk cId="3494467256" sldId="414"/>
            <ac:spMk id="5" creationId="{B3B6E036-BFD3-5689-19E4-2509260D98C2}"/>
          </ac:spMkLst>
        </pc:spChg>
        <pc:spChg chg="del">
          <ac:chgData name="Guilherme Martins" userId="3225c968-56bc-4bc5-8b5a-3417fdcd79ff" providerId="ADAL" clId="{E9EB6B65-61DB-4216-AABA-97F692022A5B}" dt="2025-07-01T23:08:16.249" v="13" actId="478"/>
          <ac:spMkLst>
            <pc:docMk/>
            <pc:sldMk cId="3494467256" sldId="414"/>
            <ac:spMk id="6" creationId="{FAF518BF-561D-A5B7-C9F8-C9A4FCF9F383}"/>
          </ac:spMkLst>
        </pc:spChg>
        <pc:spChg chg="add mod">
          <ac:chgData name="Guilherme Martins" userId="3225c968-56bc-4bc5-8b5a-3417fdcd79ff" providerId="ADAL" clId="{E9EB6B65-61DB-4216-AABA-97F692022A5B}" dt="2025-07-02T00:10:32.350" v="599" actId="20577"/>
          <ac:spMkLst>
            <pc:docMk/>
            <pc:sldMk cId="3494467256" sldId="414"/>
            <ac:spMk id="7" creationId="{28DC4A99-00B8-2391-7FBB-8A964FD5BDED}"/>
          </ac:spMkLst>
        </pc:spChg>
        <pc:spChg chg="add mod">
          <ac:chgData name="Guilherme Martins" userId="3225c968-56bc-4bc5-8b5a-3417fdcd79ff" providerId="ADAL" clId="{E9EB6B65-61DB-4216-AABA-97F692022A5B}" dt="2025-07-02T00:08:12.230" v="493" actId="790"/>
          <ac:spMkLst>
            <pc:docMk/>
            <pc:sldMk cId="3494467256" sldId="414"/>
            <ac:spMk id="8" creationId="{A05990E3-3E32-8FA4-64A3-29C6DC3351C7}"/>
          </ac:spMkLst>
        </pc:spChg>
        <pc:spChg chg="add mod">
          <ac:chgData name="Guilherme Martins" userId="3225c968-56bc-4bc5-8b5a-3417fdcd79ff" providerId="ADAL" clId="{E9EB6B65-61DB-4216-AABA-97F692022A5B}" dt="2025-07-01T23:17:48.948" v="48"/>
          <ac:spMkLst>
            <pc:docMk/>
            <pc:sldMk cId="3494467256" sldId="414"/>
            <ac:spMk id="10" creationId="{DCE52D0F-680C-66D2-DAFE-D1BD68476360}"/>
          </ac:spMkLst>
        </pc:spChg>
        <pc:spChg chg="add mod">
          <ac:chgData name="Guilherme Martins" userId="3225c968-56bc-4bc5-8b5a-3417fdcd79ff" providerId="ADAL" clId="{E9EB6B65-61DB-4216-AABA-97F692022A5B}" dt="2025-07-01T23:17:48.948" v="48"/>
          <ac:spMkLst>
            <pc:docMk/>
            <pc:sldMk cId="3494467256" sldId="414"/>
            <ac:spMk id="11" creationId="{0739293D-9D79-3B04-0DA4-D428F526804B}"/>
          </ac:spMkLst>
        </pc:spChg>
        <pc:spChg chg="add del mod">
          <ac:chgData name="Guilherme Martins" userId="3225c968-56bc-4bc5-8b5a-3417fdcd79ff" providerId="ADAL" clId="{E9EB6B65-61DB-4216-AABA-97F692022A5B}" dt="2025-07-01T23:18:01.339" v="52" actId="478"/>
          <ac:spMkLst>
            <pc:docMk/>
            <pc:sldMk cId="3494467256" sldId="414"/>
            <ac:spMk id="12" creationId="{EF824758-BD80-B859-4790-7DF5DE004449}"/>
          </ac:spMkLst>
        </pc:spChg>
        <pc:spChg chg="add mod">
          <ac:chgData name="Guilherme Martins" userId="3225c968-56bc-4bc5-8b5a-3417fdcd79ff" providerId="ADAL" clId="{E9EB6B65-61DB-4216-AABA-97F692022A5B}" dt="2025-07-02T00:08:12.230" v="493" actId="790"/>
          <ac:spMkLst>
            <pc:docMk/>
            <pc:sldMk cId="3494467256" sldId="414"/>
            <ac:spMk id="14" creationId="{978AD79B-4208-3575-4BFA-9287384C292E}"/>
          </ac:spMkLst>
        </pc:spChg>
        <pc:spChg chg="add mod">
          <ac:chgData name="Guilherme Martins" userId="3225c968-56bc-4bc5-8b5a-3417fdcd79ff" providerId="ADAL" clId="{E9EB6B65-61DB-4216-AABA-97F692022A5B}" dt="2025-07-02T00:08:12.230" v="493" actId="790"/>
          <ac:spMkLst>
            <pc:docMk/>
            <pc:sldMk cId="3494467256" sldId="414"/>
            <ac:spMk id="15" creationId="{A7F30DF8-8B8D-FA49-8620-8450EBEAD206}"/>
          </ac:spMkLst>
        </pc:spChg>
        <pc:spChg chg="add mod">
          <ac:chgData name="Guilherme Martins" userId="3225c968-56bc-4bc5-8b5a-3417fdcd79ff" providerId="ADAL" clId="{E9EB6B65-61DB-4216-AABA-97F692022A5B}" dt="2025-07-02T00:08:12.230" v="493" actId="790"/>
          <ac:spMkLst>
            <pc:docMk/>
            <pc:sldMk cId="3494467256" sldId="414"/>
            <ac:spMk id="16" creationId="{3750B5E6-307C-8BEA-2F78-4428B36C35CA}"/>
          </ac:spMkLst>
        </pc:spChg>
        <pc:spChg chg="add mod">
          <ac:chgData name="Guilherme Martins" userId="3225c968-56bc-4bc5-8b5a-3417fdcd79ff" providerId="ADAL" clId="{E9EB6B65-61DB-4216-AABA-97F692022A5B}" dt="2025-07-02T00:08:12.230" v="493" actId="790"/>
          <ac:spMkLst>
            <pc:docMk/>
            <pc:sldMk cId="3494467256" sldId="414"/>
            <ac:spMk id="18" creationId="{8A20A9E9-C287-9E94-BE3F-E67294777591}"/>
          </ac:spMkLst>
        </pc:spChg>
        <pc:spChg chg="add mod">
          <ac:chgData name="Guilherme Martins" userId="3225c968-56bc-4bc5-8b5a-3417fdcd79ff" providerId="ADAL" clId="{E9EB6B65-61DB-4216-AABA-97F692022A5B}" dt="2025-07-02T00:08:12.230" v="493" actId="790"/>
          <ac:spMkLst>
            <pc:docMk/>
            <pc:sldMk cId="3494467256" sldId="414"/>
            <ac:spMk id="19" creationId="{4386FE9D-02A7-53EA-78AC-B23A90330F55}"/>
          </ac:spMkLst>
        </pc:spChg>
        <pc:spChg chg="add mod">
          <ac:chgData name="Guilherme Martins" userId="3225c968-56bc-4bc5-8b5a-3417fdcd79ff" providerId="ADAL" clId="{E9EB6B65-61DB-4216-AABA-97F692022A5B}" dt="2025-07-02T00:08:12.230" v="493" actId="790"/>
          <ac:spMkLst>
            <pc:docMk/>
            <pc:sldMk cId="3494467256" sldId="414"/>
            <ac:spMk id="20" creationId="{4876479F-C6A5-A9EE-FB3A-B5FBAF6D09E3}"/>
          </ac:spMkLst>
        </pc:spChg>
        <pc:spChg chg="add del mod">
          <ac:chgData name="Guilherme Martins" userId="3225c968-56bc-4bc5-8b5a-3417fdcd79ff" providerId="ADAL" clId="{E9EB6B65-61DB-4216-AABA-97F692022A5B}" dt="2025-07-01T23:18:48.187" v="63" actId="478"/>
          <ac:spMkLst>
            <pc:docMk/>
            <pc:sldMk cId="3494467256" sldId="414"/>
            <ac:spMk id="21" creationId="{874336E7-0C18-3BA7-7211-6FB0C6D4A88C}"/>
          </ac:spMkLst>
        </pc:spChg>
        <pc:grpChg chg="add del mod">
          <ac:chgData name="Guilherme Martins" userId="3225c968-56bc-4bc5-8b5a-3417fdcd79ff" providerId="ADAL" clId="{E9EB6B65-61DB-4216-AABA-97F692022A5B}" dt="2025-07-01T23:18:01.918" v="53" actId="478"/>
          <ac:grpSpMkLst>
            <pc:docMk/>
            <pc:sldMk cId="3494467256" sldId="414"/>
            <ac:grpSpMk id="9" creationId="{C3306B3F-A40C-CB77-E6E6-AAFEF83FB91D}"/>
          </ac:grpSpMkLst>
        </pc:grpChg>
        <pc:grpChg chg="add mod">
          <ac:chgData name="Guilherme Martins" userId="3225c968-56bc-4bc5-8b5a-3417fdcd79ff" providerId="ADAL" clId="{E9EB6B65-61DB-4216-AABA-97F692022A5B}" dt="2025-07-01T23:34:01.574" v="187" actId="1076"/>
          <ac:grpSpMkLst>
            <pc:docMk/>
            <pc:sldMk cId="3494467256" sldId="414"/>
            <ac:grpSpMk id="13" creationId="{D8D3B080-0CE7-A7EB-181F-233E5CD63FD9}"/>
          </ac:grpSpMkLst>
        </pc:grpChg>
        <pc:grpChg chg="add mod">
          <ac:chgData name="Guilherme Martins" userId="3225c968-56bc-4bc5-8b5a-3417fdcd79ff" providerId="ADAL" clId="{E9EB6B65-61DB-4216-AABA-97F692022A5B}" dt="2025-07-01T23:34:01.574" v="187" actId="1076"/>
          <ac:grpSpMkLst>
            <pc:docMk/>
            <pc:sldMk cId="3494467256" sldId="414"/>
            <ac:grpSpMk id="17" creationId="{8A4534C3-27C3-62B3-1237-DA0A8D34C54B}"/>
          </ac:grpSpMkLst>
        </pc:grpChg>
      </pc:sldChg>
      <pc:sldChg chg="addSp delSp modSp add mod">
        <pc:chgData name="Guilherme Martins" userId="3225c968-56bc-4bc5-8b5a-3417fdcd79ff" providerId="ADAL" clId="{E9EB6B65-61DB-4216-AABA-97F692022A5B}" dt="2025-07-02T00:25:00.500" v="630" actId="115"/>
        <pc:sldMkLst>
          <pc:docMk/>
          <pc:sldMk cId="10023627" sldId="415"/>
        </pc:sldMkLst>
        <pc:spChg chg="mod">
          <ac:chgData name="Guilherme Martins" userId="3225c968-56bc-4bc5-8b5a-3417fdcd79ff" providerId="ADAL" clId="{E9EB6B65-61DB-4216-AABA-97F692022A5B}" dt="2025-07-02T00:08:12.230" v="493" actId="790"/>
          <ac:spMkLst>
            <pc:docMk/>
            <pc:sldMk cId="10023627" sldId="415"/>
            <ac:spMk id="2" creationId="{75B847EC-622F-33A6-7B6B-E97135EF6BFB}"/>
          </ac:spMkLst>
        </pc:spChg>
        <pc:spChg chg="del">
          <ac:chgData name="Guilherme Martins" userId="3225c968-56bc-4bc5-8b5a-3417fdcd79ff" providerId="ADAL" clId="{E9EB6B65-61DB-4216-AABA-97F692022A5B}" dt="2025-07-01T23:19:28.140" v="90" actId="478"/>
          <ac:spMkLst>
            <pc:docMk/>
            <pc:sldMk cId="10023627" sldId="415"/>
            <ac:spMk id="3" creationId="{242C16B5-CD98-62F6-6774-F22B5444B39F}"/>
          </ac:spMkLst>
        </pc:spChg>
        <pc:spChg chg="add mod">
          <ac:chgData name="Guilherme Martins" userId="3225c968-56bc-4bc5-8b5a-3417fdcd79ff" providerId="ADAL" clId="{E9EB6B65-61DB-4216-AABA-97F692022A5B}" dt="2025-07-02T00:08:12.230" v="493" actId="790"/>
          <ac:spMkLst>
            <pc:docMk/>
            <pc:sldMk cId="10023627" sldId="415"/>
            <ac:spMk id="4" creationId="{4C9A6680-243D-21CB-D48C-DAA35D705D1B}"/>
          </ac:spMkLst>
        </pc:spChg>
        <pc:spChg chg="add mod">
          <ac:chgData name="Guilherme Martins" userId="3225c968-56bc-4bc5-8b5a-3417fdcd79ff" providerId="ADAL" clId="{E9EB6B65-61DB-4216-AABA-97F692022A5B}" dt="2025-07-02T00:08:12.230" v="493" actId="790"/>
          <ac:spMkLst>
            <pc:docMk/>
            <pc:sldMk cId="10023627" sldId="415"/>
            <ac:spMk id="5" creationId="{BCB57F0E-7F25-2F44-751F-603B09507E8B}"/>
          </ac:spMkLst>
        </pc:spChg>
        <pc:spChg chg="add mod">
          <ac:chgData name="Guilherme Martins" userId="3225c968-56bc-4bc5-8b5a-3417fdcd79ff" providerId="ADAL" clId="{E9EB6B65-61DB-4216-AABA-97F692022A5B}" dt="2025-07-02T00:08:12.230" v="493" actId="790"/>
          <ac:spMkLst>
            <pc:docMk/>
            <pc:sldMk cId="10023627" sldId="415"/>
            <ac:spMk id="6" creationId="{CA636E05-5733-A971-9780-C848DB3F6AF2}"/>
          </ac:spMkLst>
        </pc:spChg>
        <pc:spChg chg="del">
          <ac:chgData name="Guilherme Martins" userId="3225c968-56bc-4bc5-8b5a-3417fdcd79ff" providerId="ADAL" clId="{E9EB6B65-61DB-4216-AABA-97F692022A5B}" dt="2025-07-01T23:19:26.333" v="89" actId="478"/>
          <ac:spMkLst>
            <pc:docMk/>
            <pc:sldMk cId="10023627" sldId="415"/>
            <ac:spMk id="7" creationId="{D44EC7AF-E397-BC84-FD86-63A22890BD27}"/>
          </ac:spMkLst>
        </pc:spChg>
        <pc:spChg chg="del">
          <ac:chgData name="Guilherme Martins" userId="3225c968-56bc-4bc5-8b5a-3417fdcd79ff" providerId="ADAL" clId="{E9EB6B65-61DB-4216-AABA-97F692022A5B}" dt="2025-07-01T23:18:58.493" v="65" actId="478"/>
          <ac:spMkLst>
            <pc:docMk/>
            <pc:sldMk cId="10023627" sldId="415"/>
            <ac:spMk id="8" creationId="{6C83B4E0-C587-27FE-2C79-F20EA1E0E4EE}"/>
          </ac:spMkLst>
        </pc:spChg>
        <pc:spChg chg="add mod">
          <ac:chgData name="Guilherme Martins" userId="3225c968-56bc-4bc5-8b5a-3417fdcd79ff" providerId="ADAL" clId="{E9EB6B65-61DB-4216-AABA-97F692022A5B}" dt="2025-07-02T00:25:00.500" v="630" actId="115"/>
          <ac:spMkLst>
            <pc:docMk/>
            <pc:sldMk cId="10023627" sldId="415"/>
            <ac:spMk id="9" creationId="{0FE7F32B-143D-DFB3-F8D4-A3CE2D607B29}"/>
          </ac:spMkLst>
        </pc:spChg>
        <pc:spChg chg="del">
          <ac:chgData name="Guilherme Martins" userId="3225c968-56bc-4bc5-8b5a-3417fdcd79ff" providerId="ADAL" clId="{E9EB6B65-61DB-4216-AABA-97F692022A5B}" dt="2025-07-01T23:19:03.716" v="70" actId="478"/>
          <ac:spMkLst>
            <pc:docMk/>
            <pc:sldMk cId="10023627" sldId="415"/>
            <ac:spMk id="16" creationId="{5F296F97-571E-9CC7-C0CA-E7BA1913167B}"/>
          </ac:spMkLst>
        </pc:spChg>
        <pc:spChg chg="mod">
          <ac:chgData name="Guilherme Martins" userId="3225c968-56bc-4bc5-8b5a-3417fdcd79ff" providerId="ADAL" clId="{E9EB6B65-61DB-4216-AABA-97F692022A5B}" dt="2025-07-01T23:19:01.607" v="67" actId="6549"/>
          <ac:spMkLst>
            <pc:docMk/>
            <pc:sldMk cId="10023627" sldId="415"/>
            <ac:spMk id="19" creationId="{B16D9DE4-250A-D2FA-B64D-B05CD89120A7}"/>
          </ac:spMkLst>
        </pc:spChg>
        <pc:spChg chg="del">
          <ac:chgData name="Guilherme Martins" userId="3225c968-56bc-4bc5-8b5a-3417fdcd79ff" providerId="ADAL" clId="{E9EB6B65-61DB-4216-AABA-97F692022A5B}" dt="2025-07-01T23:19:03.115" v="69" actId="478"/>
          <ac:spMkLst>
            <pc:docMk/>
            <pc:sldMk cId="10023627" sldId="415"/>
            <ac:spMk id="20" creationId="{2514141F-DF2B-C7CC-9F3B-FBA9540C1B4E}"/>
          </ac:spMkLst>
        </pc:spChg>
        <pc:grpChg chg="del">
          <ac:chgData name="Guilherme Martins" userId="3225c968-56bc-4bc5-8b5a-3417fdcd79ff" providerId="ADAL" clId="{E9EB6B65-61DB-4216-AABA-97F692022A5B}" dt="2025-07-01T23:19:00.570" v="66" actId="478"/>
          <ac:grpSpMkLst>
            <pc:docMk/>
            <pc:sldMk cId="10023627" sldId="415"/>
            <ac:grpSpMk id="13" creationId="{F961632F-D483-29B7-891C-45DB57408E68}"/>
          </ac:grpSpMkLst>
        </pc:grpChg>
        <pc:grpChg chg="del">
          <ac:chgData name="Guilherme Martins" userId="3225c968-56bc-4bc5-8b5a-3417fdcd79ff" providerId="ADAL" clId="{E9EB6B65-61DB-4216-AABA-97F692022A5B}" dt="2025-07-01T23:19:02.075" v="68" actId="478"/>
          <ac:grpSpMkLst>
            <pc:docMk/>
            <pc:sldMk cId="10023627" sldId="415"/>
            <ac:grpSpMk id="17" creationId="{6E348D26-DE6E-2663-24F9-9B4A42429265}"/>
          </ac:grpSpMkLst>
        </pc:grpChg>
        <pc:picChg chg="add mod">
          <ac:chgData name="Guilherme Martins" userId="3225c968-56bc-4bc5-8b5a-3417fdcd79ff" providerId="ADAL" clId="{E9EB6B65-61DB-4216-AABA-97F692022A5B}" dt="2025-07-01T23:21:02.835" v="106" actId="1076"/>
          <ac:picMkLst>
            <pc:docMk/>
            <pc:sldMk cId="10023627" sldId="415"/>
            <ac:picMk id="11" creationId="{9C9C2FD5-53D0-9851-04FB-701718304B68}"/>
          </ac:picMkLst>
        </pc:picChg>
      </pc:sldChg>
      <pc:sldChg chg="addSp delSp modSp add mod modTransition modAnim">
        <pc:chgData name="Guilherme Martins" userId="3225c968-56bc-4bc5-8b5a-3417fdcd79ff" providerId="ADAL" clId="{E9EB6B65-61DB-4216-AABA-97F692022A5B}" dt="2025-07-02T00:38:27.582" v="648" actId="1076"/>
        <pc:sldMkLst>
          <pc:docMk/>
          <pc:sldMk cId="1909823056" sldId="416"/>
        </pc:sldMkLst>
        <pc:spChg chg="mod">
          <ac:chgData name="Guilherme Martins" userId="3225c968-56bc-4bc5-8b5a-3417fdcd79ff" providerId="ADAL" clId="{E9EB6B65-61DB-4216-AABA-97F692022A5B}" dt="2025-07-02T00:08:12.230" v="493" actId="790"/>
          <ac:spMkLst>
            <pc:docMk/>
            <pc:sldMk cId="1909823056" sldId="416"/>
            <ac:spMk id="2" creationId="{3D644816-7D38-2D37-2392-1E2E614ABC42}"/>
          </ac:spMkLst>
        </pc:spChg>
        <pc:spChg chg="add mod">
          <ac:chgData name="Guilherme Martins" userId="3225c968-56bc-4bc5-8b5a-3417fdcd79ff" providerId="ADAL" clId="{E9EB6B65-61DB-4216-AABA-97F692022A5B}" dt="2025-07-02T00:27:07.713" v="641" actId="14100"/>
          <ac:spMkLst>
            <pc:docMk/>
            <pc:sldMk cId="1909823056" sldId="416"/>
            <ac:spMk id="3" creationId="{E72E244B-12B9-388B-2C1E-108484C6B772}"/>
          </ac:spMkLst>
        </pc:spChg>
        <pc:spChg chg="del mod">
          <ac:chgData name="Guilherme Martins" userId="3225c968-56bc-4bc5-8b5a-3417fdcd79ff" providerId="ADAL" clId="{E9EB6B65-61DB-4216-AABA-97F692022A5B}" dt="2025-07-01T23:21:22.643" v="114" actId="478"/>
          <ac:spMkLst>
            <pc:docMk/>
            <pc:sldMk cId="1909823056" sldId="416"/>
            <ac:spMk id="4" creationId="{40B422D5-4653-0711-B761-7C205A58C289}"/>
          </ac:spMkLst>
        </pc:spChg>
        <pc:spChg chg="del mod">
          <ac:chgData name="Guilherme Martins" userId="3225c968-56bc-4bc5-8b5a-3417fdcd79ff" providerId="ADAL" clId="{E9EB6B65-61DB-4216-AABA-97F692022A5B}" dt="2025-07-01T23:21:21.438" v="112" actId="478"/>
          <ac:spMkLst>
            <pc:docMk/>
            <pc:sldMk cId="1909823056" sldId="416"/>
            <ac:spMk id="5" creationId="{C5A9E4DB-B697-5B57-207C-E4C1B6BE84B2}"/>
          </ac:spMkLst>
        </pc:spChg>
        <pc:spChg chg="del">
          <ac:chgData name="Guilherme Martins" userId="3225c968-56bc-4bc5-8b5a-3417fdcd79ff" providerId="ADAL" clId="{E9EB6B65-61DB-4216-AABA-97F692022A5B}" dt="2025-07-01T23:21:18.684" v="109" actId="478"/>
          <ac:spMkLst>
            <pc:docMk/>
            <pc:sldMk cId="1909823056" sldId="416"/>
            <ac:spMk id="6" creationId="{CC921845-AFC7-06F6-48DF-4555D1B668BF}"/>
          </ac:spMkLst>
        </pc:spChg>
        <pc:spChg chg="add mod">
          <ac:chgData name="Guilherme Martins" userId="3225c968-56bc-4bc5-8b5a-3417fdcd79ff" providerId="ADAL" clId="{E9EB6B65-61DB-4216-AABA-97F692022A5B}" dt="2025-07-02T00:28:54.977" v="646" actId="20577"/>
          <ac:spMkLst>
            <pc:docMk/>
            <pc:sldMk cId="1909823056" sldId="416"/>
            <ac:spMk id="7" creationId="{7AF4C686-F8F3-B0E0-B6D5-49F1D091BE43}"/>
          </ac:spMkLst>
        </pc:spChg>
        <pc:spChg chg="del">
          <ac:chgData name="Guilherme Martins" userId="3225c968-56bc-4bc5-8b5a-3417fdcd79ff" providerId="ADAL" clId="{E9EB6B65-61DB-4216-AABA-97F692022A5B}" dt="2025-07-01T23:21:17.673" v="108" actId="478"/>
          <ac:spMkLst>
            <pc:docMk/>
            <pc:sldMk cId="1909823056" sldId="416"/>
            <ac:spMk id="9" creationId="{EB2D7BEF-5418-AE3C-2B88-947EF490AD3A}"/>
          </ac:spMkLst>
        </pc:spChg>
        <pc:spChg chg="add mod">
          <ac:chgData name="Guilherme Martins" userId="3225c968-56bc-4bc5-8b5a-3417fdcd79ff" providerId="ADAL" clId="{E9EB6B65-61DB-4216-AABA-97F692022A5B}" dt="2025-07-02T00:08:12.230" v="493" actId="790"/>
          <ac:spMkLst>
            <pc:docMk/>
            <pc:sldMk cId="1909823056" sldId="416"/>
            <ac:spMk id="10" creationId="{1B63B86A-1052-76B0-47C0-558B39317BDD}"/>
          </ac:spMkLst>
        </pc:spChg>
        <pc:spChg chg="add mod">
          <ac:chgData name="Guilherme Martins" userId="3225c968-56bc-4bc5-8b5a-3417fdcd79ff" providerId="ADAL" clId="{E9EB6B65-61DB-4216-AABA-97F692022A5B}" dt="2025-07-02T00:28:30.037" v="645" actId="20577"/>
          <ac:spMkLst>
            <pc:docMk/>
            <pc:sldMk cId="1909823056" sldId="416"/>
            <ac:spMk id="12" creationId="{44E12375-5A5F-FFCA-9F69-89C3BF9BBD77}"/>
          </ac:spMkLst>
        </pc:spChg>
        <pc:spChg chg="add del mod topLvl">
          <ac:chgData name="Guilherme Martins" userId="3225c968-56bc-4bc5-8b5a-3417fdcd79ff" providerId="ADAL" clId="{E9EB6B65-61DB-4216-AABA-97F692022A5B}" dt="2025-07-02T00:08:12.230" v="493" actId="790"/>
          <ac:spMkLst>
            <pc:docMk/>
            <pc:sldMk cId="1909823056" sldId="416"/>
            <ac:spMk id="15" creationId="{1C3D3803-ACA8-47F5-25BF-021B001249D9}"/>
          </ac:spMkLst>
        </pc:spChg>
        <pc:spChg chg="mod">
          <ac:chgData name="Guilherme Martins" userId="3225c968-56bc-4bc5-8b5a-3417fdcd79ff" providerId="ADAL" clId="{E9EB6B65-61DB-4216-AABA-97F692022A5B}" dt="2025-07-01T23:23:30.066" v="126" actId="478"/>
          <ac:spMkLst>
            <pc:docMk/>
            <pc:sldMk cId="1909823056" sldId="416"/>
            <ac:spMk id="18" creationId="{7F272577-02C1-F824-330D-2C50E1B5BDD6}"/>
          </ac:spMkLst>
        </pc:spChg>
        <pc:spChg chg="add del mod topLvl">
          <ac:chgData name="Guilherme Martins" userId="3225c968-56bc-4bc5-8b5a-3417fdcd79ff" providerId="ADAL" clId="{E9EB6B65-61DB-4216-AABA-97F692022A5B}" dt="2025-07-02T00:08:12.230" v="493" actId="790"/>
          <ac:spMkLst>
            <pc:docMk/>
            <pc:sldMk cId="1909823056" sldId="416"/>
            <ac:spMk id="23" creationId="{63DEC7FB-A0B1-4632-9CB0-5E3A9C4F2F36}"/>
          </ac:spMkLst>
        </pc:spChg>
        <pc:spChg chg="mod">
          <ac:chgData name="Guilherme Martins" userId="3225c968-56bc-4bc5-8b5a-3417fdcd79ff" providerId="ADAL" clId="{E9EB6B65-61DB-4216-AABA-97F692022A5B}" dt="2025-07-02T00:08:12.230" v="493" actId="790"/>
          <ac:spMkLst>
            <pc:docMk/>
            <pc:sldMk cId="1909823056" sldId="416"/>
            <ac:spMk id="25" creationId="{A64F34E0-0081-5E72-2ACE-8582FCDD4E1C}"/>
          </ac:spMkLst>
        </pc:spChg>
        <pc:spChg chg="add del mod topLvl">
          <ac:chgData name="Guilherme Martins" userId="3225c968-56bc-4bc5-8b5a-3417fdcd79ff" providerId="ADAL" clId="{E9EB6B65-61DB-4216-AABA-97F692022A5B}" dt="2025-07-02T00:08:12.230" v="493" actId="790"/>
          <ac:spMkLst>
            <pc:docMk/>
            <pc:sldMk cId="1909823056" sldId="416"/>
            <ac:spMk id="27" creationId="{CA2AD092-E9B8-9ED0-FC6D-5C1ED0067484}"/>
          </ac:spMkLst>
        </pc:spChg>
        <pc:spChg chg="mod">
          <ac:chgData name="Guilherme Martins" userId="3225c968-56bc-4bc5-8b5a-3417fdcd79ff" providerId="ADAL" clId="{E9EB6B65-61DB-4216-AABA-97F692022A5B}" dt="2025-07-02T00:08:12.230" v="493" actId="790"/>
          <ac:spMkLst>
            <pc:docMk/>
            <pc:sldMk cId="1909823056" sldId="416"/>
            <ac:spMk id="30" creationId="{6859F9C4-BAD6-0ADE-BEEB-ECCBD05D2B2E}"/>
          </ac:spMkLst>
        </pc:spChg>
        <pc:grpChg chg="add del mod">
          <ac:chgData name="Guilherme Martins" userId="3225c968-56bc-4bc5-8b5a-3417fdcd79ff" providerId="ADAL" clId="{E9EB6B65-61DB-4216-AABA-97F692022A5B}" dt="2025-07-01T23:33:16.795" v="184" actId="478"/>
          <ac:grpSpMkLst>
            <pc:docMk/>
            <pc:sldMk cId="1909823056" sldId="416"/>
            <ac:grpSpMk id="14" creationId="{94CE32FE-1220-DA29-6011-D00A4671FC1C}"/>
          </ac:grpSpMkLst>
        </pc:grpChg>
        <pc:grpChg chg="mod topLvl">
          <ac:chgData name="Guilherme Martins" userId="3225c968-56bc-4bc5-8b5a-3417fdcd79ff" providerId="ADAL" clId="{E9EB6B65-61DB-4216-AABA-97F692022A5B}" dt="2025-07-01T23:33:16.795" v="184" actId="478"/>
          <ac:grpSpMkLst>
            <pc:docMk/>
            <pc:sldMk cId="1909823056" sldId="416"/>
            <ac:grpSpMk id="16" creationId="{70338E25-521B-3F2E-6078-1BDB15BB38EB}"/>
          </ac:grpSpMkLst>
        </pc:grpChg>
        <pc:grpChg chg="add del mod">
          <ac:chgData name="Guilherme Martins" userId="3225c968-56bc-4bc5-8b5a-3417fdcd79ff" providerId="ADAL" clId="{E9EB6B65-61DB-4216-AABA-97F692022A5B}" dt="2025-07-01T23:33:16.371" v="183" actId="478"/>
          <ac:grpSpMkLst>
            <pc:docMk/>
            <pc:sldMk cId="1909823056" sldId="416"/>
            <ac:grpSpMk id="20" creationId="{F879BA72-4D24-F998-1FE3-1A7C6930640C}"/>
          </ac:grpSpMkLst>
        </pc:grpChg>
        <pc:grpChg chg="mod topLvl">
          <ac:chgData name="Guilherme Martins" userId="3225c968-56bc-4bc5-8b5a-3417fdcd79ff" providerId="ADAL" clId="{E9EB6B65-61DB-4216-AABA-97F692022A5B}" dt="2025-07-01T23:33:16.371" v="183" actId="478"/>
          <ac:grpSpMkLst>
            <pc:docMk/>
            <pc:sldMk cId="1909823056" sldId="416"/>
            <ac:grpSpMk id="21" creationId="{9CFE2538-D552-5228-24A9-76A831A08DAE}"/>
          </ac:grpSpMkLst>
        </pc:grpChg>
        <pc:grpChg chg="add del mod">
          <ac:chgData name="Guilherme Martins" userId="3225c968-56bc-4bc5-8b5a-3417fdcd79ff" providerId="ADAL" clId="{E9EB6B65-61DB-4216-AABA-97F692022A5B}" dt="2025-07-01T23:33:16.065" v="182" actId="478"/>
          <ac:grpSpMkLst>
            <pc:docMk/>
            <pc:sldMk cId="1909823056" sldId="416"/>
            <ac:grpSpMk id="26" creationId="{4E4D7265-827C-4E15-0F28-2E2C59334D8C}"/>
          </ac:grpSpMkLst>
        </pc:grpChg>
        <pc:grpChg chg="mod topLvl">
          <ac:chgData name="Guilherme Martins" userId="3225c968-56bc-4bc5-8b5a-3417fdcd79ff" providerId="ADAL" clId="{E9EB6B65-61DB-4216-AABA-97F692022A5B}" dt="2025-07-01T23:33:16.065" v="182" actId="478"/>
          <ac:grpSpMkLst>
            <pc:docMk/>
            <pc:sldMk cId="1909823056" sldId="416"/>
            <ac:grpSpMk id="28" creationId="{2C7BEB4C-51AA-ABA2-8AC6-7B9C8550C81B}"/>
          </ac:grpSpMkLst>
        </pc:grpChg>
        <pc:picChg chg="add mod">
          <ac:chgData name="Guilherme Martins" userId="3225c968-56bc-4bc5-8b5a-3417fdcd79ff" providerId="ADAL" clId="{E9EB6B65-61DB-4216-AABA-97F692022A5B}" dt="2025-07-02T00:38:27.582" v="648" actId="1076"/>
          <ac:picMkLst>
            <pc:docMk/>
            <pc:sldMk cId="1909823056" sldId="416"/>
            <ac:picMk id="8" creationId="{F570EC57-2506-16AC-4745-0115E53EF909}"/>
          </ac:picMkLst>
        </pc:picChg>
        <pc:picChg chg="del">
          <ac:chgData name="Guilherme Martins" userId="3225c968-56bc-4bc5-8b5a-3417fdcd79ff" providerId="ADAL" clId="{E9EB6B65-61DB-4216-AABA-97F692022A5B}" dt="2025-07-01T23:21:19.245" v="110" actId="478"/>
          <ac:picMkLst>
            <pc:docMk/>
            <pc:sldMk cId="1909823056" sldId="416"/>
            <ac:picMk id="11" creationId="{7D9FF20F-6C6B-F0ED-FC50-4A901A6A6270}"/>
          </ac:picMkLst>
        </pc:picChg>
        <pc:picChg chg="add mod ord">
          <ac:chgData name="Guilherme Martins" userId="3225c968-56bc-4bc5-8b5a-3417fdcd79ff" providerId="ADAL" clId="{E9EB6B65-61DB-4216-AABA-97F692022A5B}" dt="2025-07-01T23:31:53.993" v="172" actId="167"/>
          <ac:picMkLst>
            <pc:docMk/>
            <pc:sldMk cId="1909823056" sldId="416"/>
            <ac:picMk id="13" creationId="{C0AEDF47-6308-6499-682C-4B607C8A575E}"/>
          </ac:picMkLst>
        </pc:picChg>
        <pc:picChg chg="del mod">
          <ac:chgData name="Guilherme Martins" userId="3225c968-56bc-4bc5-8b5a-3417fdcd79ff" providerId="ADAL" clId="{E9EB6B65-61DB-4216-AABA-97F692022A5B}" dt="2025-07-01T23:23:30.066" v="126" actId="478"/>
          <ac:picMkLst>
            <pc:docMk/>
            <pc:sldMk cId="1909823056" sldId="416"/>
            <ac:picMk id="17" creationId="{2E220D5A-EBDF-A106-0B63-3E8DB7D8C6CC}"/>
          </ac:picMkLst>
        </pc:picChg>
        <pc:picChg chg="del mod">
          <ac:chgData name="Guilherme Martins" userId="3225c968-56bc-4bc5-8b5a-3417fdcd79ff" providerId="ADAL" clId="{E9EB6B65-61DB-4216-AABA-97F692022A5B}" dt="2025-07-01T23:24:01.691" v="133" actId="478"/>
          <ac:picMkLst>
            <pc:docMk/>
            <pc:sldMk cId="1909823056" sldId="416"/>
            <ac:picMk id="22" creationId="{386F1D5E-B530-5112-5F11-2E67FF09F92D}"/>
          </ac:picMkLst>
        </pc:picChg>
        <pc:picChg chg="del mod">
          <ac:chgData name="Guilherme Martins" userId="3225c968-56bc-4bc5-8b5a-3417fdcd79ff" providerId="ADAL" clId="{E9EB6B65-61DB-4216-AABA-97F692022A5B}" dt="2025-07-01T23:24:20.244" v="138" actId="478"/>
          <ac:picMkLst>
            <pc:docMk/>
            <pc:sldMk cId="1909823056" sldId="416"/>
            <ac:picMk id="29" creationId="{1D7CCF22-0FAE-E468-200B-02C44E47C522}"/>
          </ac:picMkLst>
        </pc:picChg>
        <pc:picChg chg="add mod">
          <ac:chgData name="Guilherme Martins" userId="3225c968-56bc-4bc5-8b5a-3417fdcd79ff" providerId="ADAL" clId="{E9EB6B65-61DB-4216-AABA-97F692022A5B}" dt="2025-07-01T23:27:15.736" v="158" actId="1076"/>
          <ac:picMkLst>
            <pc:docMk/>
            <pc:sldMk cId="1909823056" sldId="416"/>
            <ac:picMk id="34" creationId="{64EDA512-A95E-E041-3FDD-4C8AC731F9DB}"/>
          </ac:picMkLst>
        </pc:picChg>
        <pc:picChg chg="add mod">
          <ac:chgData name="Guilherme Martins" userId="3225c968-56bc-4bc5-8b5a-3417fdcd79ff" providerId="ADAL" clId="{E9EB6B65-61DB-4216-AABA-97F692022A5B}" dt="2025-07-01T23:30:11.574" v="160" actId="1076"/>
          <ac:picMkLst>
            <pc:docMk/>
            <pc:sldMk cId="1909823056" sldId="416"/>
            <ac:picMk id="35" creationId="{F4CD8970-EECA-95A1-F126-B9DE8B58E366}"/>
          </ac:picMkLst>
        </pc:picChg>
        <pc:picChg chg="add mod">
          <ac:chgData name="Guilherme Martins" userId="3225c968-56bc-4bc5-8b5a-3417fdcd79ff" providerId="ADAL" clId="{E9EB6B65-61DB-4216-AABA-97F692022A5B}" dt="2025-07-01T23:31:24.082" v="166" actId="1076"/>
          <ac:picMkLst>
            <pc:docMk/>
            <pc:sldMk cId="1909823056" sldId="416"/>
            <ac:picMk id="37" creationId="{17967026-97E5-9928-2250-6BCBB3D09767}"/>
          </ac:picMkLst>
        </pc:picChg>
        <pc:cxnChg chg="mod">
          <ac:chgData name="Guilherme Martins" userId="3225c968-56bc-4bc5-8b5a-3417fdcd79ff" providerId="ADAL" clId="{E9EB6B65-61DB-4216-AABA-97F692022A5B}" dt="2025-07-01T23:25:27.688" v="152" actId="14100"/>
          <ac:cxnSpMkLst>
            <pc:docMk/>
            <pc:sldMk cId="1909823056" sldId="416"/>
            <ac:cxnSpMk id="19" creationId="{10479E59-8B52-0C93-BD11-DF7E1B9ED610}"/>
          </ac:cxnSpMkLst>
        </pc:cxnChg>
        <pc:cxnChg chg="mod">
          <ac:chgData name="Guilherme Martins" userId="3225c968-56bc-4bc5-8b5a-3417fdcd79ff" providerId="ADAL" clId="{E9EB6B65-61DB-4216-AABA-97F692022A5B}" dt="2025-07-01T23:24:01.691" v="133" actId="478"/>
          <ac:cxnSpMkLst>
            <pc:docMk/>
            <pc:sldMk cId="1909823056" sldId="416"/>
            <ac:cxnSpMk id="24" creationId="{833BEE9D-FAA5-0BBC-0A11-E1C0CF206AA3}"/>
          </ac:cxnSpMkLst>
        </pc:cxnChg>
        <pc:cxnChg chg="mod">
          <ac:chgData name="Guilherme Martins" userId="3225c968-56bc-4bc5-8b5a-3417fdcd79ff" providerId="ADAL" clId="{E9EB6B65-61DB-4216-AABA-97F692022A5B}" dt="2025-07-01T23:24:20.244" v="138" actId="478"/>
          <ac:cxnSpMkLst>
            <pc:docMk/>
            <pc:sldMk cId="1909823056" sldId="416"/>
            <ac:cxnSpMk id="31" creationId="{560349A8-03E3-76CC-8589-872DAAEC3A9E}"/>
          </ac:cxnSpMkLst>
        </pc:cxnChg>
      </pc:sldChg>
      <pc:sldChg chg="addSp delSp modSp add mod ord">
        <pc:chgData name="Guilherme Martins" userId="3225c968-56bc-4bc5-8b5a-3417fdcd79ff" providerId="ADAL" clId="{E9EB6B65-61DB-4216-AABA-97F692022A5B}" dt="2025-07-02T13:23:04.929" v="770"/>
        <pc:sldMkLst>
          <pc:docMk/>
          <pc:sldMk cId="2622965382" sldId="417"/>
        </pc:sldMkLst>
        <pc:spChg chg="mod">
          <ac:chgData name="Guilherme Martins" userId="3225c968-56bc-4bc5-8b5a-3417fdcd79ff" providerId="ADAL" clId="{E9EB6B65-61DB-4216-AABA-97F692022A5B}" dt="2025-07-02T00:08:12.230" v="493" actId="790"/>
          <ac:spMkLst>
            <pc:docMk/>
            <pc:sldMk cId="2622965382" sldId="417"/>
            <ac:spMk id="2" creationId="{4C97F2BA-E9BC-B10A-6EEE-103ACDB3F02F}"/>
          </ac:spMkLst>
        </pc:spChg>
        <pc:spChg chg="del">
          <ac:chgData name="Guilherme Martins" userId="3225c968-56bc-4bc5-8b5a-3417fdcd79ff" providerId="ADAL" clId="{E9EB6B65-61DB-4216-AABA-97F692022A5B}" dt="2025-07-01T23:34:54.283" v="203" actId="478"/>
          <ac:spMkLst>
            <pc:docMk/>
            <pc:sldMk cId="2622965382" sldId="417"/>
            <ac:spMk id="3" creationId="{7EDB436E-64D8-DD22-7B07-606B662E0598}"/>
          </ac:spMkLst>
        </pc:spChg>
        <pc:spChg chg="add mod">
          <ac:chgData name="Guilherme Martins" userId="3225c968-56bc-4bc5-8b5a-3417fdcd79ff" providerId="ADAL" clId="{E9EB6B65-61DB-4216-AABA-97F692022A5B}" dt="2025-07-02T00:08:12.230" v="493" actId="790"/>
          <ac:spMkLst>
            <pc:docMk/>
            <pc:sldMk cId="2622965382" sldId="417"/>
            <ac:spMk id="4" creationId="{2C034298-6E91-850A-418E-7EB03FE6AA4D}"/>
          </ac:spMkLst>
        </pc:spChg>
        <pc:spChg chg="add mod">
          <ac:chgData name="Guilherme Martins" userId="3225c968-56bc-4bc5-8b5a-3417fdcd79ff" providerId="ADAL" clId="{E9EB6B65-61DB-4216-AABA-97F692022A5B}" dt="2025-07-02T00:08:12.230" v="493" actId="790"/>
          <ac:spMkLst>
            <pc:docMk/>
            <pc:sldMk cId="2622965382" sldId="417"/>
            <ac:spMk id="5" creationId="{C817A5C0-ED45-B51F-9DB6-B8DF25710E19}"/>
          </ac:spMkLst>
        </pc:spChg>
        <pc:spChg chg="add mod">
          <ac:chgData name="Guilherme Martins" userId="3225c968-56bc-4bc5-8b5a-3417fdcd79ff" providerId="ADAL" clId="{E9EB6B65-61DB-4216-AABA-97F692022A5B}" dt="2025-07-02T00:08:12.230" v="493" actId="790"/>
          <ac:spMkLst>
            <pc:docMk/>
            <pc:sldMk cId="2622965382" sldId="417"/>
            <ac:spMk id="6" creationId="{D313C710-CF8B-09A8-1EE1-DB532DB7F7DC}"/>
          </ac:spMkLst>
        </pc:spChg>
        <pc:spChg chg="del">
          <ac:chgData name="Guilherme Martins" userId="3225c968-56bc-4bc5-8b5a-3417fdcd79ff" providerId="ADAL" clId="{E9EB6B65-61DB-4216-AABA-97F692022A5B}" dt="2025-07-01T23:34:52.666" v="202" actId="478"/>
          <ac:spMkLst>
            <pc:docMk/>
            <pc:sldMk cId="2622965382" sldId="417"/>
            <ac:spMk id="7" creationId="{4F7709BC-2F25-DA7C-6DA9-C3F34F8AB5E6}"/>
          </ac:spMkLst>
        </pc:spChg>
        <pc:spChg chg="add del mod">
          <ac:chgData name="Guilherme Martins" userId="3225c968-56bc-4bc5-8b5a-3417fdcd79ff" providerId="ADAL" clId="{E9EB6B65-61DB-4216-AABA-97F692022A5B}" dt="2025-07-01T23:36:49.909" v="265" actId="478"/>
          <ac:spMkLst>
            <pc:docMk/>
            <pc:sldMk cId="2622965382" sldId="417"/>
            <ac:spMk id="9" creationId="{3CA80D37-FF99-48D9-3107-201A6C8BB9FE}"/>
          </ac:spMkLst>
        </pc:spChg>
        <pc:spChg chg="del">
          <ac:chgData name="Guilherme Martins" userId="3225c968-56bc-4bc5-8b5a-3417fdcd79ff" providerId="ADAL" clId="{E9EB6B65-61DB-4216-AABA-97F692022A5B}" dt="2025-07-01T23:34:47.014" v="201" actId="478"/>
          <ac:spMkLst>
            <pc:docMk/>
            <pc:sldMk cId="2622965382" sldId="417"/>
            <ac:spMk id="10" creationId="{942F28C0-7DBA-A28C-15EE-24CC9CBCC37F}"/>
          </ac:spMkLst>
        </pc:spChg>
        <pc:spChg chg="del">
          <ac:chgData name="Guilherme Martins" userId="3225c968-56bc-4bc5-8b5a-3417fdcd79ff" providerId="ADAL" clId="{E9EB6B65-61DB-4216-AABA-97F692022A5B}" dt="2025-07-01T23:37:22.321" v="274" actId="478"/>
          <ac:spMkLst>
            <pc:docMk/>
            <pc:sldMk cId="2622965382" sldId="417"/>
            <ac:spMk id="12" creationId="{AF54AC09-E053-07C8-6809-884B5573B46D}"/>
          </ac:spMkLst>
        </pc:spChg>
        <pc:spChg chg="add mod">
          <ac:chgData name="Guilherme Martins" userId="3225c968-56bc-4bc5-8b5a-3417fdcd79ff" providerId="ADAL" clId="{E9EB6B65-61DB-4216-AABA-97F692022A5B}" dt="2025-07-02T00:08:12.230" v="493" actId="790"/>
          <ac:spMkLst>
            <pc:docMk/>
            <pc:sldMk cId="2622965382" sldId="417"/>
            <ac:spMk id="17" creationId="{CFE83AC6-0D28-56B3-1889-C1EE991F49D9}"/>
          </ac:spMkLst>
        </pc:spChg>
        <pc:spChg chg="del topLvl">
          <ac:chgData name="Guilherme Martins" userId="3225c968-56bc-4bc5-8b5a-3417fdcd79ff" providerId="ADAL" clId="{E9EB6B65-61DB-4216-AABA-97F692022A5B}" dt="2025-07-01T23:34:40.028" v="197" actId="478"/>
          <ac:spMkLst>
            <pc:docMk/>
            <pc:sldMk cId="2622965382" sldId="417"/>
            <ac:spMk id="23" creationId="{B5F8BBD3-221C-3AEC-243C-F7B989D8EA64}"/>
          </ac:spMkLst>
        </pc:spChg>
        <pc:spChg chg="add mod">
          <ac:chgData name="Guilherme Martins" userId="3225c968-56bc-4bc5-8b5a-3417fdcd79ff" providerId="ADAL" clId="{E9EB6B65-61DB-4216-AABA-97F692022A5B}" dt="2025-07-02T00:45:05.668" v="714" actId="20577"/>
          <ac:spMkLst>
            <pc:docMk/>
            <pc:sldMk cId="2622965382" sldId="417"/>
            <ac:spMk id="29" creationId="{F1376204-4402-6237-8C27-402D349D80A7}"/>
          </ac:spMkLst>
        </pc:spChg>
        <pc:spChg chg="mod">
          <ac:chgData name="Guilherme Martins" userId="3225c968-56bc-4bc5-8b5a-3417fdcd79ff" providerId="ADAL" clId="{E9EB6B65-61DB-4216-AABA-97F692022A5B}" dt="2025-07-01T23:34:32.994" v="192" actId="6549"/>
          <ac:spMkLst>
            <pc:docMk/>
            <pc:sldMk cId="2622965382" sldId="417"/>
            <ac:spMk id="30" creationId="{77FEEF49-4D39-D892-185F-4A6D0F463433}"/>
          </ac:spMkLst>
        </pc:spChg>
        <pc:spChg chg="add mod">
          <ac:chgData name="Guilherme Martins" userId="3225c968-56bc-4bc5-8b5a-3417fdcd79ff" providerId="ADAL" clId="{E9EB6B65-61DB-4216-AABA-97F692022A5B}" dt="2025-07-02T00:47:29.484" v="765" actId="20577"/>
          <ac:spMkLst>
            <pc:docMk/>
            <pc:sldMk cId="2622965382" sldId="417"/>
            <ac:spMk id="33" creationId="{AA0F2C4C-6C7E-45D2-8DF0-D08F3C3A17C7}"/>
          </ac:spMkLst>
        </pc:spChg>
        <pc:spChg chg="add mod">
          <ac:chgData name="Guilherme Martins" userId="3225c968-56bc-4bc5-8b5a-3417fdcd79ff" providerId="ADAL" clId="{E9EB6B65-61DB-4216-AABA-97F692022A5B}" dt="2025-07-02T00:08:12.230" v="493" actId="790"/>
          <ac:spMkLst>
            <pc:docMk/>
            <pc:sldMk cId="2622965382" sldId="417"/>
            <ac:spMk id="38" creationId="{50ED823A-BCAF-99C5-A012-DCA6B53056C7}"/>
          </ac:spMkLst>
        </pc:spChg>
        <pc:grpChg chg="del">
          <ac:chgData name="Guilherme Martins" userId="3225c968-56bc-4bc5-8b5a-3417fdcd79ff" providerId="ADAL" clId="{E9EB6B65-61DB-4216-AABA-97F692022A5B}" dt="2025-07-01T23:34:42.547" v="199" actId="478"/>
          <ac:grpSpMkLst>
            <pc:docMk/>
            <pc:sldMk cId="2622965382" sldId="417"/>
            <ac:grpSpMk id="14" creationId="{BDD6B890-8F48-3C87-DD5F-2EF755431FC0}"/>
          </ac:grpSpMkLst>
        </pc:grpChg>
        <pc:grpChg chg="del">
          <ac:chgData name="Guilherme Martins" userId="3225c968-56bc-4bc5-8b5a-3417fdcd79ff" providerId="ADAL" clId="{E9EB6B65-61DB-4216-AABA-97F692022A5B}" dt="2025-07-01T23:34:40.028" v="197" actId="478"/>
          <ac:grpSpMkLst>
            <pc:docMk/>
            <pc:sldMk cId="2622965382" sldId="417"/>
            <ac:grpSpMk id="20" creationId="{64FDF884-36E7-4EDD-C441-ED8D4F750024}"/>
          </ac:grpSpMkLst>
        </pc:grpChg>
        <pc:grpChg chg="del topLvl">
          <ac:chgData name="Guilherme Martins" userId="3225c968-56bc-4bc5-8b5a-3417fdcd79ff" providerId="ADAL" clId="{E9EB6B65-61DB-4216-AABA-97F692022A5B}" dt="2025-07-01T23:34:44.257" v="200" actId="478"/>
          <ac:grpSpMkLst>
            <pc:docMk/>
            <pc:sldMk cId="2622965382" sldId="417"/>
            <ac:grpSpMk id="21" creationId="{BDE4DFD5-844E-47E1-8F9F-6B0913300EE8}"/>
          </ac:grpSpMkLst>
        </pc:grpChg>
        <pc:grpChg chg="del">
          <ac:chgData name="Guilherme Martins" userId="3225c968-56bc-4bc5-8b5a-3417fdcd79ff" providerId="ADAL" clId="{E9EB6B65-61DB-4216-AABA-97F692022A5B}" dt="2025-07-01T23:34:36.960" v="195" actId="478"/>
          <ac:grpSpMkLst>
            <pc:docMk/>
            <pc:sldMk cId="2622965382" sldId="417"/>
            <ac:grpSpMk id="26" creationId="{288CF518-9CEB-57F4-A9ED-146406422FD1}"/>
          </ac:grpSpMkLst>
        </pc:grpChg>
        <pc:picChg chg="add mod">
          <ac:chgData name="Guilherme Martins" userId="3225c968-56bc-4bc5-8b5a-3417fdcd79ff" providerId="ADAL" clId="{E9EB6B65-61DB-4216-AABA-97F692022A5B}" dt="2025-07-02T13:23:04.929" v="770"/>
          <ac:picMkLst>
            <pc:docMk/>
            <pc:sldMk cId="2622965382" sldId="417"/>
            <ac:picMk id="3" creationId="{BA3F6FC8-4046-45D4-225C-6DE9384D2A97}"/>
          </ac:picMkLst>
        </pc:picChg>
        <pc:picChg chg="del">
          <ac:chgData name="Guilherme Martins" userId="3225c968-56bc-4bc5-8b5a-3417fdcd79ff" providerId="ADAL" clId="{E9EB6B65-61DB-4216-AABA-97F692022A5B}" dt="2025-07-01T23:34:36.027" v="194" actId="478"/>
          <ac:picMkLst>
            <pc:docMk/>
            <pc:sldMk cId="2622965382" sldId="417"/>
            <ac:picMk id="8" creationId="{F51BA484-C5D7-E890-E13B-51D7591567EA}"/>
          </ac:picMkLst>
        </pc:picChg>
        <pc:picChg chg="add mod">
          <ac:chgData name="Guilherme Martins" userId="3225c968-56bc-4bc5-8b5a-3417fdcd79ff" providerId="ADAL" clId="{E9EB6B65-61DB-4216-AABA-97F692022A5B}" dt="2025-07-01T23:36:37.655" v="260"/>
          <ac:picMkLst>
            <pc:docMk/>
            <pc:sldMk cId="2622965382" sldId="417"/>
            <ac:picMk id="11" creationId="{D10F643D-C9F7-D077-E99E-927ACC6E989A}"/>
          </ac:picMkLst>
        </pc:picChg>
        <pc:picChg chg="del">
          <ac:chgData name="Guilherme Martins" userId="3225c968-56bc-4bc5-8b5a-3417fdcd79ff" providerId="ADAL" clId="{E9EB6B65-61DB-4216-AABA-97F692022A5B}" dt="2025-07-01T23:34:31.170" v="191" actId="478"/>
          <ac:picMkLst>
            <pc:docMk/>
            <pc:sldMk cId="2622965382" sldId="417"/>
            <ac:picMk id="13" creationId="{4E224840-0056-DD8D-4C37-80CEC0D2AAB6}"/>
          </ac:picMkLst>
        </pc:picChg>
        <pc:picChg chg="add mod">
          <ac:chgData name="Guilherme Martins" userId="3225c968-56bc-4bc5-8b5a-3417fdcd79ff" providerId="ADAL" clId="{E9EB6B65-61DB-4216-AABA-97F692022A5B}" dt="2025-07-01T23:36:58.075" v="268"/>
          <ac:picMkLst>
            <pc:docMk/>
            <pc:sldMk cId="2622965382" sldId="417"/>
            <ac:picMk id="22" creationId="{C8DCDC81-5B9F-FA2C-7B4C-C95F78942C2D}"/>
          </ac:picMkLst>
        </pc:picChg>
        <pc:picChg chg="add mod">
          <ac:chgData name="Guilherme Martins" userId="3225c968-56bc-4bc5-8b5a-3417fdcd79ff" providerId="ADAL" clId="{E9EB6B65-61DB-4216-AABA-97F692022A5B}" dt="2025-07-02T13:22:59.922" v="769" actId="1076"/>
          <ac:picMkLst>
            <pc:docMk/>
            <pc:sldMk cId="2622965382" sldId="417"/>
            <ac:picMk id="32" creationId="{BBC9253A-7DF6-BB9D-1E5D-CD607FCB972C}"/>
          </ac:picMkLst>
        </pc:picChg>
        <pc:picChg chg="del">
          <ac:chgData name="Guilherme Martins" userId="3225c968-56bc-4bc5-8b5a-3417fdcd79ff" providerId="ADAL" clId="{E9EB6B65-61DB-4216-AABA-97F692022A5B}" dt="2025-07-01T23:34:35.074" v="193" actId="478"/>
          <ac:picMkLst>
            <pc:docMk/>
            <pc:sldMk cId="2622965382" sldId="417"/>
            <ac:picMk id="34" creationId="{1BDC67C0-A8D7-0EBA-E670-7E91C57E63E5}"/>
          </ac:picMkLst>
        </pc:picChg>
        <pc:picChg chg="del">
          <ac:chgData name="Guilherme Martins" userId="3225c968-56bc-4bc5-8b5a-3417fdcd79ff" providerId="ADAL" clId="{E9EB6B65-61DB-4216-AABA-97F692022A5B}" dt="2025-07-01T23:34:41.105" v="198" actId="478"/>
          <ac:picMkLst>
            <pc:docMk/>
            <pc:sldMk cId="2622965382" sldId="417"/>
            <ac:picMk id="35" creationId="{5E02B74A-E225-8523-9C03-42F4947FDB58}"/>
          </ac:picMkLst>
        </pc:picChg>
        <pc:picChg chg="add mod">
          <ac:chgData name="Guilherme Martins" userId="3225c968-56bc-4bc5-8b5a-3417fdcd79ff" providerId="ADAL" clId="{E9EB6B65-61DB-4216-AABA-97F692022A5B}" dt="2025-07-01T23:37:19.792" v="273"/>
          <ac:picMkLst>
            <pc:docMk/>
            <pc:sldMk cId="2622965382" sldId="417"/>
            <ac:picMk id="36" creationId="{E503E2A4-0726-C24F-5F59-9597B106251B}"/>
          </ac:picMkLst>
        </pc:picChg>
        <pc:picChg chg="del">
          <ac:chgData name="Guilherme Martins" userId="3225c968-56bc-4bc5-8b5a-3417fdcd79ff" providerId="ADAL" clId="{E9EB6B65-61DB-4216-AABA-97F692022A5B}" dt="2025-07-01T23:34:37.752" v="196" actId="478"/>
          <ac:picMkLst>
            <pc:docMk/>
            <pc:sldMk cId="2622965382" sldId="417"/>
            <ac:picMk id="37" creationId="{6B7364F3-82D2-D8F1-D539-5D0BE61E8B91}"/>
          </ac:picMkLst>
        </pc:picChg>
        <pc:picChg chg="add del mod">
          <ac:chgData name="Guilherme Martins" userId="3225c968-56bc-4bc5-8b5a-3417fdcd79ff" providerId="ADAL" clId="{E9EB6B65-61DB-4216-AABA-97F692022A5B}" dt="2025-07-02T13:22:39.253" v="768" actId="478"/>
          <ac:picMkLst>
            <pc:docMk/>
            <pc:sldMk cId="2622965382" sldId="417"/>
            <ac:picMk id="39" creationId="{4E9BA4B3-8457-6464-BC57-F0BDF79207DF}"/>
          </ac:picMkLst>
        </pc:picChg>
      </pc:sldChg>
    </pc:docChg>
  </pc:docChgLst>
  <pc:docChgLst>
    <pc:chgData name="Guilherme Martins" userId="3225c968-56bc-4bc5-8b5a-3417fdcd79ff" providerId="ADAL" clId="{9D070011-04BF-42F1-8B1A-218D9F13C981}"/>
    <pc:docChg chg="undo custSel delSld modSld delSection">
      <pc:chgData name="Guilherme Martins" userId="3225c968-56bc-4bc5-8b5a-3417fdcd79ff" providerId="ADAL" clId="{9D070011-04BF-42F1-8B1A-218D9F13C981}" dt="2025-07-02T14:39:09.498" v="44" actId="1076"/>
      <pc:docMkLst>
        <pc:docMk/>
      </pc:docMkLst>
      <pc:sldChg chg="addSp delSp modSp mod">
        <pc:chgData name="Guilherme Martins" userId="3225c968-56bc-4bc5-8b5a-3417fdcd79ff" providerId="ADAL" clId="{9D070011-04BF-42F1-8B1A-218D9F13C981}" dt="2025-07-02T14:39:09.498" v="44" actId="1076"/>
        <pc:sldMkLst>
          <pc:docMk/>
          <pc:sldMk cId="2995460809" sldId="412"/>
        </pc:sldMkLst>
        <pc:spChg chg="mod">
          <ac:chgData name="Guilherme Martins" userId="3225c968-56bc-4bc5-8b5a-3417fdcd79ff" providerId="ADAL" clId="{9D070011-04BF-42F1-8B1A-218D9F13C981}" dt="2025-07-02T14:37:01.671" v="21" actId="14100"/>
          <ac:spMkLst>
            <pc:docMk/>
            <pc:sldMk cId="2995460809" sldId="412"/>
            <ac:spMk id="5" creationId="{306FFA67-E1CB-B19F-AEB6-1C2A8902AC3F}"/>
          </ac:spMkLst>
        </pc:spChg>
        <pc:spChg chg="mod">
          <ac:chgData name="Guilherme Martins" userId="3225c968-56bc-4bc5-8b5a-3417fdcd79ff" providerId="ADAL" clId="{9D070011-04BF-42F1-8B1A-218D9F13C981}" dt="2025-07-02T14:39:09.498" v="44" actId="1076"/>
          <ac:spMkLst>
            <pc:docMk/>
            <pc:sldMk cId="2995460809" sldId="412"/>
            <ac:spMk id="10" creationId="{9B9386EA-689E-22B2-2BE8-947F91FDE3C6}"/>
          </ac:spMkLst>
        </pc:spChg>
        <pc:picChg chg="del mod">
          <ac:chgData name="Guilherme Martins" userId="3225c968-56bc-4bc5-8b5a-3417fdcd79ff" providerId="ADAL" clId="{9D070011-04BF-42F1-8B1A-218D9F13C981}" dt="2025-07-02T14:38:01.556" v="28" actId="478"/>
          <ac:picMkLst>
            <pc:docMk/>
            <pc:sldMk cId="2995460809" sldId="412"/>
            <ac:picMk id="2" creationId="{150B6E14-8419-04EB-BAFD-7835340189B6}"/>
          </ac:picMkLst>
        </pc:picChg>
        <pc:picChg chg="add del mod">
          <ac:chgData name="Guilherme Martins" userId="3225c968-56bc-4bc5-8b5a-3417fdcd79ff" providerId="ADAL" clId="{9D070011-04BF-42F1-8B1A-218D9F13C981}" dt="2025-07-02T14:37:11.284" v="23" actId="478"/>
          <ac:picMkLst>
            <pc:docMk/>
            <pc:sldMk cId="2995460809" sldId="412"/>
            <ac:picMk id="4" creationId="{EAD28B94-FB32-DF11-36AD-BF711058402F}"/>
          </ac:picMkLst>
        </pc:picChg>
        <pc:picChg chg="add mod">
          <ac:chgData name="Guilherme Martins" userId="3225c968-56bc-4bc5-8b5a-3417fdcd79ff" providerId="ADAL" clId="{9D070011-04BF-42F1-8B1A-218D9F13C981}" dt="2025-07-02T14:39:07.547" v="43" actId="1076"/>
          <ac:picMkLst>
            <pc:docMk/>
            <pc:sldMk cId="2995460809" sldId="412"/>
            <ac:picMk id="1026" creationId="{B576ED38-EF52-245C-02A0-7A1C0FCFE239}"/>
          </ac:picMkLst>
        </pc:picChg>
      </pc:sldChg>
      <pc:sldChg chg="del">
        <pc:chgData name="Guilherme Martins" userId="3225c968-56bc-4bc5-8b5a-3417fdcd79ff" providerId="ADAL" clId="{9D070011-04BF-42F1-8B1A-218D9F13C981}" dt="2025-07-02T14:36:43.759" v="1" actId="47"/>
        <pc:sldMkLst>
          <pc:docMk/>
          <pc:sldMk cId="871791165" sldId="413"/>
        </pc:sldMkLst>
      </pc:sldChg>
      <pc:sldChg chg="del">
        <pc:chgData name="Guilherme Martins" userId="3225c968-56bc-4bc5-8b5a-3417fdcd79ff" providerId="ADAL" clId="{9D070011-04BF-42F1-8B1A-218D9F13C981}" dt="2025-07-02T14:36:43.759" v="1" actId="47"/>
        <pc:sldMkLst>
          <pc:docMk/>
          <pc:sldMk cId="3494467256" sldId="414"/>
        </pc:sldMkLst>
      </pc:sldChg>
      <pc:sldChg chg="del">
        <pc:chgData name="Guilherme Martins" userId="3225c968-56bc-4bc5-8b5a-3417fdcd79ff" providerId="ADAL" clId="{9D070011-04BF-42F1-8B1A-218D9F13C981}" dt="2025-07-02T14:36:43.759" v="1" actId="47"/>
        <pc:sldMkLst>
          <pc:docMk/>
          <pc:sldMk cId="10023627" sldId="415"/>
        </pc:sldMkLst>
      </pc:sldChg>
      <pc:sldChg chg="del">
        <pc:chgData name="Guilherme Martins" userId="3225c968-56bc-4bc5-8b5a-3417fdcd79ff" providerId="ADAL" clId="{9D070011-04BF-42F1-8B1A-218D9F13C981}" dt="2025-07-02T14:36:43.759" v="1" actId="47"/>
        <pc:sldMkLst>
          <pc:docMk/>
          <pc:sldMk cId="1909823056" sldId="416"/>
        </pc:sldMkLst>
      </pc:sldChg>
      <pc:sldChg chg="del">
        <pc:chgData name="Guilherme Martins" userId="3225c968-56bc-4bc5-8b5a-3417fdcd79ff" providerId="ADAL" clId="{9D070011-04BF-42F1-8B1A-218D9F13C981}" dt="2025-07-02T14:36:43.759" v="1" actId="47"/>
        <pc:sldMkLst>
          <pc:docMk/>
          <pc:sldMk cId="2622965382" sldId="41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91DDE-BA6A-4F57-909C-98F49C72955F}" type="datetimeFigureOut">
              <a:rPr lang="en-GB" smtClean="0"/>
              <a:t>21/10/2025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50D33-42BE-4A7B-9A0E-84D31BC6EF4B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4553537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3130" userDrawn="1">
          <p15:clr>
            <a:srgbClr val="F26B43"/>
          </p15:clr>
        </p15:guide>
        <p15:guide id="2" pos="2143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AC5B1-F58D-4268-BB75-9856A9D794A6}" type="datetimeFigureOut">
              <a:rPr lang="en-GB" smtClean="0"/>
              <a:t>21/10/2025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1063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00C33-90AE-4963-9AD8-3B07939F57E9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9606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3130" userDrawn="1">
          <p15:clr>
            <a:srgbClr val="F26B43"/>
          </p15:clr>
        </p15:guide>
        <p15:guide id="2" pos="2143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4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1 (gradient)">
    <p:bg>
      <p:bgPr>
        <a:gradFill flip="none" rotWithShape="1">
          <a:gsLst>
            <a:gs pos="0">
              <a:schemeClr val="tx2"/>
            </a:gs>
            <a:gs pos="100000">
              <a:schemeClr val="accent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71E5967-7F18-5D21-979E-92E1AAF8E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2225" y="4957200"/>
            <a:ext cx="3521075" cy="1022350"/>
          </a:xfrm>
          <a:prstGeom prst="rect">
            <a:avLst/>
          </a:prstGeom>
        </p:spPr>
        <p:txBody>
          <a:bodyPr anchor="b"/>
          <a:lstStyle>
            <a:lvl1pPr>
              <a:spcBef>
                <a:spcPts val="600"/>
              </a:spcBef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Click to add text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44A0D5B-5762-6169-CCA5-A972720C768A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3083" t="24610" r="10573" b="25244"/>
          <a:stretch>
            <a:fillRect/>
          </a:stretch>
        </p:blipFill>
        <p:spPr>
          <a:xfrm>
            <a:off x="369524" y="518519"/>
            <a:ext cx="2413104" cy="634005"/>
          </a:xfrm>
          <a:prstGeom prst="rect">
            <a:avLst/>
          </a:prstGeom>
        </p:spPr>
      </p:pic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27E58F06-D743-25E5-C441-16EE45E92FC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2225" y="2367419"/>
            <a:ext cx="4565650" cy="574517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  <a:lvl2pPr marL="177800" indent="0">
              <a:buNone/>
              <a:defRPr/>
            </a:lvl2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907C2078-A8A8-13DD-E31C-5753F8CD19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2225" y="3023510"/>
            <a:ext cx="4565650" cy="494624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bg1"/>
                </a:solidFill>
              </a:defRPr>
            </a:lvl1pPr>
            <a:lvl2pPr marL="177800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73513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920E12C-10AE-1A80-82DF-A6AD2AEC37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3513" y="6390000"/>
            <a:ext cx="2603363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| </a:t>
            </a:r>
            <a:fld id="{4034BEE3-566C-4068-A777-C3A4762E861B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EED92EA2-F32D-5756-1C1C-6718F01A1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04834" y="6390000"/>
            <a:ext cx="7020421" cy="19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637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1162249" y="-600255"/>
            <a:ext cx="13699530" cy="7053442"/>
            <a:chOff x="-1162249" y="-600255"/>
            <a:chExt cx="13699530" cy="7053442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256200" y="1435011"/>
              <a:ext cx="180000" cy="0"/>
            </a:xfrm>
            <a:prstGeom prst="line">
              <a:avLst/>
            </a:prstGeom>
            <a:ln w="6350">
              <a:solidFill>
                <a:srgbClr val="85FB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256200" y="6202956"/>
              <a:ext cx="180000" cy="0"/>
            </a:xfrm>
            <a:prstGeom prst="line">
              <a:avLst/>
            </a:prstGeom>
            <a:ln w="6350">
              <a:solidFill>
                <a:srgbClr val="85FB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-256200" y="3426354"/>
              <a:ext cx="180000" cy="0"/>
            </a:xfrm>
            <a:prstGeom prst="line">
              <a:avLst/>
            </a:prstGeom>
            <a:ln w="6350">
              <a:solidFill>
                <a:srgbClr val="85FB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-256200" y="5948198"/>
              <a:ext cx="180000" cy="0"/>
            </a:xfrm>
            <a:prstGeom prst="line">
              <a:avLst/>
            </a:prstGeom>
            <a:ln w="6350">
              <a:solidFill>
                <a:srgbClr val="85FB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 userDrawn="1"/>
          </p:nvSpPr>
          <p:spPr>
            <a:xfrm>
              <a:off x="-747711" y="1370900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accent2"/>
                  </a:solidFill>
                </a:rPr>
                <a:t>5.50cm</a:t>
              </a:r>
            </a:p>
          </p:txBody>
        </p:sp>
        <p:sp>
          <p:nvSpPr>
            <p:cNvPr id="54" name="TextBox 53"/>
            <p:cNvSpPr txBox="1"/>
            <p:nvPr userDrawn="1"/>
          </p:nvSpPr>
          <p:spPr>
            <a:xfrm>
              <a:off x="-747711" y="3357884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accent2"/>
                  </a:solidFill>
                </a:rPr>
                <a:t>0 cm</a:t>
              </a:r>
            </a:p>
          </p:txBody>
        </p:sp>
        <p:sp>
          <p:nvSpPr>
            <p:cNvPr id="58" name="TextBox 57"/>
            <p:cNvSpPr txBox="1"/>
            <p:nvPr userDrawn="1"/>
          </p:nvSpPr>
          <p:spPr>
            <a:xfrm>
              <a:off x="-747711" y="5709600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accent2"/>
                  </a:solidFill>
                </a:rPr>
                <a:t>7 cm</a:t>
              </a:r>
            </a:p>
          </p:txBody>
        </p:sp>
        <p:sp>
          <p:nvSpPr>
            <p:cNvPr id="60" name="TextBox 59"/>
            <p:cNvSpPr txBox="1"/>
            <p:nvPr userDrawn="1"/>
          </p:nvSpPr>
          <p:spPr>
            <a:xfrm>
              <a:off x="304800" y="-43743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800" dirty="0">
                  <a:solidFill>
                    <a:schemeClr val="accent2"/>
                  </a:solidFill>
                </a:rPr>
                <a:t>15.9cm</a:t>
              </a:r>
            </a:p>
          </p:txBody>
        </p:sp>
        <p:sp>
          <p:nvSpPr>
            <p:cNvPr id="72" name="TextBox 71"/>
            <p:cNvSpPr txBox="1"/>
            <p:nvPr userDrawn="1"/>
          </p:nvSpPr>
          <p:spPr>
            <a:xfrm>
              <a:off x="11426031" y="-43743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accent2"/>
                  </a:solidFill>
                </a:rPr>
                <a:t>15.9 cm</a:t>
              </a:r>
            </a:p>
          </p:txBody>
        </p:sp>
        <p:cxnSp>
          <p:nvCxnSpPr>
            <p:cNvPr id="5" name="Straight Connector 4"/>
            <p:cNvCxnSpPr/>
            <p:nvPr userDrawn="1"/>
          </p:nvCxnSpPr>
          <p:spPr>
            <a:xfrm>
              <a:off x="371113" y="-265725"/>
              <a:ext cx="0" cy="180000"/>
            </a:xfrm>
            <a:prstGeom prst="line">
              <a:avLst/>
            </a:prstGeom>
            <a:ln w="6350">
              <a:solidFill>
                <a:srgbClr val="85FB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 userDrawn="1"/>
          </p:nvSpPr>
          <p:spPr>
            <a:xfrm>
              <a:off x="-1143000" y="5832711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accent2"/>
                  </a:solidFill>
                </a:rPr>
                <a:t>Content Bottom</a:t>
              </a:r>
            </a:p>
          </p:txBody>
        </p:sp>
        <p:sp>
          <p:nvSpPr>
            <p:cNvPr id="86" name="TextBox 85"/>
            <p:cNvSpPr txBox="1"/>
            <p:nvPr userDrawn="1"/>
          </p:nvSpPr>
          <p:spPr>
            <a:xfrm>
              <a:off x="-1143000" y="1494011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accent2"/>
                  </a:solidFill>
                </a:rPr>
                <a:t>Content Top</a:t>
              </a:r>
            </a:p>
          </p:txBody>
        </p:sp>
        <p:sp>
          <p:nvSpPr>
            <p:cNvPr id="88" name="TextBox 87"/>
            <p:cNvSpPr txBox="1"/>
            <p:nvPr userDrawn="1"/>
          </p:nvSpPr>
          <p:spPr>
            <a:xfrm>
              <a:off x="-590537" y="-438330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accent2"/>
                  </a:solidFill>
                </a:rPr>
                <a:t>Left Margin</a:t>
              </a:r>
            </a:p>
          </p:txBody>
        </p:sp>
        <p:sp>
          <p:nvSpPr>
            <p:cNvPr id="89" name="TextBox 88"/>
            <p:cNvSpPr txBox="1"/>
            <p:nvPr userDrawn="1"/>
          </p:nvSpPr>
          <p:spPr>
            <a:xfrm>
              <a:off x="11898039" y="-438330"/>
              <a:ext cx="63924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800" dirty="0">
                  <a:solidFill>
                    <a:schemeClr val="accent2"/>
                  </a:solidFill>
                </a:rPr>
                <a:t>Right Margin</a:t>
              </a:r>
            </a:p>
          </p:txBody>
        </p:sp>
        <p:cxnSp>
          <p:nvCxnSpPr>
            <p:cNvPr id="98" name="Straight Connector 97"/>
            <p:cNvCxnSpPr/>
            <p:nvPr userDrawn="1"/>
          </p:nvCxnSpPr>
          <p:spPr>
            <a:xfrm>
              <a:off x="6096000" y="-363357"/>
              <a:ext cx="0" cy="180000"/>
            </a:xfrm>
            <a:prstGeom prst="line">
              <a:avLst/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 userDrawn="1"/>
          </p:nvSpPr>
          <p:spPr>
            <a:xfrm>
              <a:off x="5914719" y="-600255"/>
              <a:ext cx="36225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accent2"/>
                  </a:solidFill>
                </a:rPr>
                <a:t>Middle </a:t>
              </a:r>
              <a:br>
                <a:rPr lang="en-GB" sz="800" dirty="0">
                  <a:solidFill>
                    <a:schemeClr val="accent2"/>
                  </a:solidFill>
                </a:rPr>
              </a:br>
              <a:r>
                <a:rPr lang="en-GB" sz="800" dirty="0">
                  <a:solidFill>
                    <a:schemeClr val="accent2"/>
                  </a:solidFill>
                </a:rPr>
                <a:t>0cm </a:t>
              </a:r>
            </a:p>
          </p:txBody>
        </p:sp>
        <p:sp>
          <p:nvSpPr>
            <p:cNvPr id="101" name="TextBox 100"/>
            <p:cNvSpPr txBox="1"/>
            <p:nvPr userDrawn="1"/>
          </p:nvSpPr>
          <p:spPr>
            <a:xfrm>
              <a:off x="5636264" y="-208836"/>
              <a:ext cx="36225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accent2"/>
                  </a:solidFill>
                </a:rPr>
                <a:t>0.26cm</a:t>
              </a:r>
            </a:p>
          </p:txBody>
        </p:sp>
        <p:cxnSp>
          <p:nvCxnSpPr>
            <p:cNvPr id="104" name="Straight Connector 103"/>
            <p:cNvCxnSpPr/>
            <p:nvPr userDrawn="1"/>
          </p:nvCxnSpPr>
          <p:spPr>
            <a:xfrm>
              <a:off x="6000389" y="-265725"/>
              <a:ext cx="0" cy="180000"/>
            </a:xfrm>
            <a:prstGeom prst="line">
              <a:avLst/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>
            <a:xfrm>
              <a:off x="6190362" y="-265725"/>
              <a:ext cx="0" cy="180000"/>
            </a:xfrm>
            <a:prstGeom prst="line">
              <a:avLst/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 userDrawn="1"/>
          </p:nvSpPr>
          <p:spPr>
            <a:xfrm>
              <a:off x="6191102" y="-208836"/>
              <a:ext cx="36225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accent2"/>
                  </a:solidFill>
                </a:rPr>
                <a:t>0.26cm</a:t>
              </a:r>
            </a:p>
          </p:txBody>
        </p:sp>
        <p:cxnSp>
          <p:nvCxnSpPr>
            <p:cNvPr id="107" name="Straight Connector 106"/>
            <p:cNvCxnSpPr/>
            <p:nvPr userDrawn="1"/>
          </p:nvCxnSpPr>
          <p:spPr>
            <a:xfrm>
              <a:off x="11823411" y="-265725"/>
              <a:ext cx="0" cy="180000"/>
            </a:xfrm>
            <a:prstGeom prst="line">
              <a:avLst/>
            </a:prstGeom>
            <a:ln w="6350">
              <a:solidFill>
                <a:srgbClr val="85FB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>
            <a:xfrm>
              <a:off x="-256200" y="407734"/>
              <a:ext cx="180000" cy="0"/>
            </a:xfrm>
            <a:prstGeom prst="line">
              <a:avLst/>
            </a:prstGeom>
            <a:ln w="6350">
              <a:solidFill>
                <a:srgbClr val="85FB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 userDrawn="1"/>
          </p:nvSpPr>
          <p:spPr>
            <a:xfrm>
              <a:off x="-747711" y="386341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accent2"/>
                  </a:solidFill>
                </a:rPr>
                <a:t>8.4cm</a:t>
              </a:r>
            </a:p>
          </p:txBody>
        </p:sp>
        <p:sp>
          <p:nvSpPr>
            <p:cNvPr id="110" name="TextBox 109"/>
            <p:cNvSpPr txBox="1"/>
            <p:nvPr userDrawn="1"/>
          </p:nvSpPr>
          <p:spPr>
            <a:xfrm>
              <a:off x="-1143000" y="509452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accent2"/>
                  </a:solidFill>
                </a:rPr>
                <a:t>Title Top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925CEB6-6DDA-49BF-824C-CFA9D8A07E3F}"/>
                </a:ext>
              </a:extLst>
            </p:cNvPr>
            <p:cNvSpPr txBox="1"/>
            <p:nvPr userDrawn="1"/>
          </p:nvSpPr>
          <p:spPr>
            <a:xfrm>
              <a:off x="-766960" y="6206965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accent2"/>
                  </a:solidFill>
                </a:rPr>
                <a:t>7.70 cm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1658A23-15A2-4406-AF7E-89707B5575E7}"/>
                </a:ext>
              </a:extLst>
            </p:cNvPr>
            <p:cNvSpPr txBox="1"/>
            <p:nvPr userDrawn="1"/>
          </p:nvSpPr>
          <p:spPr>
            <a:xfrm>
              <a:off x="-1162249" y="6330076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accent2"/>
                  </a:solidFill>
                </a:rPr>
                <a:t>Image Bottom</a:t>
              </a:r>
            </a:p>
          </p:txBody>
        </p:sp>
      </p:grp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314C844D-A5F7-B0AD-7C8B-1F71318F65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04834" y="6390000"/>
            <a:ext cx="7020421" cy="19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1656CA-15D3-5A5B-6F3C-96700B7FC5D1}"/>
              </a:ext>
            </a:extLst>
          </p:cNvPr>
          <p:cNvSpPr/>
          <p:nvPr userDrawn="1"/>
        </p:nvSpPr>
        <p:spPr bwMode="ltGray">
          <a:xfrm>
            <a:off x="1" y="6759575"/>
            <a:ext cx="12191999" cy="98426"/>
          </a:xfrm>
          <a:prstGeom prst="rect">
            <a:avLst/>
          </a:prstGeom>
          <a:gradFill>
            <a:gsLst>
              <a:gs pos="0">
                <a:srgbClr val="00A8B8"/>
              </a:gs>
              <a:gs pos="100000">
                <a:srgbClr val="2EEFEE"/>
              </a:gs>
            </a:gsLst>
            <a:lin ang="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pt-BR" sz="1600" b="0" dirty="0" err="1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ABFA495-BCC8-6635-35CA-D8ABBA82B230}"/>
              </a:ext>
            </a:extLst>
          </p:cNvPr>
          <p:cNvGrpSpPr/>
          <p:nvPr userDrawn="1"/>
        </p:nvGrpSpPr>
        <p:grpSpPr>
          <a:xfrm>
            <a:off x="7081185" y="-600255"/>
            <a:ext cx="3909599" cy="486636"/>
            <a:chOff x="7385834" y="-516819"/>
            <a:chExt cx="3239278" cy="4032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1CD17F3-E8F5-921D-E644-C029462888C3}"/>
                </a:ext>
              </a:extLst>
            </p:cNvPr>
            <p:cNvSpPr/>
            <p:nvPr userDrawn="1"/>
          </p:nvSpPr>
          <p:spPr bwMode="ltGray">
            <a:xfrm>
              <a:off x="7385834" y="-516819"/>
              <a:ext cx="403200" cy="403200"/>
            </a:xfrm>
            <a:prstGeom prst="rect">
              <a:avLst/>
            </a:prstGeom>
            <a:solidFill>
              <a:srgbClr val="00A8B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pt-BR" sz="1600" b="0" dirty="0" err="1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13ACF41-75CA-857E-487D-0BAFC5BA7A16}"/>
                </a:ext>
              </a:extLst>
            </p:cNvPr>
            <p:cNvSpPr/>
            <p:nvPr userDrawn="1"/>
          </p:nvSpPr>
          <p:spPr bwMode="ltGray">
            <a:xfrm>
              <a:off x="7792427" y="-516819"/>
              <a:ext cx="403200" cy="403200"/>
            </a:xfrm>
            <a:prstGeom prst="rect">
              <a:avLst/>
            </a:prstGeom>
            <a:solidFill>
              <a:srgbClr val="004A5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pt-BR" sz="1600" b="0" dirty="0" err="1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8412259-69D9-1980-5017-42770AA652AD}"/>
                </a:ext>
              </a:extLst>
            </p:cNvPr>
            <p:cNvSpPr/>
            <p:nvPr userDrawn="1"/>
          </p:nvSpPr>
          <p:spPr bwMode="ltGray">
            <a:xfrm>
              <a:off x="8198635" y="-516819"/>
              <a:ext cx="403200" cy="403200"/>
            </a:xfrm>
            <a:prstGeom prst="rect">
              <a:avLst/>
            </a:prstGeom>
            <a:solidFill>
              <a:srgbClr val="FFD61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pt-BR" sz="1600" b="0" dirty="0" err="1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3AB4767-06A0-40B0-A88A-38CD1B95C499}"/>
                </a:ext>
              </a:extLst>
            </p:cNvPr>
            <p:cNvSpPr/>
            <p:nvPr userDrawn="1"/>
          </p:nvSpPr>
          <p:spPr bwMode="ltGray">
            <a:xfrm>
              <a:off x="8605387" y="-516819"/>
              <a:ext cx="403200" cy="403200"/>
            </a:xfrm>
            <a:prstGeom prst="rect">
              <a:avLst/>
            </a:prstGeom>
            <a:solidFill>
              <a:srgbClr val="2EEFEE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pt-BR" sz="1600" b="0" dirty="0" err="1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A9AC594-550E-3839-C4F1-75DE455D7605}"/>
                </a:ext>
              </a:extLst>
            </p:cNvPr>
            <p:cNvSpPr/>
            <p:nvPr userDrawn="1"/>
          </p:nvSpPr>
          <p:spPr bwMode="ltGray">
            <a:xfrm>
              <a:off x="9007883" y="-516819"/>
              <a:ext cx="403200" cy="403200"/>
            </a:xfrm>
            <a:prstGeom prst="rect">
              <a:avLst/>
            </a:prstGeom>
            <a:solidFill>
              <a:srgbClr val="0AF0B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pt-BR" sz="1600" b="0" dirty="0" err="1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D5DC5D5-7532-CB48-3836-53EF3BC39BC0}"/>
                </a:ext>
              </a:extLst>
            </p:cNvPr>
            <p:cNvSpPr/>
            <p:nvPr userDrawn="1"/>
          </p:nvSpPr>
          <p:spPr bwMode="ltGray">
            <a:xfrm>
              <a:off x="9408387" y="-516819"/>
              <a:ext cx="403200" cy="403200"/>
            </a:xfrm>
            <a:prstGeom prst="rect">
              <a:avLst/>
            </a:prstGeom>
            <a:solidFill>
              <a:srgbClr val="F871A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pt-BR" sz="1600" b="0" dirty="0" err="1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E877D7F-AE9C-DF89-EDFE-5AAFF75C12F8}"/>
                </a:ext>
              </a:extLst>
            </p:cNvPr>
            <p:cNvSpPr/>
            <p:nvPr userDrawn="1"/>
          </p:nvSpPr>
          <p:spPr bwMode="ltGray">
            <a:xfrm>
              <a:off x="9818373" y="-516819"/>
              <a:ext cx="403200" cy="403200"/>
            </a:xfrm>
            <a:prstGeom prst="rect">
              <a:avLst/>
            </a:prstGeom>
            <a:solidFill>
              <a:srgbClr val="0179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pt-BR" sz="1600" b="0" dirty="0" err="1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4EEF38B-4BA8-FAFF-0835-14FFD23E584C}"/>
                </a:ext>
              </a:extLst>
            </p:cNvPr>
            <p:cNvSpPr/>
            <p:nvPr userDrawn="1"/>
          </p:nvSpPr>
          <p:spPr bwMode="ltGray">
            <a:xfrm>
              <a:off x="10221912" y="-516819"/>
              <a:ext cx="403200" cy="403200"/>
            </a:xfrm>
            <a:prstGeom prst="rect">
              <a:avLst/>
            </a:prstGeom>
            <a:solidFill>
              <a:srgbClr val="FF82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pt-BR" sz="1600" b="0" dirty="0" err="1"/>
            </a:p>
          </p:txBody>
        </p:sp>
      </p:grp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F5A9E870-4B5A-7925-EF8E-35FA096F0A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3513" y="6390000"/>
            <a:ext cx="2603363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| </a:t>
            </a:r>
            <a:fld id="{4034BEE3-566C-4068-A777-C3A4762E861B}" type="slidenum">
              <a:rPr lang="en-GB" smtClean="0"/>
              <a:pPr/>
              <a:t>‹Nº›</a:t>
            </a:fld>
            <a:endParaRPr lang="en-GB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228872E-0097-252B-BF28-76CB82BFE261}"/>
              </a:ext>
            </a:extLst>
          </p:cNvPr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33184" b="33184"/>
          <a:stretch/>
        </p:blipFill>
        <p:spPr>
          <a:xfrm>
            <a:off x="269875" y="6311809"/>
            <a:ext cx="1460500" cy="36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62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775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100000"/>
        </a:lnSpc>
        <a:spcBef>
          <a:spcPts val="600"/>
        </a:spcBef>
        <a:buNone/>
        <a:defRPr sz="2400" b="1" kern="1200">
          <a:solidFill>
            <a:schemeClr val="tx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None/>
        <a:defRPr sz="16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357188" indent="-179388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tabLst/>
        <a:defRPr sz="16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534988" indent="-1778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tabLst/>
        <a:defRPr sz="16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758825" indent="-179388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tabLst/>
        <a:defRPr sz="16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982663" indent="-179388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tabLst/>
        <a:defRPr sz="16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2160" userDrawn="1">
          <p15:clr>
            <a:srgbClr val="F26B43"/>
          </p15:clr>
        </p15:guide>
        <p15:guide id="14" pos="7446" userDrawn="1">
          <p15:clr>
            <a:srgbClr val="F26B43"/>
          </p15:clr>
        </p15:guide>
        <p15:guide id="28" orient="horz" pos="913" userDrawn="1">
          <p15:clr>
            <a:srgbClr val="F26B43"/>
          </p15:clr>
        </p15:guide>
        <p15:guide id="29" orient="horz" pos="255" userDrawn="1">
          <p15:clr>
            <a:srgbClr val="F26B43"/>
          </p15:clr>
        </p15:guide>
        <p15:guide id="33" orient="horz" pos="3748" userDrawn="1">
          <p15:clr>
            <a:srgbClr val="F26B43"/>
          </p15:clr>
        </p15:guide>
        <p15:guide id="35" pos="234" userDrawn="1">
          <p15:clr>
            <a:srgbClr val="F26B43"/>
          </p15:clr>
        </p15:guide>
        <p15:guide id="36" pos="3840" userDrawn="1">
          <p15:clr>
            <a:srgbClr val="F26B43"/>
          </p15:clr>
        </p15:guide>
        <p15:guide id="37" pos="3782" userDrawn="1">
          <p15:clr>
            <a:srgbClr val="F26B43"/>
          </p15:clr>
        </p15:guide>
        <p15:guide id="38" pos="3900" userDrawn="1">
          <p15:clr>
            <a:srgbClr val="F26B43"/>
          </p15:clr>
        </p15:guide>
        <p15:guide id="39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576ED38-EF52-245C-02A0-7A1C0FCFE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1192281"/>
            <a:ext cx="8334375" cy="490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B9386EA-689E-22B2-2BE8-947F91FDE3C6}"/>
              </a:ext>
            </a:extLst>
          </p:cNvPr>
          <p:cNvSpPr/>
          <p:nvPr/>
        </p:nvSpPr>
        <p:spPr bwMode="ltGray"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4000">
                <a:srgbClr val="001C20">
                  <a:alpha val="94974"/>
                </a:srgbClr>
              </a:gs>
              <a:gs pos="75000">
                <a:schemeClr val="bg2">
                  <a:alpha val="0"/>
                </a:schemeClr>
              </a:gs>
            </a:gsLst>
            <a:lin ang="1200000" scaled="0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s-MX" sz="1600" b="0" noProof="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2067E55-896D-1F41-2D43-E0E51055B15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199" b="32199"/>
          <a:stretch/>
        </p:blipFill>
        <p:spPr>
          <a:xfrm>
            <a:off x="198783" y="479498"/>
            <a:ext cx="2669441" cy="71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460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CKSLIDES" val="6.1"/>
  <p:tag name="VERSIONID" val="711"/>
  <p:tag name="EXCLUDEHIDDENSLIDES" val="False"/>
  <p:tag name="NUMBEROFPAGE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" val="CORPORATE_FOOTER"/>
  <p:tag name="LOGO_POSITION" val="FOOTER"/>
  <p:tag name="LOGO_ORDER" val="1"/>
  <p:tag name="TEMPLATEVERSION" val="7.1"/>
  <p:tag name="VERSIONNUMBER" val="7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" val="CORPORATE_FOOTER"/>
  <p:tag name="LOGO_POSITION" val="FOOTER"/>
  <p:tag name="LOGO_ORDER" val="1"/>
  <p:tag name="TEMPLATEVERSION" val="7.1"/>
  <p:tag name="VERSIONNUMBER" val="7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" val="CORPORATE_FOOTER"/>
  <p:tag name="LOGO_POSITION" val="FOOTER"/>
  <p:tag name="LOGO_ORDER" val="1"/>
  <p:tag name="TEMPLATEVERSION" val="7.1"/>
  <p:tag name="VERSIONNUMBER" val="711"/>
</p:tagLst>
</file>

<file path=ppt/theme/theme1.xml><?xml version="1.0" encoding="utf-8"?>
<a:theme xmlns:a="http://schemas.openxmlformats.org/drawingml/2006/main" name="Kantar template master">
  <a:themeElements>
    <a:clrScheme name="Worldpanel">
      <a:dk1>
        <a:srgbClr val="000000"/>
      </a:dk1>
      <a:lt1>
        <a:srgbClr val="FFFFFF"/>
      </a:lt1>
      <a:dk2>
        <a:srgbClr val="01A7B7"/>
      </a:dk2>
      <a:lt2>
        <a:srgbClr val="014952"/>
      </a:lt2>
      <a:accent1>
        <a:srgbClr val="FFD528"/>
      </a:accent1>
      <a:accent2>
        <a:srgbClr val="2EEFEE"/>
      </a:accent2>
      <a:accent3>
        <a:srgbClr val="0CEFB7"/>
      </a:accent3>
      <a:accent4>
        <a:srgbClr val="F771A0"/>
      </a:accent4>
      <a:accent5>
        <a:srgbClr val="0078FC"/>
      </a:accent5>
      <a:accent6>
        <a:srgbClr val="FF8215"/>
      </a:accent6>
      <a:hlink>
        <a:srgbClr val="00E759"/>
      </a:hlink>
      <a:folHlink>
        <a:srgbClr val="96607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27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600" b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Significance red">
      <a:srgbClr val="E10000"/>
    </a:custClr>
    <a:custClr name="Significance red light">
      <a:srgbClr val="ED6666"/>
    </a:custClr>
    <a:custClr name="Significance green">
      <a:srgbClr val="00D200"/>
    </a:custClr>
    <a:custClr name="Significance green light">
      <a:srgbClr val="66E466"/>
    </a:custClr>
    <a:custClr name="Custom light blue">
      <a:srgbClr val="00B6FF"/>
    </a:custClr>
    <a:custClr name="Custom light green">
      <a:srgbClr val="9EE900"/>
    </a:custClr>
    <a:custClr name="Custom magenta">
      <a:srgbClr val="C700D3"/>
    </a:custClr>
  </a:custClrLst>
  <a:extLst>
    <a:ext uri="{05A4C25C-085E-4340-85A3-A5531E510DB2}">
      <thm15:themeFamily xmlns:thm15="http://schemas.microsoft.com/office/thememl/2012/main" name="Kantar presentation template 16x9 Mar 12.potx" id="{F6463E93-BC8D-4EE7-9463-47D6D4783996}" vid="{94262253-D2DA-4D89-B5F7-49E22B4F7E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Significance red">
      <a:srgbClr val="E10000"/>
    </a:custClr>
    <a:custClr name="Significance red light">
      <a:srgbClr val="ED6666"/>
    </a:custClr>
    <a:custClr name="Significance green">
      <a:srgbClr val="00D200"/>
    </a:custClr>
    <a:custClr name="Significance green light">
      <a:srgbClr val="66E466"/>
    </a:custClr>
    <a:custClr name="Custom light blue">
      <a:srgbClr val="00B6FF"/>
    </a:custClr>
    <a:custClr name="Custom light green">
      <a:srgbClr val="9EE900"/>
    </a:custClr>
    <a:custClr name="Custom magenta">
      <a:srgbClr val="C700D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Significance red">
      <a:srgbClr val="E10000"/>
    </a:custClr>
    <a:custClr name="Significance red light">
      <a:srgbClr val="ED6666"/>
    </a:custClr>
    <a:custClr name="Significance green">
      <a:srgbClr val="00D200"/>
    </a:custClr>
    <a:custClr name="Significance green light">
      <a:srgbClr val="66E466"/>
    </a:custClr>
    <a:custClr name="Custom light blue">
      <a:srgbClr val="00B6FF"/>
    </a:custClr>
    <a:custClr name="Custom light green">
      <a:srgbClr val="9EE900"/>
    </a:custClr>
    <a:custClr name="Custom magenta">
      <a:srgbClr val="C700D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56703363BD98846A62F9898DE8EBB35" ma:contentTypeVersion="18" ma:contentTypeDescription="Crie um novo documento." ma:contentTypeScope="" ma:versionID="e3008465497fd97765e695ce7750751b">
  <xsd:schema xmlns:xsd="http://www.w3.org/2001/XMLSchema" xmlns:xs="http://www.w3.org/2001/XMLSchema" xmlns:p="http://schemas.microsoft.com/office/2006/metadata/properties" xmlns:ns2="25f5c1ff-a3c5-44dd-9db4-c2b03110b401" xmlns:ns3="624e51cf-cfdd-4a8e-a169-534b8633fbcd" targetNamespace="http://schemas.microsoft.com/office/2006/metadata/properties" ma:root="true" ma:fieldsID="6b5188ac9890f4507428e70ee8ae3a65" ns2:_="" ns3:_="">
    <xsd:import namespace="25f5c1ff-a3c5-44dd-9db4-c2b03110b401"/>
    <xsd:import namespace="624e51cf-cfdd-4a8e-a169-534b8633fb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5c1ff-a3c5-44dd-9db4-c2b03110b4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Marcações de imagem" ma:readOnly="false" ma:fieldId="{5cf76f15-5ced-4ddc-b409-7134ff3c332f}" ma:taxonomyMulti="true" ma:sspId="335d02d2-2acc-434b-b7bb-812ff22cbf3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25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4e51cf-cfdd-4a8e-a169-534b8633fbc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c6b1e9e-0532-4ed0-9a35-8404d761b866}" ma:internalName="TaxCatchAll" ma:showField="CatchAllData" ma:web="624e51cf-cfdd-4a8e-a169-534b8633fbc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5f5c1ff-a3c5-44dd-9db4-c2b03110b401">
      <Terms xmlns="http://schemas.microsoft.com/office/infopath/2007/PartnerControls"/>
    </lcf76f155ced4ddcb4097134ff3c332f>
    <TaxCatchAll xmlns="624e51cf-cfdd-4a8e-a169-534b8633fbcd" xsi:nil="true"/>
  </documentManagement>
</p:properties>
</file>

<file path=customXml/itemProps1.xml><?xml version="1.0" encoding="utf-8"?>
<ds:datastoreItem xmlns:ds="http://schemas.openxmlformats.org/officeDocument/2006/customXml" ds:itemID="{97F750B2-66F2-42EC-BC2D-CCFEB7FEE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f5c1ff-a3c5-44dd-9db4-c2b03110b401"/>
    <ds:schemaRef ds:uri="624e51cf-cfdd-4a8e-a169-534b8633fb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C375B81-FBF5-4924-A5E0-F0376D8E7D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193883-9DEF-4394-A746-8B0504B231C0}">
  <ds:schemaRefs>
    <ds:schemaRef ds:uri="http://schemas.microsoft.com/office/2006/documentManagement/types"/>
    <ds:schemaRef ds:uri="http://www.w3.org/XML/1998/namespace"/>
    <ds:schemaRef ds:uri="77798f55-a83f-4680-b3b0-c27aeffd2bb7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4b264726-908b-4d2c-b22b-6b55214f6ef7"/>
    <ds:schemaRef ds:uri="http://schemas.microsoft.com/office/2006/metadata/properties"/>
    <ds:schemaRef ds:uri="http://purl.org/dc/elements/1.1/"/>
    <ds:schemaRef ds:uri="00e8e9ee-703c-4211-a2a5-4538efe6d9ef"/>
    <ds:schemaRef ds:uri="02438bd5-34fd-489e-9e24-d77ec416fa1a"/>
    <ds:schemaRef ds:uri="25f5c1ff-a3c5-44dd-9db4-c2b03110b401"/>
    <ds:schemaRef ds:uri="624e51cf-cfdd-4a8e-a169-534b8633fbcd"/>
  </ds:schemaRefs>
</ds:datastoreItem>
</file>

<file path=docMetadata/LabelInfo.xml><?xml version="1.0" encoding="utf-8"?>
<clbl:labelList xmlns:clbl="http://schemas.microsoft.com/office/2020/mipLabelMetadata">
  <clbl:label id="{3741da7a-79c1-417c-b408-16c0bfe99fca}" enabled="1" method="Standard" siteId="{1e355c04-e0a4-42ed-8e2d-7351591f0ef1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Kantar template master</Template>
  <TotalTime>183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Kantar template master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>Sub-heading</dc:subject>
  <dc:creator>maykel nunes</dc:creator>
  <cp:keywords>Project reference</cp:keywords>
  <dc:description>Date</dc:description>
  <cp:lastModifiedBy>Gilberto Nava</cp:lastModifiedBy>
  <cp:revision>40</cp:revision>
  <cp:lastPrinted>2017-03-24T13:40:26Z</cp:lastPrinted>
  <dcterms:created xsi:type="dcterms:W3CDTF">2025-05-24T17:04:05Z</dcterms:created>
  <dcterms:modified xsi:type="dcterms:W3CDTF">2025-10-22T00:21:32Z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0x010100956703363BD98846A62F9898DE8EBB35</vt:lpwstr>
  </property>
  <property fmtid="{D5CDD505-2E9C-101B-9397-08002B2CF9AE}" pid="3" name="MSIP_Label_3741da7a-79c1-417c-b408-16c0bfe99fca_Enabled">
    <vt:lpwstr>true</vt:lpwstr>
  </property>
  <property fmtid="{D5CDD505-2E9C-101B-9397-08002B2CF9AE}" pid="4" name="MSIP_Label_3741da7a-79c1-417c-b408-16c0bfe99fca_SetDate">
    <vt:lpwstr>2023-06-01T08:02:15Z</vt:lpwstr>
  </property>
  <property fmtid="{D5CDD505-2E9C-101B-9397-08002B2CF9AE}" pid="5" name="MSIP_Label_3741da7a-79c1-417c-b408-16c0bfe99fca_Method">
    <vt:lpwstr>Standard</vt:lpwstr>
  </property>
  <property fmtid="{D5CDD505-2E9C-101B-9397-08002B2CF9AE}" pid="6" name="MSIP_Label_3741da7a-79c1-417c-b408-16c0bfe99fca_Name">
    <vt:lpwstr>Internal Only - Amber</vt:lpwstr>
  </property>
  <property fmtid="{D5CDD505-2E9C-101B-9397-08002B2CF9AE}" pid="7" name="MSIP_Label_3741da7a-79c1-417c-b408-16c0bfe99fca_SiteId">
    <vt:lpwstr>1e355c04-e0a4-42ed-8e2d-7351591f0ef1</vt:lpwstr>
  </property>
  <property fmtid="{D5CDD505-2E9C-101B-9397-08002B2CF9AE}" pid="8" name="MSIP_Label_3741da7a-79c1-417c-b408-16c0bfe99fca_ActionId">
    <vt:lpwstr>120dd1a1-0079-431a-af79-6bc5509a19aa</vt:lpwstr>
  </property>
  <property fmtid="{D5CDD505-2E9C-101B-9397-08002B2CF9AE}" pid="9" name="MSIP_Label_3741da7a-79c1-417c-b408-16c0bfe99fca_ContentBits">
    <vt:lpwstr>0</vt:lpwstr>
  </property>
  <property fmtid="{D5CDD505-2E9C-101B-9397-08002B2CF9AE}" pid="10" name="MediaServiceImageTags">
    <vt:lpwstr/>
  </property>
  <property fmtid="{D5CDD505-2E9C-101B-9397-08002B2CF9AE}" pid="11" name="Order">
    <vt:lpwstr>368800.000000000</vt:lpwstr>
  </property>
  <property fmtid="{D5CDD505-2E9C-101B-9397-08002B2CF9AE}" pid="12" name="xd_ProgID">
    <vt:lpwstr/>
  </property>
  <property fmtid="{D5CDD505-2E9C-101B-9397-08002B2CF9AE}" pid="13" name="ComplianceAssetId">
    <vt:lpwstr/>
  </property>
  <property fmtid="{D5CDD505-2E9C-101B-9397-08002B2CF9AE}" pid="14" name="TemplateUrl">
    <vt:lpwstr/>
  </property>
  <property fmtid="{D5CDD505-2E9C-101B-9397-08002B2CF9AE}" pid="15" name="_ExtendedDescription">
    <vt:lpwstr/>
  </property>
  <property fmtid="{D5CDD505-2E9C-101B-9397-08002B2CF9AE}" pid="16" name="TriggerFlowInfo">
    <vt:lpwstr/>
  </property>
  <property fmtid="{D5CDD505-2E9C-101B-9397-08002B2CF9AE}" pid="17" name="xd_Signature">
    <vt:lpwstr/>
  </property>
</Properties>
</file>