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20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412" r:id="rId5"/>
  </p:sldIdLst>
  <p:sldSz cx="12192000" cy="6858000"/>
  <p:notesSz cx="6805613" cy="9939338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4178" userDrawn="1">
          <p15:clr>
            <a:srgbClr val="A4A3A4"/>
          </p15:clr>
        </p15:guide>
        <p15:guide id="7" orient="horz" pos="3997" userDrawn="1">
          <p15:clr>
            <a:srgbClr val="A4A3A4"/>
          </p15:clr>
        </p15:guide>
        <p15:guide id="12" orient="horz" pos="2160" userDrawn="1">
          <p15:clr>
            <a:srgbClr val="A4A3A4"/>
          </p15:clr>
        </p15:guide>
        <p15:guide id="15" pos="384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7D173A4-7D36-6628-055C-01AEB7A91FB3}" name="Mitchell, Alexia (KTMLP)" initials="MA(" userId="S::alexia.mitchell@kantar.com::c49c006f-6766-44ce-978c-7c365abb019e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F0B8"/>
    <a:srgbClr val="89FDE2"/>
    <a:srgbClr val="2EEFEF"/>
    <a:srgbClr val="77C9D0"/>
    <a:srgbClr val="FFEF90"/>
    <a:srgbClr val="002333"/>
    <a:srgbClr val="014A52"/>
    <a:srgbClr val="008998"/>
    <a:srgbClr val="5D8F92"/>
    <a:srgbClr val="F8A4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070011-04BF-42F1-8B1A-218D9F13C981}" v="9" dt="2025-07-02T14:39:07.547"/>
    <p1510:client id="{E9EB6B65-61DB-4216-AABA-97F692022A5B}" v="59" dt="2025-07-02T13:23:04.9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30" autoAdjust="0"/>
    <p:restoredTop sz="93447" autoAdjust="0"/>
  </p:normalViewPr>
  <p:slideViewPr>
    <p:cSldViewPr snapToGrid="0" showGuides="1">
      <p:cViewPr varScale="1">
        <p:scale>
          <a:sx n="69" d="100"/>
          <a:sy n="69" d="100"/>
        </p:scale>
        <p:origin x="558" y="66"/>
      </p:cViewPr>
      <p:guideLst>
        <p:guide orient="horz" pos="4178"/>
        <p:guide orient="horz" pos="3997"/>
        <p:guide orient="horz" pos="2160"/>
        <p:guide pos="38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200" d="100"/>
        <a:sy n="200" d="100"/>
      </p:scale>
      <p:origin x="0" y="0"/>
    </p:cViewPr>
  </p:sorterViewPr>
  <p:notesViewPr>
    <p:cSldViewPr snapToGrid="0" showGuides="1">
      <p:cViewPr varScale="1">
        <p:scale>
          <a:sx n="148" d="100"/>
          <a:sy n="148" d="100"/>
        </p:scale>
        <p:origin x="564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microsoft.com/office/2018/10/relationships/authors" Target="authors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ilherme Martins" userId="3225c968-56bc-4bc5-8b5a-3417fdcd79ff" providerId="ADAL" clId="{E9EB6B65-61DB-4216-AABA-97F692022A5B}"/>
    <pc:docChg chg="undo custSel addSld delSld modSld sldOrd addSection delSection modSection">
      <pc:chgData name="Guilherme Martins" userId="3225c968-56bc-4bc5-8b5a-3417fdcd79ff" providerId="ADAL" clId="{E9EB6B65-61DB-4216-AABA-97F692022A5B}" dt="2025-07-02T13:23:04.929" v="770"/>
      <pc:docMkLst>
        <pc:docMk/>
      </pc:docMkLst>
      <pc:sldChg chg="modSp mod">
        <pc:chgData name="Guilherme Martins" userId="3225c968-56bc-4bc5-8b5a-3417fdcd79ff" providerId="ADAL" clId="{E9EB6B65-61DB-4216-AABA-97F692022A5B}" dt="2025-07-02T01:58:31.152" v="767" actId="14100"/>
        <pc:sldMkLst>
          <pc:docMk/>
          <pc:sldMk cId="2995460809" sldId="412"/>
        </pc:sldMkLst>
        <pc:spChg chg="mod">
          <ac:chgData name="Guilherme Martins" userId="3225c968-56bc-4bc5-8b5a-3417fdcd79ff" providerId="ADAL" clId="{E9EB6B65-61DB-4216-AABA-97F692022A5B}" dt="2025-07-02T00:08:12.230" v="493" actId="790"/>
          <ac:spMkLst>
            <pc:docMk/>
            <pc:sldMk cId="2995460809" sldId="412"/>
            <ac:spMk id="5" creationId="{306FFA67-E1CB-B19F-AEB6-1C2A8902AC3F}"/>
          </ac:spMkLst>
        </pc:spChg>
        <pc:spChg chg="mod">
          <ac:chgData name="Guilherme Martins" userId="3225c968-56bc-4bc5-8b5a-3417fdcd79ff" providerId="ADAL" clId="{E9EB6B65-61DB-4216-AABA-97F692022A5B}" dt="2025-07-02T01:58:31.152" v="767" actId="14100"/>
          <ac:spMkLst>
            <pc:docMk/>
            <pc:sldMk cId="2995460809" sldId="412"/>
            <ac:spMk id="10" creationId="{9B9386EA-689E-22B2-2BE8-947F91FDE3C6}"/>
          </ac:spMkLst>
        </pc:spChg>
      </pc:sldChg>
      <pc:sldChg chg="add del setBg">
        <pc:chgData name="Guilherme Martins" userId="3225c968-56bc-4bc5-8b5a-3417fdcd79ff" providerId="ADAL" clId="{E9EB6B65-61DB-4216-AABA-97F692022A5B}" dt="2025-07-01T23:07:24.325" v="3"/>
        <pc:sldMkLst>
          <pc:docMk/>
          <pc:sldMk cId="606492566" sldId="413"/>
        </pc:sldMkLst>
      </pc:sldChg>
      <pc:sldChg chg="addSp delSp modSp new mod">
        <pc:chgData name="Guilherme Martins" userId="3225c968-56bc-4bc5-8b5a-3417fdcd79ff" providerId="ADAL" clId="{E9EB6B65-61DB-4216-AABA-97F692022A5B}" dt="2025-07-02T00:09:17.167" v="590" actId="313"/>
        <pc:sldMkLst>
          <pc:docMk/>
          <pc:sldMk cId="871791165" sldId="413"/>
        </pc:sldMkLst>
        <pc:spChg chg="mod">
          <ac:chgData name="Guilherme Martins" userId="3225c968-56bc-4bc5-8b5a-3417fdcd79ff" providerId="ADAL" clId="{E9EB6B65-61DB-4216-AABA-97F692022A5B}" dt="2025-07-02T00:08:12.230" v="493" actId="790"/>
          <ac:spMkLst>
            <pc:docMk/>
            <pc:sldMk cId="871791165" sldId="413"/>
            <ac:spMk id="2" creationId="{EA442262-29AD-BA2D-E9C2-F66F77F53A11}"/>
          </ac:spMkLst>
        </pc:spChg>
        <pc:spChg chg="del">
          <ac:chgData name="Guilherme Martins" userId="3225c968-56bc-4bc5-8b5a-3417fdcd79ff" providerId="ADAL" clId="{E9EB6B65-61DB-4216-AABA-97F692022A5B}" dt="2025-07-01T23:07:59.654" v="8" actId="478"/>
          <ac:spMkLst>
            <pc:docMk/>
            <pc:sldMk cId="871791165" sldId="413"/>
            <ac:spMk id="3" creationId="{4C6CDE91-24CA-CCD5-895F-684615485170}"/>
          </ac:spMkLst>
        </pc:spChg>
        <pc:spChg chg="add mod">
          <ac:chgData name="Guilherme Martins" userId="3225c968-56bc-4bc5-8b5a-3417fdcd79ff" providerId="ADAL" clId="{E9EB6B65-61DB-4216-AABA-97F692022A5B}" dt="2025-07-02T00:08:12.230" v="493" actId="790"/>
          <ac:spMkLst>
            <pc:docMk/>
            <pc:sldMk cId="871791165" sldId="413"/>
            <ac:spMk id="4" creationId="{932F71C6-5C1D-473C-22A0-261A016551AD}"/>
          </ac:spMkLst>
        </pc:spChg>
        <pc:spChg chg="add mod">
          <ac:chgData name="Guilherme Martins" userId="3225c968-56bc-4bc5-8b5a-3417fdcd79ff" providerId="ADAL" clId="{E9EB6B65-61DB-4216-AABA-97F692022A5B}" dt="2025-07-02T00:08:12.230" v="493" actId="790"/>
          <ac:spMkLst>
            <pc:docMk/>
            <pc:sldMk cId="871791165" sldId="413"/>
            <ac:spMk id="5" creationId="{AD278076-07E4-215D-C24D-C6B794BC6A0A}"/>
          </ac:spMkLst>
        </pc:spChg>
        <pc:spChg chg="add mod">
          <ac:chgData name="Guilherme Martins" userId="3225c968-56bc-4bc5-8b5a-3417fdcd79ff" providerId="ADAL" clId="{E9EB6B65-61DB-4216-AABA-97F692022A5B}" dt="2025-07-02T00:09:17.167" v="590" actId="313"/>
          <ac:spMkLst>
            <pc:docMk/>
            <pc:sldMk cId="871791165" sldId="413"/>
            <ac:spMk id="6" creationId="{83728C66-BBF9-3047-6C39-30A0A442C370}"/>
          </ac:spMkLst>
        </pc:spChg>
      </pc:sldChg>
      <pc:sldChg chg="addSp delSp modSp add mod">
        <pc:chgData name="Guilherme Martins" userId="3225c968-56bc-4bc5-8b5a-3417fdcd79ff" providerId="ADAL" clId="{E9EB6B65-61DB-4216-AABA-97F692022A5B}" dt="2025-07-02T00:10:32.350" v="599" actId="20577"/>
        <pc:sldMkLst>
          <pc:docMk/>
          <pc:sldMk cId="3494467256" sldId="414"/>
        </pc:sldMkLst>
        <pc:spChg chg="mod">
          <ac:chgData name="Guilherme Martins" userId="3225c968-56bc-4bc5-8b5a-3417fdcd79ff" providerId="ADAL" clId="{E9EB6B65-61DB-4216-AABA-97F692022A5B}" dt="2025-07-02T00:08:12.230" v="493" actId="790"/>
          <ac:spMkLst>
            <pc:docMk/>
            <pc:sldMk cId="3494467256" sldId="414"/>
            <ac:spMk id="2" creationId="{FB9A900A-A173-9E1E-F84F-09E2CCB34C22}"/>
          </ac:spMkLst>
        </pc:spChg>
        <pc:spChg chg="add mod">
          <ac:chgData name="Guilherme Martins" userId="3225c968-56bc-4bc5-8b5a-3417fdcd79ff" providerId="ADAL" clId="{E9EB6B65-61DB-4216-AABA-97F692022A5B}" dt="2025-07-02T00:08:12.230" v="493" actId="790"/>
          <ac:spMkLst>
            <pc:docMk/>
            <pc:sldMk cId="3494467256" sldId="414"/>
            <ac:spMk id="3" creationId="{88E89576-245B-5261-0318-79A269BCD87D}"/>
          </ac:spMkLst>
        </pc:spChg>
        <pc:spChg chg="del">
          <ac:chgData name="Guilherme Martins" userId="3225c968-56bc-4bc5-8b5a-3417fdcd79ff" providerId="ADAL" clId="{E9EB6B65-61DB-4216-AABA-97F692022A5B}" dt="2025-07-01T23:08:19.085" v="15" actId="478"/>
          <ac:spMkLst>
            <pc:docMk/>
            <pc:sldMk cId="3494467256" sldId="414"/>
            <ac:spMk id="4" creationId="{2BE585EC-4C86-3462-BB5A-C3C152A5B48C}"/>
          </ac:spMkLst>
        </pc:spChg>
        <pc:spChg chg="del">
          <ac:chgData name="Guilherme Martins" userId="3225c968-56bc-4bc5-8b5a-3417fdcd79ff" providerId="ADAL" clId="{E9EB6B65-61DB-4216-AABA-97F692022A5B}" dt="2025-07-01T23:08:17.728" v="14" actId="478"/>
          <ac:spMkLst>
            <pc:docMk/>
            <pc:sldMk cId="3494467256" sldId="414"/>
            <ac:spMk id="5" creationId="{B3B6E036-BFD3-5689-19E4-2509260D98C2}"/>
          </ac:spMkLst>
        </pc:spChg>
        <pc:spChg chg="del">
          <ac:chgData name="Guilherme Martins" userId="3225c968-56bc-4bc5-8b5a-3417fdcd79ff" providerId="ADAL" clId="{E9EB6B65-61DB-4216-AABA-97F692022A5B}" dt="2025-07-01T23:08:16.249" v="13" actId="478"/>
          <ac:spMkLst>
            <pc:docMk/>
            <pc:sldMk cId="3494467256" sldId="414"/>
            <ac:spMk id="6" creationId="{FAF518BF-561D-A5B7-C9F8-C9A4FCF9F383}"/>
          </ac:spMkLst>
        </pc:spChg>
        <pc:spChg chg="add mod">
          <ac:chgData name="Guilherme Martins" userId="3225c968-56bc-4bc5-8b5a-3417fdcd79ff" providerId="ADAL" clId="{E9EB6B65-61DB-4216-AABA-97F692022A5B}" dt="2025-07-02T00:10:32.350" v="599" actId="20577"/>
          <ac:spMkLst>
            <pc:docMk/>
            <pc:sldMk cId="3494467256" sldId="414"/>
            <ac:spMk id="7" creationId="{28DC4A99-00B8-2391-7FBB-8A964FD5BDED}"/>
          </ac:spMkLst>
        </pc:spChg>
        <pc:spChg chg="add mod">
          <ac:chgData name="Guilherme Martins" userId="3225c968-56bc-4bc5-8b5a-3417fdcd79ff" providerId="ADAL" clId="{E9EB6B65-61DB-4216-AABA-97F692022A5B}" dt="2025-07-02T00:08:12.230" v="493" actId="790"/>
          <ac:spMkLst>
            <pc:docMk/>
            <pc:sldMk cId="3494467256" sldId="414"/>
            <ac:spMk id="8" creationId="{A05990E3-3E32-8FA4-64A3-29C6DC3351C7}"/>
          </ac:spMkLst>
        </pc:spChg>
        <pc:spChg chg="add mod">
          <ac:chgData name="Guilherme Martins" userId="3225c968-56bc-4bc5-8b5a-3417fdcd79ff" providerId="ADAL" clId="{E9EB6B65-61DB-4216-AABA-97F692022A5B}" dt="2025-07-01T23:17:48.948" v="48"/>
          <ac:spMkLst>
            <pc:docMk/>
            <pc:sldMk cId="3494467256" sldId="414"/>
            <ac:spMk id="10" creationId="{DCE52D0F-680C-66D2-DAFE-D1BD68476360}"/>
          </ac:spMkLst>
        </pc:spChg>
        <pc:spChg chg="add mod">
          <ac:chgData name="Guilherme Martins" userId="3225c968-56bc-4bc5-8b5a-3417fdcd79ff" providerId="ADAL" clId="{E9EB6B65-61DB-4216-AABA-97F692022A5B}" dt="2025-07-01T23:17:48.948" v="48"/>
          <ac:spMkLst>
            <pc:docMk/>
            <pc:sldMk cId="3494467256" sldId="414"/>
            <ac:spMk id="11" creationId="{0739293D-9D79-3B04-0DA4-D428F526804B}"/>
          </ac:spMkLst>
        </pc:spChg>
        <pc:spChg chg="add del mod">
          <ac:chgData name="Guilherme Martins" userId="3225c968-56bc-4bc5-8b5a-3417fdcd79ff" providerId="ADAL" clId="{E9EB6B65-61DB-4216-AABA-97F692022A5B}" dt="2025-07-01T23:18:01.339" v="52" actId="478"/>
          <ac:spMkLst>
            <pc:docMk/>
            <pc:sldMk cId="3494467256" sldId="414"/>
            <ac:spMk id="12" creationId="{EF824758-BD80-B859-4790-7DF5DE004449}"/>
          </ac:spMkLst>
        </pc:spChg>
        <pc:spChg chg="add mod">
          <ac:chgData name="Guilherme Martins" userId="3225c968-56bc-4bc5-8b5a-3417fdcd79ff" providerId="ADAL" clId="{E9EB6B65-61DB-4216-AABA-97F692022A5B}" dt="2025-07-02T00:08:12.230" v="493" actId="790"/>
          <ac:spMkLst>
            <pc:docMk/>
            <pc:sldMk cId="3494467256" sldId="414"/>
            <ac:spMk id="14" creationId="{978AD79B-4208-3575-4BFA-9287384C292E}"/>
          </ac:spMkLst>
        </pc:spChg>
        <pc:spChg chg="add mod">
          <ac:chgData name="Guilherme Martins" userId="3225c968-56bc-4bc5-8b5a-3417fdcd79ff" providerId="ADAL" clId="{E9EB6B65-61DB-4216-AABA-97F692022A5B}" dt="2025-07-02T00:08:12.230" v="493" actId="790"/>
          <ac:spMkLst>
            <pc:docMk/>
            <pc:sldMk cId="3494467256" sldId="414"/>
            <ac:spMk id="15" creationId="{A7F30DF8-8B8D-FA49-8620-8450EBEAD206}"/>
          </ac:spMkLst>
        </pc:spChg>
        <pc:spChg chg="add mod">
          <ac:chgData name="Guilherme Martins" userId="3225c968-56bc-4bc5-8b5a-3417fdcd79ff" providerId="ADAL" clId="{E9EB6B65-61DB-4216-AABA-97F692022A5B}" dt="2025-07-02T00:08:12.230" v="493" actId="790"/>
          <ac:spMkLst>
            <pc:docMk/>
            <pc:sldMk cId="3494467256" sldId="414"/>
            <ac:spMk id="16" creationId="{3750B5E6-307C-8BEA-2F78-4428B36C35CA}"/>
          </ac:spMkLst>
        </pc:spChg>
        <pc:spChg chg="add mod">
          <ac:chgData name="Guilherme Martins" userId="3225c968-56bc-4bc5-8b5a-3417fdcd79ff" providerId="ADAL" clId="{E9EB6B65-61DB-4216-AABA-97F692022A5B}" dt="2025-07-02T00:08:12.230" v="493" actId="790"/>
          <ac:spMkLst>
            <pc:docMk/>
            <pc:sldMk cId="3494467256" sldId="414"/>
            <ac:spMk id="18" creationId="{8A20A9E9-C287-9E94-BE3F-E67294777591}"/>
          </ac:spMkLst>
        </pc:spChg>
        <pc:spChg chg="add mod">
          <ac:chgData name="Guilherme Martins" userId="3225c968-56bc-4bc5-8b5a-3417fdcd79ff" providerId="ADAL" clId="{E9EB6B65-61DB-4216-AABA-97F692022A5B}" dt="2025-07-02T00:08:12.230" v="493" actId="790"/>
          <ac:spMkLst>
            <pc:docMk/>
            <pc:sldMk cId="3494467256" sldId="414"/>
            <ac:spMk id="19" creationId="{4386FE9D-02A7-53EA-78AC-B23A90330F55}"/>
          </ac:spMkLst>
        </pc:spChg>
        <pc:spChg chg="add mod">
          <ac:chgData name="Guilherme Martins" userId="3225c968-56bc-4bc5-8b5a-3417fdcd79ff" providerId="ADAL" clId="{E9EB6B65-61DB-4216-AABA-97F692022A5B}" dt="2025-07-02T00:08:12.230" v="493" actId="790"/>
          <ac:spMkLst>
            <pc:docMk/>
            <pc:sldMk cId="3494467256" sldId="414"/>
            <ac:spMk id="20" creationId="{4876479F-C6A5-A9EE-FB3A-B5FBAF6D09E3}"/>
          </ac:spMkLst>
        </pc:spChg>
        <pc:spChg chg="add del mod">
          <ac:chgData name="Guilherme Martins" userId="3225c968-56bc-4bc5-8b5a-3417fdcd79ff" providerId="ADAL" clId="{E9EB6B65-61DB-4216-AABA-97F692022A5B}" dt="2025-07-01T23:18:48.187" v="63" actId="478"/>
          <ac:spMkLst>
            <pc:docMk/>
            <pc:sldMk cId="3494467256" sldId="414"/>
            <ac:spMk id="21" creationId="{874336E7-0C18-3BA7-7211-6FB0C6D4A88C}"/>
          </ac:spMkLst>
        </pc:spChg>
        <pc:grpChg chg="add del mod">
          <ac:chgData name="Guilherme Martins" userId="3225c968-56bc-4bc5-8b5a-3417fdcd79ff" providerId="ADAL" clId="{E9EB6B65-61DB-4216-AABA-97F692022A5B}" dt="2025-07-01T23:18:01.918" v="53" actId="478"/>
          <ac:grpSpMkLst>
            <pc:docMk/>
            <pc:sldMk cId="3494467256" sldId="414"/>
            <ac:grpSpMk id="9" creationId="{C3306B3F-A40C-CB77-E6E6-AAFEF83FB91D}"/>
          </ac:grpSpMkLst>
        </pc:grpChg>
        <pc:grpChg chg="add mod">
          <ac:chgData name="Guilherme Martins" userId="3225c968-56bc-4bc5-8b5a-3417fdcd79ff" providerId="ADAL" clId="{E9EB6B65-61DB-4216-AABA-97F692022A5B}" dt="2025-07-01T23:34:01.574" v="187" actId="1076"/>
          <ac:grpSpMkLst>
            <pc:docMk/>
            <pc:sldMk cId="3494467256" sldId="414"/>
            <ac:grpSpMk id="13" creationId="{D8D3B080-0CE7-A7EB-181F-233E5CD63FD9}"/>
          </ac:grpSpMkLst>
        </pc:grpChg>
        <pc:grpChg chg="add mod">
          <ac:chgData name="Guilherme Martins" userId="3225c968-56bc-4bc5-8b5a-3417fdcd79ff" providerId="ADAL" clId="{E9EB6B65-61DB-4216-AABA-97F692022A5B}" dt="2025-07-01T23:34:01.574" v="187" actId="1076"/>
          <ac:grpSpMkLst>
            <pc:docMk/>
            <pc:sldMk cId="3494467256" sldId="414"/>
            <ac:grpSpMk id="17" creationId="{8A4534C3-27C3-62B3-1237-DA0A8D34C54B}"/>
          </ac:grpSpMkLst>
        </pc:grpChg>
      </pc:sldChg>
      <pc:sldChg chg="addSp delSp modSp add mod">
        <pc:chgData name="Guilherme Martins" userId="3225c968-56bc-4bc5-8b5a-3417fdcd79ff" providerId="ADAL" clId="{E9EB6B65-61DB-4216-AABA-97F692022A5B}" dt="2025-07-02T00:25:00.500" v="630" actId="115"/>
        <pc:sldMkLst>
          <pc:docMk/>
          <pc:sldMk cId="10023627" sldId="415"/>
        </pc:sldMkLst>
        <pc:spChg chg="mod">
          <ac:chgData name="Guilherme Martins" userId="3225c968-56bc-4bc5-8b5a-3417fdcd79ff" providerId="ADAL" clId="{E9EB6B65-61DB-4216-AABA-97F692022A5B}" dt="2025-07-02T00:08:12.230" v="493" actId="790"/>
          <ac:spMkLst>
            <pc:docMk/>
            <pc:sldMk cId="10023627" sldId="415"/>
            <ac:spMk id="2" creationId="{75B847EC-622F-33A6-7B6B-E97135EF6BFB}"/>
          </ac:spMkLst>
        </pc:spChg>
        <pc:spChg chg="del">
          <ac:chgData name="Guilherme Martins" userId="3225c968-56bc-4bc5-8b5a-3417fdcd79ff" providerId="ADAL" clId="{E9EB6B65-61DB-4216-AABA-97F692022A5B}" dt="2025-07-01T23:19:28.140" v="90" actId="478"/>
          <ac:spMkLst>
            <pc:docMk/>
            <pc:sldMk cId="10023627" sldId="415"/>
            <ac:spMk id="3" creationId="{242C16B5-CD98-62F6-6774-F22B5444B39F}"/>
          </ac:spMkLst>
        </pc:spChg>
        <pc:spChg chg="add mod">
          <ac:chgData name="Guilherme Martins" userId="3225c968-56bc-4bc5-8b5a-3417fdcd79ff" providerId="ADAL" clId="{E9EB6B65-61DB-4216-AABA-97F692022A5B}" dt="2025-07-02T00:08:12.230" v="493" actId="790"/>
          <ac:spMkLst>
            <pc:docMk/>
            <pc:sldMk cId="10023627" sldId="415"/>
            <ac:spMk id="4" creationId="{4C9A6680-243D-21CB-D48C-DAA35D705D1B}"/>
          </ac:spMkLst>
        </pc:spChg>
        <pc:spChg chg="add mod">
          <ac:chgData name="Guilherme Martins" userId="3225c968-56bc-4bc5-8b5a-3417fdcd79ff" providerId="ADAL" clId="{E9EB6B65-61DB-4216-AABA-97F692022A5B}" dt="2025-07-02T00:08:12.230" v="493" actId="790"/>
          <ac:spMkLst>
            <pc:docMk/>
            <pc:sldMk cId="10023627" sldId="415"/>
            <ac:spMk id="5" creationId="{BCB57F0E-7F25-2F44-751F-603B09507E8B}"/>
          </ac:spMkLst>
        </pc:spChg>
        <pc:spChg chg="add mod">
          <ac:chgData name="Guilherme Martins" userId="3225c968-56bc-4bc5-8b5a-3417fdcd79ff" providerId="ADAL" clId="{E9EB6B65-61DB-4216-AABA-97F692022A5B}" dt="2025-07-02T00:08:12.230" v="493" actId="790"/>
          <ac:spMkLst>
            <pc:docMk/>
            <pc:sldMk cId="10023627" sldId="415"/>
            <ac:spMk id="6" creationId="{CA636E05-5733-A971-9780-C848DB3F6AF2}"/>
          </ac:spMkLst>
        </pc:spChg>
        <pc:spChg chg="del">
          <ac:chgData name="Guilherme Martins" userId="3225c968-56bc-4bc5-8b5a-3417fdcd79ff" providerId="ADAL" clId="{E9EB6B65-61DB-4216-AABA-97F692022A5B}" dt="2025-07-01T23:19:26.333" v="89" actId="478"/>
          <ac:spMkLst>
            <pc:docMk/>
            <pc:sldMk cId="10023627" sldId="415"/>
            <ac:spMk id="7" creationId="{D44EC7AF-E397-BC84-FD86-63A22890BD27}"/>
          </ac:spMkLst>
        </pc:spChg>
        <pc:spChg chg="del">
          <ac:chgData name="Guilherme Martins" userId="3225c968-56bc-4bc5-8b5a-3417fdcd79ff" providerId="ADAL" clId="{E9EB6B65-61DB-4216-AABA-97F692022A5B}" dt="2025-07-01T23:18:58.493" v="65" actId="478"/>
          <ac:spMkLst>
            <pc:docMk/>
            <pc:sldMk cId="10023627" sldId="415"/>
            <ac:spMk id="8" creationId="{6C83B4E0-C587-27FE-2C79-F20EA1E0E4EE}"/>
          </ac:spMkLst>
        </pc:spChg>
        <pc:spChg chg="add mod">
          <ac:chgData name="Guilherme Martins" userId="3225c968-56bc-4bc5-8b5a-3417fdcd79ff" providerId="ADAL" clId="{E9EB6B65-61DB-4216-AABA-97F692022A5B}" dt="2025-07-02T00:25:00.500" v="630" actId="115"/>
          <ac:spMkLst>
            <pc:docMk/>
            <pc:sldMk cId="10023627" sldId="415"/>
            <ac:spMk id="9" creationId="{0FE7F32B-143D-DFB3-F8D4-A3CE2D607B29}"/>
          </ac:spMkLst>
        </pc:spChg>
        <pc:spChg chg="del">
          <ac:chgData name="Guilherme Martins" userId="3225c968-56bc-4bc5-8b5a-3417fdcd79ff" providerId="ADAL" clId="{E9EB6B65-61DB-4216-AABA-97F692022A5B}" dt="2025-07-01T23:19:03.716" v="70" actId="478"/>
          <ac:spMkLst>
            <pc:docMk/>
            <pc:sldMk cId="10023627" sldId="415"/>
            <ac:spMk id="16" creationId="{5F296F97-571E-9CC7-C0CA-E7BA1913167B}"/>
          </ac:spMkLst>
        </pc:spChg>
        <pc:spChg chg="mod">
          <ac:chgData name="Guilherme Martins" userId="3225c968-56bc-4bc5-8b5a-3417fdcd79ff" providerId="ADAL" clId="{E9EB6B65-61DB-4216-AABA-97F692022A5B}" dt="2025-07-01T23:19:01.607" v="67" actId="6549"/>
          <ac:spMkLst>
            <pc:docMk/>
            <pc:sldMk cId="10023627" sldId="415"/>
            <ac:spMk id="19" creationId="{B16D9DE4-250A-D2FA-B64D-B05CD89120A7}"/>
          </ac:spMkLst>
        </pc:spChg>
        <pc:spChg chg="del">
          <ac:chgData name="Guilherme Martins" userId="3225c968-56bc-4bc5-8b5a-3417fdcd79ff" providerId="ADAL" clId="{E9EB6B65-61DB-4216-AABA-97F692022A5B}" dt="2025-07-01T23:19:03.115" v="69" actId="478"/>
          <ac:spMkLst>
            <pc:docMk/>
            <pc:sldMk cId="10023627" sldId="415"/>
            <ac:spMk id="20" creationId="{2514141F-DF2B-C7CC-9F3B-FBA9540C1B4E}"/>
          </ac:spMkLst>
        </pc:spChg>
        <pc:grpChg chg="del">
          <ac:chgData name="Guilherme Martins" userId="3225c968-56bc-4bc5-8b5a-3417fdcd79ff" providerId="ADAL" clId="{E9EB6B65-61DB-4216-AABA-97F692022A5B}" dt="2025-07-01T23:19:00.570" v="66" actId="478"/>
          <ac:grpSpMkLst>
            <pc:docMk/>
            <pc:sldMk cId="10023627" sldId="415"/>
            <ac:grpSpMk id="13" creationId="{F961632F-D483-29B7-891C-45DB57408E68}"/>
          </ac:grpSpMkLst>
        </pc:grpChg>
        <pc:grpChg chg="del">
          <ac:chgData name="Guilherme Martins" userId="3225c968-56bc-4bc5-8b5a-3417fdcd79ff" providerId="ADAL" clId="{E9EB6B65-61DB-4216-AABA-97F692022A5B}" dt="2025-07-01T23:19:02.075" v="68" actId="478"/>
          <ac:grpSpMkLst>
            <pc:docMk/>
            <pc:sldMk cId="10023627" sldId="415"/>
            <ac:grpSpMk id="17" creationId="{6E348D26-DE6E-2663-24F9-9B4A42429265}"/>
          </ac:grpSpMkLst>
        </pc:grpChg>
        <pc:picChg chg="add mod">
          <ac:chgData name="Guilherme Martins" userId="3225c968-56bc-4bc5-8b5a-3417fdcd79ff" providerId="ADAL" clId="{E9EB6B65-61DB-4216-AABA-97F692022A5B}" dt="2025-07-01T23:21:02.835" v="106" actId="1076"/>
          <ac:picMkLst>
            <pc:docMk/>
            <pc:sldMk cId="10023627" sldId="415"/>
            <ac:picMk id="11" creationId="{9C9C2FD5-53D0-9851-04FB-701718304B68}"/>
          </ac:picMkLst>
        </pc:picChg>
      </pc:sldChg>
      <pc:sldChg chg="addSp delSp modSp add mod modTransition modAnim">
        <pc:chgData name="Guilherme Martins" userId="3225c968-56bc-4bc5-8b5a-3417fdcd79ff" providerId="ADAL" clId="{E9EB6B65-61DB-4216-AABA-97F692022A5B}" dt="2025-07-02T00:38:27.582" v="648" actId="1076"/>
        <pc:sldMkLst>
          <pc:docMk/>
          <pc:sldMk cId="1909823056" sldId="416"/>
        </pc:sldMkLst>
        <pc:spChg chg="mod">
          <ac:chgData name="Guilherme Martins" userId="3225c968-56bc-4bc5-8b5a-3417fdcd79ff" providerId="ADAL" clId="{E9EB6B65-61DB-4216-AABA-97F692022A5B}" dt="2025-07-02T00:08:12.230" v="493" actId="790"/>
          <ac:spMkLst>
            <pc:docMk/>
            <pc:sldMk cId="1909823056" sldId="416"/>
            <ac:spMk id="2" creationId="{3D644816-7D38-2D37-2392-1E2E614ABC42}"/>
          </ac:spMkLst>
        </pc:spChg>
        <pc:spChg chg="add mod">
          <ac:chgData name="Guilherme Martins" userId="3225c968-56bc-4bc5-8b5a-3417fdcd79ff" providerId="ADAL" clId="{E9EB6B65-61DB-4216-AABA-97F692022A5B}" dt="2025-07-02T00:27:07.713" v="641" actId="14100"/>
          <ac:spMkLst>
            <pc:docMk/>
            <pc:sldMk cId="1909823056" sldId="416"/>
            <ac:spMk id="3" creationId="{E72E244B-12B9-388B-2C1E-108484C6B772}"/>
          </ac:spMkLst>
        </pc:spChg>
        <pc:spChg chg="del mod">
          <ac:chgData name="Guilherme Martins" userId="3225c968-56bc-4bc5-8b5a-3417fdcd79ff" providerId="ADAL" clId="{E9EB6B65-61DB-4216-AABA-97F692022A5B}" dt="2025-07-01T23:21:22.643" v="114" actId="478"/>
          <ac:spMkLst>
            <pc:docMk/>
            <pc:sldMk cId="1909823056" sldId="416"/>
            <ac:spMk id="4" creationId="{40B422D5-4653-0711-B761-7C205A58C289}"/>
          </ac:spMkLst>
        </pc:spChg>
        <pc:spChg chg="del mod">
          <ac:chgData name="Guilherme Martins" userId="3225c968-56bc-4bc5-8b5a-3417fdcd79ff" providerId="ADAL" clId="{E9EB6B65-61DB-4216-AABA-97F692022A5B}" dt="2025-07-01T23:21:21.438" v="112" actId="478"/>
          <ac:spMkLst>
            <pc:docMk/>
            <pc:sldMk cId="1909823056" sldId="416"/>
            <ac:spMk id="5" creationId="{C5A9E4DB-B697-5B57-207C-E4C1B6BE84B2}"/>
          </ac:spMkLst>
        </pc:spChg>
        <pc:spChg chg="del">
          <ac:chgData name="Guilherme Martins" userId="3225c968-56bc-4bc5-8b5a-3417fdcd79ff" providerId="ADAL" clId="{E9EB6B65-61DB-4216-AABA-97F692022A5B}" dt="2025-07-01T23:21:18.684" v="109" actId="478"/>
          <ac:spMkLst>
            <pc:docMk/>
            <pc:sldMk cId="1909823056" sldId="416"/>
            <ac:spMk id="6" creationId="{CC921845-AFC7-06F6-48DF-4555D1B668BF}"/>
          </ac:spMkLst>
        </pc:spChg>
        <pc:spChg chg="add mod">
          <ac:chgData name="Guilherme Martins" userId="3225c968-56bc-4bc5-8b5a-3417fdcd79ff" providerId="ADAL" clId="{E9EB6B65-61DB-4216-AABA-97F692022A5B}" dt="2025-07-02T00:28:54.977" v="646" actId="20577"/>
          <ac:spMkLst>
            <pc:docMk/>
            <pc:sldMk cId="1909823056" sldId="416"/>
            <ac:spMk id="7" creationId="{7AF4C686-F8F3-B0E0-B6D5-49F1D091BE43}"/>
          </ac:spMkLst>
        </pc:spChg>
        <pc:spChg chg="del">
          <ac:chgData name="Guilherme Martins" userId="3225c968-56bc-4bc5-8b5a-3417fdcd79ff" providerId="ADAL" clId="{E9EB6B65-61DB-4216-AABA-97F692022A5B}" dt="2025-07-01T23:21:17.673" v="108" actId="478"/>
          <ac:spMkLst>
            <pc:docMk/>
            <pc:sldMk cId="1909823056" sldId="416"/>
            <ac:spMk id="9" creationId="{EB2D7BEF-5418-AE3C-2B88-947EF490AD3A}"/>
          </ac:spMkLst>
        </pc:spChg>
        <pc:spChg chg="add mod">
          <ac:chgData name="Guilherme Martins" userId="3225c968-56bc-4bc5-8b5a-3417fdcd79ff" providerId="ADAL" clId="{E9EB6B65-61DB-4216-AABA-97F692022A5B}" dt="2025-07-02T00:08:12.230" v="493" actId="790"/>
          <ac:spMkLst>
            <pc:docMk/>
            <pc:sldMk cId="1909823056" sldId="416"/>
            <ac:spMk id="10" creationId="{1B63B86A-1052-76B0-47C0-558B39317BDD}"/>
          </ac:spMkLst>
        </pc:spChg>
        <pc:spChg chg="add mod">
          <ac:chgData name="Guilherme Martins" userId="3225c968-56bc-4bc5-8b5a-3417fdcd79ff" providerId="ADAL" clId="{E9EB6B65-61DB-4216-AABA-97F692022A5B}" dt="2025-07-02T00:28:30.037" v="645" actId="20577"/>
          <ac:spMkLst>
            <pc:docMk/>
            <pc:sldMk cId="1909823056" sldId="416"/>
            <ac:spMk id="12" creationId="{44E12375-5A5F-FFCA-9F69-89C3BF9BBD77}"/>
          </ac:spMkLst>
        </pc:spChg>
        <pc:spChg chg="add del mod topLvl">
          <ac:chgData name="Guilherme Martins" userId="3225c968-56bc-4bc5-8b5a-3417fdcd79ff" providerId="ADAL" clId="{E9EB6B65-61DB-4216-AABA-97F692022A5B}" dt="2025-07-02T00:08:12.230" v="493" actId="790"/>
          <ac:spMkLst>
            <pc:docMk/>
            <pc:sldMk cId="1909823056" sldId="416"/>
            <ac:spMk id="15" creationId="{1C3D3803-ACA8-47F5-25BF-021B001249D9}"/>
          </ac:spMkLst>
        </pc:spChg>
        <pc:spChg chg="mod">
          <ac:chgData name="Guilherme Martins" userId="3225c968-56bc-4bc5-8b5a-3417fdcd79ff" providerId="ADAL" clId="{E9EB6B65-61DB-4216-AABA-97F692022A5B}" dt="2025-07-01T23:23:30.066" v="126" actId="478"/>
          <ac:spMkLst>
            <pc:docMk/>
            <pc:sldMk cId="1909823056" sldId="416"/>
            <ac:spMk id="18" creationId="{7F272577-02C1-F824-330D-2C50E1B5BDD6}"/>
          </ac:spMkLst>
        </pc:spChg>
        <pc:spChg chg="add del mod topLvl">
          <ac:chgData name="Guilherme Martins" userId="3225c968-56bc-4bc5-8b5a-3417fdcd79ff" providerId="ADAL" clId="{E9EB6B65-61DB-4216-AABA-97F692022A5B}" dt="2025-07-02T00:08:12.230" v="493" actId="790"/>
          <ac:spMkLst>
            <pc:docMk/>
            <pc:sldMk cId="1909823056" sldId="416"/>
            <ac:spMk id="23" creationId="{63DEC7FB-A0B1-4632-9CB0-5E3A9C4F2F36}"/>
          </ac:spMkLst>
        </pc:spChg>
        <pc:spChg chg="mod">
          <ac:chgData name="Guilherme Martins" userId="3225c968-56bc-4bc5-8b5a-3417fdcd79ff" providerId="ADAL" clId="{E9EB6B65-61DB-4216-AABA-97F692022A5B}" dt="2025-07-02T00:08:12.230" v="493" actId="790"/>
          <ac:spMkLst>
            <pc:docMk/>
            <pc:sldMk cId="1909823056" sldId="416"/>
            <ac:spMk id="25" creationId="{A64F34E0-0081-5E72-2ACE-8582FCDD4E1C}"/>
          </ac:spMkLst>
        </pc:spChg>
        <pc:spChg chg="add del mod topLvl">
          <ac:chgData name="Guilherme Martins" userId="3225c968-56bc-4bc5-8b5a-3417fdcd79ff" providerId="ADAL" clId="{E9EB6B65-61DB-4216-AABA-97F692022A5B}" dt="2025-07-02T00:08:12.230" v="493" actId="790"/>
          <ac:spMkLst>
            <pc:docMk/>
            <pc:sldMk cId="1909823056" sldId="416"/>
            <ac:spMk id="27" creationId="{CA2AD092-E9B8-9ED0-FC6D-5C1ED0067484}"/>
          </ac:spMkLst>
        </pc:spChg>
        <pc:spChg chg="mod">
          <ac:chgData name="Guilherme Martins" userId="3225c968-56bc-4bc5-8b5a-3417fdcd79ff" providerId="ADAL" clId="{E9EB6B65-61DB-4216-AABA-97F692022A5B}" dt="2025-07-02T00:08:12.230" v="493" actId="790"/>
          <ac:spMkLst>
            <pc:docMk/>
            <pc:sldMk cId="1909823056" sldId="416"/>
            <ac:spMk id="30" creationId="{6859F9C4-BAD6-0ADE-BEEB-ECCBD05D2B2E}"/>
          </ac:spMkLst>
        </pc:spChg>
        <pc:grpChg chg="add del mod">
          <ac:chgData name="Guilherme Martins" userId="3225c968-56bc-4bc5-8b5a-3417fdcd79ff" providerId="ADAL" clId="{E9EB6B65-61DB-4216-AABA-97F692022A5B}" dt="2025-07-01T23:33:16.795" v="184" actId="478"/>
          <ac:grpSpMkLst>
            <pc:docMk/>
            <pc:sldMk cId="1909823056" sldId="416"/>
            <ac:grpSpMk id="14" creationId="{94CE32FE-1220-DA29-6011-D00A4671FC1C}"/>
          </ac:grpSpMkLst>
        </pc:grpChg>
        <pc:grpChg chg="mod topLvl">
          <ac:chgData name="Guilherme Martins" userId="3225c968-56bc-4bc5-8b5a-3417fdcd79ff" providerId="ADAL" clId="{E9EB6B65-61DB-4216-AABA-97F692022A5B}" dt="2025-07-01T23:33:16.795" v="184" actId="478"/>
          <ac:grpSpMkLst>
            <pc:docMk/>
            <pc:sldMk cId="1909823056" sldId="416"/>
            <ac:grpSpMk id="16" creationId="{70338E25-521B-3F2E-6078-1BDB15BB38EB}"/>
          </ac:grpSpMkLst>
        </pc:grpChg>
        <pc:grpChg chg="add del mod">
          <ac:chgData name="Guilherme Martins" userId="3225c968-56bc-4bc5-8b5a-3417fdcd79ff" providerId="ADAL" clId="{E9EB6B65-61DB-4216-AABA-97F692022A5B}" dt="2025-07-01T23:33:16.371" v="183" actId="478"/>
          <ac:grpSpMkLst>
            <pc:docMk/>
            <pc:sldMk cId="1909823056" sldId="416"/>
            <ac:grpSpMk id="20" creationId="{F879BA72-4D24-F998-1FE3-1A7C6930640C}"/>
          </ac:grpSpMkLst>
        </pc:grpChg>
        <pc:grpChg chg="mod topLvl">
          <ac:chgData name="Guilherme Martins" userId="3225c968-56bc-4bc5-8b5a-3417fdcd79ff" providerId="ADAL" clId="{E9EB6B65-61DB-4216-AABA-97F692022A5B}" dt="2025-07-01T23:33:16.371" v="183" actId="478"/>
          <ac:grpSpMkLst>
            <pc:docMk/>
            <pc:sldMk cId="1909823056" sldId="416"/>
            <ac:grpSpMk id="21" creationId="{9CFE2538-D552-5228-24A9-76A831A08DAE}"/>
          </ac:grpSpMkLst>
        </pc:grpChg>
        <pc:grpChg chg="add del mod">
          <ac:chgData name="Guilherme Martins" userId="3225c968-56bc-4bc5-8b5a-3417fdcd79ff" providerId="ADAL" clId="{E9EB6B65-61DB-4216-AABA-97F692022A5B}" dt="2025-07-01T23:33:16.065" v="182" actId="478"/>
          <ac:grpSpMkLst>
            <pc:docMk/>
            <pc:sldMk cId="1909823056" sldId="416"/>
            <ac:grpSpMk id="26" creationId="{4E4D7265-827C-4E15-0F28-2E2C59334D8C}"/>
          </ac:grpSpMkLst>
        </pc:grpChg>
        <pc:grpChg chg="mod topLvl">
          <ac:chgData name="Guilherme Martins" userId="3225c968-56bc-4bc5-8b5a-3417fdcd79ff" providerId="ADAL" clId="{E9EB6B65-61DB-4216-AABA-97F692022A5B}" dt="2025-07-01T23:33:16.065" v="182" actId="478"/>
          <ac:grpSpMkLst>
            <pc:docMk/>
            <pc:sldMk cId="1909823056" sldId="416"/>
            <ac:grpSpMk id="28" creationId="{2C7BEB4C-51AA-ABA2-8AC6-7B9C8550C81B}"/>
          </ac:grpSpMkLst>
        </pc:grpChg>
        <pc:picChg chg="add mod">
          <ac:chgData name="Guilherme Martins" userId="3225c968-56bc-4bc5-8b5a-3417fdcd79ff" providerId="ADAL" clId="{E9EB6B65-61DB-4216-AABA-97F692022A5B}" dt="2025-07-02T00:38:27.582" v="648" actId="1076"/>
          <ac:picMkLst>
            <pc:docMk/>
            <pc:sldMk cId="1909823056" sldId="416"/>
            <ac:picMk id="8" creationId="{F570EC57-2506-16AC-4745-0115E53EF909}"/>
          </ac:picMkLst>
        </pc:picChg>
        <pc:picChg chg="del">
          <ac:chgData name="Guilherme Martins" userId="3225c968-56bc-4bc5-8b5a-3417fdcd79ff" providerId="ADAL" clId="{E9EB6B65-61DB-4216-AABA-97F692022A5B}" dt="2025-07-01T23:21:19.245" v="110" actId="478"/>
          <ac:picMkLst>
            <pc:docMk/>
            <pc:sldMk cId="1909823056" sldId="416"/>
            <ac:picMk id="11" creationId="{7D9FF20F-6C6B-F0ED-FC50-4A901A6A6270}"/>
          </ac:picMkLst>
        </pc:picChg>
        <pc:picChg chg="add mod ord">
          <ac:chgData name="Guilherme Martins" userId="3225c968-56bc-4bc5-8b5a-3417fdcd79ff" providerId="ADAL" clId="{E9EB6B65-61DB-4216-AABA-97F692022A5B}" dt="2025-07-01T23:31:53.993" v="172" actId="167"/>
          <ac:picMkLst>
            <pc:docMk/>
            <pc:sldMk cId="1909823056" sldId="416"/>
            <ac:picMk id="13" creationId="{C0AEDF47-6308-6499-682C-4B607C8A575E}"/>
          </ac:picMkLst>
        </pc:picChg>
        <pc:picChg chg="del mod">
          <ac:chgData name="Guilherme Martins" userId="3225c968-56bc-4bc5-8b5a-3417fdcd79ff" providerId="ADAL" clId="{E9EB6B65-61DB-4216-AABA-97F692022A5B}" dt="2025-07-01T23:23:30.066" v="126" actId="478"/>
          <ac:picMkLst>
            <pc:docMk/>
            <pc:sldMk cId="1909823056" sldId="416"/>
            <ac:picMk id="17" creationId="{2E220D5A-EBDF-A106-0B63-3E8DB7D8C6CC}"/>
          </ac:picMkLst>
        </pc:picChg>
        <pc:picChg chg="del mod">
          <ac:chgData name="Guilherme Martins" userId="3225c968-56bc-4bc5-8b5a-3417fdcd79ff" providerId="ADAL" clId="{E9EB6B65-61DB-4216-AABA-97F692022A5B}" dt="2025-07-01T23:24:01.691" v="133" actId="478"/>
          <ac:picMkLst>
            <pc:docMk/>
            <pc:sldMk cId="1909823056" sldId="416"/>
            <ac:picMk id="22" creationId="{386F1D5E-B530-5112-5F11-2E67FF09F92D}"/>
          </ac:picMkLst>
        </pc:picChg>
        <pc:picChg chg="del mod">
          <ac:chgData name="Guilherme Martins" userId="3225c968-56bc-4bc5-8b5a-3417fdcd79ff" providerId="ADAL" clId="{E9EB6B65-61DB-4216-AABA-97F692022A5B}" dt="2025-07-01T23:24:20.244" v="138" actId="478"/>
          <ac:picMkLst>
            <pc:docMk/>
            <pc:sldMk cId="1909823056" sldId="416"/>
            <ac:picMk id="29" creationId="{1D7CCF22-0FAE-E468-200B-02C44E47C522}"/>
          </ac:picMkLst>
        </pc:picChg>
        <pc:picChg chg="add mod">
          <ac:chgData name="Guilherme Martins" userId="3225c968-56bc-4bc5-8b5a-3417fdcd79ff" providerId="ADAL" clId="{E9EB6B65-61DB-4216-AABA-97F692022A5B}" dt="2025-07-01T23:27:15.736" v="158" actId="1076"/>
          <ac:picMkLst>
            <pc:docMk/>
            <pc:sldMk cId="1909823056" sldId="416"/>
            <ac:picMk id="34" creationId="{64EDA512-A95E-E041-3FDD-4C8AC731F9DB}"/>
          </ac:picMkLst>
        </pc:picChg>
        <pc:picChg chg="add mod">
          <ac:chgData name="Guilherme Martins" userId="3225c968-56bc-4bc5-8b5a-3417fdcd79ff" providerId="ADAL" clId="{E9EB6B65-61DB-4216-AABA-97F692022A5B}" dt="2025-07-01T23:30:11.574" v="160" actId="1076"/>
          <ac:picMkLst>
            <pc:docMk/>
            <pc:sldMk cId="1909823056" sldId="416"/>
            <ac:picMk id="35" creationId="{F4CD8970-EECA-95A1-F126-B9DE8B58E366}"/>
          </ac:picMkLst>
        </pc:picChg>
        <pc:picChg chg="add mod">
          <ac:chgData name="Guilherme Martins" userId="3225c968-56bc-4bc5-8b5a-3417fdcd79ff" providerId="ADAL" clId="{E9EB6B65-61DB-4216-AABA-97F692022A5B}" dt="2025-07-01T23:31:24.082" v="166" actId="1076"/>
          <ac:picMkLst>
            <pc:docMk/>
            <pc:sldMk cId="1909823056" sldId="416"/>
            <ac:picMk id="37" creationId="{17967026-97E5-9928-2250-6BCBB3D09767}"/>
          </ac:picMkLst>
        </pc:picChg>
        <pc:cxnChg chg="mod">
          <ac:chgData name="Guilherme Martins" userId="3225c968-56bc-4bc5-8b5a-3417fdcd79ff" providerId="ADAL" clId="{E9EB6B65-61DB-4216-AABA-97F692022A5B}" dt="2025-07-01T23:25:27.688" v="152" actId="14100"/>
          <ac:cxnSpMkLst>
            <pc:docMk/>
            <pc:sldMk cId="1909823056" sldId="416"/>
            <ac:cxnSpMk id="19" creationId="{10479E59-8B52-0C93-BD11-DF7E1B9ED610}"/>
          </ac:cxnSpMkLst>
        </pc:cxnChg>
        <pc:cxnChg chg="mod">
          <ac:chgData name="Guilherme Martins" userId="3225c968-56bc-4bc5-8b5a-3417fdcd79ff" providerId="ADAL" clId="{E9EB6B65-61DB-4216-AABA-97F692022A5B}" dt="2025-07-01T23:24:01.691" v="133" actId="478"/>
          <ac:cxnSpMkLst>
            <pc:docMk/>
            <pc:sldMk cId="1909823056" sldId="416"/>
            <ac:cxnSpMk id="24" creationId="{833BEE9D-FAA5-0BBC-0A11-E1C0CF206AA3}"/>
          </ac:cxnSpMkLst>
        </pc:cxnChg>
        <pc:cxnChg chg="mod">
          <ac:chgData name="Guilherme Martins" userId="3225c968-56bc-4bc5-8b5a-3417fdcd79ff" providerId="ADAL" clId="{E9EB6B65-61DB-4216-AABA-97F692022A5B}" dt="2025-07-01T23:24:20.244" v="138" actId="478"/>
          <ac:cxnSpMkLst>
            <pc:docMk/>
            <pc:sldMk cId="1909823056" sldId="416"/>
            <ac:cxnSpMk id="31" creationId="{560349A8-03E3-76CC-8589-872DAAEC3A9E}"/>
          </ac:cxnSpMkLst>
        </pc:cxnChg>
      </pc:sldChg>
      <pc:sldChg chg="addSp delSp modSp add mod ord">
        <pc:chgData name="Guilherme Martins" userId="3225c968-56bc-4bc5-8b5a-3417fdcd79ff" providerId="ADAL" clId="{E9EB6B65-61DB-4216-AABA-97F692022A5B}" dt="2025-07-02T13:23:04.929" v="770"/>
        <pc:sldMkLst>
          <pc:docMk/>
          <pc:sldMk cId="2622965382" sldId="417"/>
        </pc:sldMkLst>
        <pc:spChg chg="mod">
          <ac:chgData name="Guilherme Martins" userId="3225c968-56bc-4bc5-8b5a-3417fdcd79ff" providerId="ADAL" clId="{E9EB6B65-61DB-4216-AABA-97F692022A5B}" dt="2025-07-02T00:08:12.230" v="493" actId="790"/>
          <ac:spMkLst>
            <pc:docMk/>
            <pc:sldMk cId="2622965382" sldId="417"/>
            <ac:spMk id="2" creationId="{4C97F2BA-E9BC-B10A-6EEE-103ACDB3F02F}"/>
          </ac:spMkLst>
        </pc:spChg>
        <pc:spChg chg="del">
          <ac:chgData name="Guilherme Martins" userId="3225c968-56bc-4bc5-8b5a-3417fdcd79ff" providerId="ADAL" clId="{E9EB6B65-61DB-4216-AABA-97F692022A5B}" dt="2025-07-01T23:34:54.283" v="203" actId="478"/>
          <ac:spMkLst>
            <pc:docMk/>
            <pc:sldMk cId="2622965382" sldId="417"/>
            <ac:spMk id="3" creationId="{7EDB436E-64D8-DD22-7B07-606B662E0598}"/>
          </ac:spMkLst>
        </pc:spChg>
        <pc:spChg chg="add mod">
          <ac:chgData name="Guilherme Martins" userId="3225c968-56bc-4bc5-8b5a-3417fdcd79ff" providerId="ADAL" clId="{E9EB6B65-61DB-4216-AABA-97F692022A5B}" dt="2025-07-02T00:08:12.230" v="493" actId="790"/>
          <ac:spMkLst>
            <pc:docMk/>
            <pc:sldMk cId="2622965382" sldId="417"/>
            <ac:spMk id="4" creationId="{2C034298-6E91-850A-418E-7EB03FE6AA4D}"/>
          </ac:spMkLst>
        </pc:spChg>
        <pc:spChg chg="add mod">
          <ac:chgData name="Guilherme Martins" userId="3225c968-56bc-4bc5-8b5a-3417fdcd79ff" providerId="ADAL" clId="{E9EB6B65-61DB-4216-AABA-97F692022A5B}" dt="2025-07-02T00:08:12.230" v="493" actId="790"/>
          <ac:spMkLst>
            <pc:docMk/>
            <pc:sldMk cId="2622965382" sldId="417"/>
            <ac:spMk id="5" creationId="{C817A5C0-ED45-B51F-9DB6-B8DF25710E19}"/>
          </ac:spMkLst>
        </pc:spChg>
        <pc:spChg chg="add mod">
          <ac:chgData name="Guilherme Martins" userId="3225c968-56bc-4bc5-8b5a-3417fdcd79ff" providerId="ADAL" clId="{E9EB6B65-61DB-4216-AABA-97F692022A5B}" dt="2025-07-02T00:08:12.230" v="493" actId="790"/>
          <ac:spMkLst>
            <pc:docMk/>
            <pc:sldMk cId="2622965382" sldId="417"/>
            <ac:spMk id="6" creationId="{D313C710-CF8B-09A8-1EE1-DB532DB7F7DC}"/>
          </ac:spMkLst>
        </pc:spChg>
        <pc:spChg chg="del">
          <ac:chgData name="Guilherme Martins" userId="3225c968-56bc-4bc5-8b5a-3417fdcd79ff" providerId="ADAL" clId="{E9EB6B65-61DB-4216-AABA-97F692022A5B}" dt="2025-07-01T23:34:52.666" v="202" actId="478"/>
          <ac:spMkLst>
            <pc:docMk/>
            <pc:sldMk cId="2622965382" sldId="417"/>
            <ac:spMk id="7" creationId="{4F7709BC-2F25-DA7C-6DA9-C3F34F8AB5E6}"/>
          </ac:spMkLst>
        </pc:spChg>
        <pc:spChg chg="add del mod">
          <ac:chgData name="Guilherme Martins" userId="3225c968-56bc-4bc5-8b5a-3417fdcd79ff" providerId="ADAL" clId="{E9EB6B65-61DB-4216-AABA-97F692022A5B}" dt="2025-07-01T23:36:49.909" v="265" actId="478"/>
          <ac:spMkLst>
            <pc:docMk/>
            <pc:sldMk cId="2622965382" sldId="417"/>
            <ac:spMk id="9" creationId="{3CA80D37-FF99-48D9-3107-201A6C8BB9FE}"/>
          </ac:spMkLst>
        </pc:spChg>
        <pc:spChg chg="del">
          <ac:chgData name="Guilherme Martins" userId="3225c968-56bc-4bc5-8b5a-3417fdcd79ff" providerId="ADAL" clId="{E9EB6B65-61DB-4216-AABA-97F692022A5B}" dt="2025-07-01T23:34:47.014" v="201" actId="478"/>
          <ac:spMkLst>
            <pc:docMk/>
            <pc:sldMk cId="2622965382" sldId="417"/>
            <ac:spMk id="10" creationId="{942F28C0-7DBA-A28C-15EE-24CC9CBCC37F}"/>
          </ac:spMkLst>
        </pc:spChg>
        <pc:spChg chg="del">
          <ac:chgData name="Guilherme Martins" userId="3225c968-56bc-4bc5-8b5a-3417fdcd79ff" providerId="ADAL" clId="{E9EB6B65-61DB-4216-AABA-97F692022A5B}" dt="2025-07-01T23:37:22.321" v="274" actId="478"/>
          <ac:spMkLst>
            <pc:docMk/>
            <pc:sldMk cId="2622965382" sldId="417"/>
            <ac:spMk id="12" creationId="{AF54AC09-E053-07C8-6809-884B5573B46D}"/>
          </ac:spMkLst>
        </pc:spChg>
        <pc:spChg chg="add mod">
          <ac:chgData name="Guilherme Martins" userId="3225c968-56bc-4bc5-8b5a-3417fdcd79ff" providerId="ADAL" clId="{E9EB6B65-61DB-4216-AABA-97F692022A5B}" dt="2025-07-02T00:08:12.230" v="493" actId="790"/>
          <ac:spMkLst>
            <pc:docMk/>
            <pc:sldMk cId="2622965382" sldId="417"/>
            <ac:spMk id="17" creationId="{CFE83AC6-0D28-56B3-1889-C1EE991F49D9}"/>
          </ac:spMkLst>
        </pc:spChg>
        <pc:spChg chg="del topLvl">
          <ac:chgData name="Guilherme Martins" userId="3225c968-56bc-4bc5-8b5a-3417fdcd79ff" providerId="ADAL" clId="{E9EB6B65-61DB-4216-AABA-97F692022A5B}" dt="2025-07-01T23:34:40.028" v="197" actId="478"/>
          <ac:spMkLst>
            <pc:docMk/>
            <pc:sldMk cId="2622965382" sldId="417"/>
            <ac:spMk id="23" creationId="{B5F8BBD3-221C-3AEC-243C-F7B989D8EA64}"/>
          </ac:spMkLst>
        </pc:spChg>
        <pc:spChg chg="add mod">
          <ac:chgData name="Guilherme Martins" userId="3225c968-56bc-4bc5-8b5a-3417fdcd79ff" providerId="ADAL" clId="{E9EB6B65-61DB-4216-AABA-97F692022A5B}" dt="2025-07-02T00:45:05.668" v="714" actId="20577"/>
          <ac:spMkLst>
            <pc:docMk/>
            <pc:sldMk cId="2622965382" sldId="417"/>
            <ac:spMk id="29" creationId="{F1376204-4402-6237-8C27-402D349D80A7}"/>
          </ac:spMkLst>
        </pc:spChg>
        <pc:spChg chg="mod">
          <ac:chgData name="Guilherme Martins" userId="3225c968-56bc-4bc5-8b5a-3417fdcd79ff" providerId="ADAL" clId="{E9EB6B65-61DB-4216-AABA-97F692022A5B}" dt="2025-07-01T23:34:32.994" v="192" actId="6549"/>
          <ac:spMkLst>
            <pc:docMk/>
            <pc:sldMk cId="2622965382" sldId="417"/>
            <ac:spMk id="30" creationId="{77FEEF49-4D39-D892-185F-4A6D0F463433}"/>
          </ac:spMkLst>
        </pc:spChg>
        <pc:spChg chg="add mod">
          <ac:chgData name="Guilherme Martins" userId="3225c968-56bc-4bc5-8b5a-3417fdcd79ff" providerId="ADAL" clId="{E9EB6B65-61DB-4216-AABA-97F692022A5B}" dt="2025-07-02T00:47:29.484" v="765" actId="20577"/>
          <ac:spMkLst>
            <pc:docMk/>
            <pc:sldMk cId="2622965382" sldId="417"/>
            <ac:spMk id="33" creationId="{AA0F2C4C-6C7E-45D2-8DF0-D08F3C3A17C7}"/>
          </ac:spMkLst>
        </pc:spChg>
        <pc:spChg chg="add mod">
          <ac:chgData name="Guilherme Martins" userId="3225c968-56bc-4bc5-8b5a-3417fdcd79ff" providerId="ADAL" clId="{E9EB6B65-61DB-4216-AABA-97F692022A5B}" dt="2025-07-02T00:08:12.230" v="493" actId="790"/>
          <ac:spMkLst>
            <pc:docMk/>
            <pc:sldMk cId="2622965382" sldId="417"/>
            <ac:spMk id="38" creationId="{50ED823A-BCAF-99C5-A012-DCA6B53056C7}"/>
          </ac:spMkLst>
        </pc:spChg>
        <pc:grpChg chg="del">
          <ac:chgData name="Guilherme Martins" userId="3225c968-56bc-4bc5-8b5a-3417fdcd79ff" providerId="ADAL" clId="{E9EB6B65-61DB-4216-AABA-97F692022A5B}" dt="2025-07-01T23:34:42.547" v="199" actId="478"/>
          <ac:grpSpMkLst>
            <pc:docMk/>
            <pc:sldMk cId="2622965382" sldId="417"/>
            <ac:grpSpMk id="14" creationId="{BDD6B890-8F48-3C87-DD5F-2EF755431FC0}"/>
          </ac:grpSpMkLst>
        </pc:grpChg>
        <pc:grpChg chg="del">
          <ac:chgData name="Guilherme Martins" userId="3225c968-56bc-4bc5-8b5a-3417fdcd79ff" providerId="ADAL" clId="{E9EB6B65-61DB-4216-AABA-97F692022A5B}" dt="2025-07-01T23:34:40.028" v="197" actId="478"/>
          <ac:grpSpMkLst>
            <pc:docMk/>
            <pc:sldMk cId="2622965382" sldId="417"/>
            <ac:grpSpMk id="20" creationId="{64FDF884-36E7-4EDD-C441-ED8D4F750024}"/>
          </ac:grpSpMkLst>
        </pc:grpChg>
        <pc:grpChg chg="del topLvl">
          <ac:chgData name="Guilherme Martins" userId="3225c968-56bc-4bc5-8b5a-3417fdcd79ff" providerId="ADAL" clId="{E9EB6B65-61DB-4216-AABA-97F692022A5B}" dt="2025-07-01T23:34:44.257" v="200" actId="478"/>
          <ac:grpSpMkLst>
            <pc:docMk/>
            <pc:sldMk cId="2622965382" sldId="417"/>
            <ac:grpSpMk id="21" creationId="{BDE4DFD5-844E-47E1-8F9F-6B0913300EE8}"/>
          </ac:grpSpMkLst>
        </pc:grpChg>
        <pc:grpChg chg="del">
          <ac:chgData name="Guilherme Martins" userId="3225c968-56bc-4bc5-8b5a-3417fdcd79ff" providerId="ADAL" clId="{E9EB6B65-61DB-4216-AABA-97F692022A5B}" dt="2025-07-01T23:34:36.960" v="195" actId="478"/>
          <ac:grpSpMkLst>
            <pc:docMk/>
            <pc:sldMk cId="2622965382" sldId="417"/>
            <ac:grpSpMk id="26" creationId="{288CF518-9CEB-57F4-A9ED-146406422FD1}"/>
          </ac:grpSpMkLst>
        </pc:grpChg>
        <pc:picChg chg="add mod">
          <ac:chgData name="Guilherme Martins" userId="3225c968-56bc-4bc5-8b5a-3417fdcd79ff" providerId="ADAL" clId="{E9EB6B65-61DB-4216-AABA-97F692022A5B}" dt="2025-07-02T13:23:04.929" v="770"/>
          <ac:picMkLst>
            <pc:docMk/>
            <pc:sldMk cId="2622965382" sldId="417"/>
            <ac:picMk id="3" creationId="{BA3F6FC8-4046-45D4-225C-6DE9384D2A97}"/>
          </ac:picMkLst>
        </pc:picChg>
        <pc:picChg chg="del">
          <ac:chgData name="Guilherme Martins" userId="3225c968-56bc-4bc5-8b5a-3417fdcd79ff" providerId="ADAL" clId="{E9EB6B65-61DB-4216-AABA-97F692022A5B}" dt="2025-07-01T23:34:36.027" v="194" actId="478"/>
          <ac:picMkLst>
            <pc:docMk/>
            <pc:sldMk cId="2622965382" sldId="417"/>
            <ac:picMk id="8" creationId="{F51BA484-C5D7-E890-E13B-51D7591567EA}"/>
          </ac:picMkLst>
        </pc:picChg>
        <pc:picChg chg="add mod">
          <ac:chgData name="Guilherme Martins" userId="3225c968-56bc-4bc5-8b5a-3417fdcd79ff" providerId="ADAL" clId="{E9EB6B65-61DB-4216-AABA-97F692022A5B}" dt="2025-07-01T23:36:37.655" v="260"/>
          <ac:picMkLst>
            <pc:docMk/>
            <pc:sldMk cId="2622965382" sldId="417"/>
            <ac:picMk id="11" creationId="{D10F643D-C9F7-D077-E99E-927ACC6E989A}"/>
          </ac:picMkLst>
        </pc:picChg>
        <pc:picChg chg="del">
          <ac:chgData name="Guilherme Martins" userId="3225c968-56bc-4bc5-8b5a-3417fdcd79ff" providerId="ADAL" clId="{E9EB6B65-61DB-4216-AABA-97F692022A5B}" dt="2025-07-01T23:34:31.170" v="191" actId="478"/>
          <ac:picMkLst>
            <pc:docMk/>
            <pc:sldMk cId="2622965382" sldId="417"/>
            <ac:picMk id="13" creationId="{4E224840-0056-DD8D-4C37-80CEC0D2AAB6}"/>
          </ac:picMkLst>
        </pc:picChg>
        <pc:picChg chg="add mod">
          <ac:chgData name="Guilherme Martins" userId="3225c968-56bc-4bc5-8b5a-3417fdcd79ff" providerId="ADAL" clId="{E9EB6B65-61DB-4216-AABA-97F692022A5B}" dt="2025-07-01T23:36:58.075" v="268"/>
          <ac:picMkLst>
            <pc:docMk/>
            <pc:sldMk cId="2622965382" sldId="417"/>
            <ac:picMk id="22" creationId="{C8DCDC81-5B9F-FA2C-7B4C-C95F78942C2D}"/>
          </ac:picMkLst>
        </pc:picChg>
        <pc:picChg chg="add mod">
          <ac:chgData name="Guilherme Martins" userId="3225c968-56bc-4bc5-8b5a-3417fdcd79ff" providerId="ADAL" clId="{E9EB6B65-61DB-4216-AABA-97F692022A5B}" dt="2025-07-02T13:22:59.922" v="769" actId="1076"/>
          <ac:picMkLst>
            <pc:docMk/>
            <pc:sldMk cId="2622965382" sldId="417"/>
            <ac:picMk id="32" creationId="{BBC9253A-7DF6-BB9D-1E5D-CD607FCB972C}"/>
          </ac:picMkLst>
        </pc:picChg>
        <pc:picChg chg="del">
          <ac:chgData name="Guilherme Martins" userId="3225c968-56bc-4bc5-8b5a-3417fdcd79ff" providerId="ADAL" clId="{E9EB6B65-61DB-4216-AABA-97F692022A5B}" dt="2025-07-01T23:34:35.074" v="193" actId="478"/>
          <ac:picMkLst>
            <pc:docMk/>
            <pc:sldMk cId="2622965382" sldId="417"/>
            <ac:picMk id="34" creationId="{1BDC67C0-A8D7-0EBA-E670-7E91C57E63E5}"/>
          </ac:picMkLst>
        </pc:picChg>
        <pc:picChg chg="del">
          <ac:chgData name="Guilherme Martins" userId="3225c968-56bc-4bc5-8b5a-3417fdcd79ff" providerId="ADAL" clId="{E9EB6B65-61DB-4216-AABA-97F692022A5B}" dt="2025-07-01T23:34:41.105" v="198" actId="478"/>
          <ac:picMkLst>
            <pc:docMk/>
            <pc:sldMk cId="2622965382" sldId="417"/>
            <ac:picMk id="35" creationId="{5E02B74A-E225-8523-9C03-42F4947FDB58}"/>
          </ac:picMkLst>
        </pc:picChg>
        <pc:picChg chg="add mod">
          <ac:chgData name="Guilherme Martins" userId="3225c968-56bc-4bc5-8b5a-3417fdcd79ff" providerId="ADAL" clId="{E9EB6B65-61DB-4216-AABA-97F692022A5B}" dt="2025-07-01T23:37:19.792" v="273"/>
          <ac:picMkLst>
            <pc:docMk/>
            <pc:sldMk cId="2622965382" sldId="417"/>
            <ac:picMk id="36" creationId="{E503E2A4-0726-C24F-5F59-9597B106251B}"/>
          </ac:picMkLst>
        </pc:picChg>
        <pc:picChg chg="del">
          <ac:chgData name="Guilherme Martins" userId="3225c968-56bc-4bc5-8b5a-3417fdcd79ff" providerId="ADAL" clId="{E9EB6B65-61DB-4216-AABA-97F692022A5B}" dt="2025-07-01T23:34:37.752" v="196" actId="478"/>
          <ac:picMkLst>
            <pc:docMk/>
            <pc:sldMk cId="2622965382" sldId="417"/>
            <ac:picMk id="37" creationId="{6B7364F3-82D2-D8F1-D539-5D0BE61E8B91}"/>
          </ac:picMkLst>
        </pc:picChg>
        <pc:picChg chg="add del mod">
          <ac:chgData name="Guilherme Martins" userId="3225c968-56bc-4bc5-8b5a-3417fdcd79ff" providerId="ADAL" clId="{E9EB6B65-61DB-4216-AABA-97F692022A5B}" dt="2025-07-02T13:22:39.253" v="768" actId="478"/>
          <ac:picMkLst>
            <pc:docMk/>
            <pc:sldMk cId="2622965382" sldId="417"/>
            <ac:picMk id="39" creationId="{4E9BA4B3-8457-6464-BC57-F0BDF79207DF}"/>
          </ac:picMkLst>
        </pc:picChg>
      </pc:sldChg>
    </pc:docChg>
  </pc:docChgLst>
  <pc:docChgLst>
    <pc:chgData name="Guilherme Martins" userId="3225c968-56bc-4bc5-8b5a-3417fdcd79ff" providerId="ADAL" clId="{9D070011-04BF-42F1-8B1A-218D9F13C981}"/>
    <pc:docChg chg="undo custSel delSld modSld delSection">
      <pc:chgData name="Guilherme Martins" userId="3225c968-56bc-4bc5-8b5a-3417fdcd79ff" providerId="ADAL" clId="{9D070011-04BF-42F1-8B1A-218D9F13C981}" dt="2025-07-02T14:39:09.498" v="44" actId="1076"/>
      <pc:docMkLst>
        <pc:docMk/>
      </pc:docMkLst>
      <pc:sldChg chg="addSp delSp modSp mod">
        <pc:chgData name="Guilherme Martins" userId="3225c968-56bc-4bc5-8b5a-3417fdcd79ff" providerId="ADAL" clId="{9D070011-04BF-42F1-8B1A-218D9F13C981}" dt="2025-07-02T14:39:09.498" v="44" actId="1076"/>
        <pc:sldMkLst>
          <pc:docMk/>
          <pc:sldMk cId="2995460809" sldId="412"/>
        </pc:sldMkLst>
        <pc:spChg chg="mod">
          <ac:chgData name="Guilherme Martins" userId="3225c968-56bc-4bc5-8b5a-3417fdcd79ff" providerId="ADAL" clId="{9D070011-04BF-42F1-8B1A-218D9F13C981}" dt="2025-07-02T14:37:01.671" v="21" actId="14100"/>
          <ac:spMkLst>
            <pc:docMk/>
            <pc:sldMk cId="2995460809" sldId="412"/>
            <ac:spMk id="5" creationId="{306FFA67-E1CB-B19F-AEB6-1C2A8902AC3F}"/>
          </ac:spMkLst>
        </pc:spChg>
        <pc:spChg chg="mod">
          <ac:chgData name="Guilherme Martins" userId="3225c968-56bc-4bc5-8b5a-3417fdcd79ff" providerId="ADAL" clId="{9D070011-04BF-42F1-8B1A-218D9F13C981}" dt="2025-07-02T14:39:09.498" v="44" actId="1076"/>
          <ac:spMkLst>
            <pc:docMk/>
            <pc:sldMk cId="2995460809" sldId="412"/>
            <ac:spMk id="10" creationId="{9B9386EA-689E-22B2-2BE8-947F91FDE3C6}"/>
          </ac:spMkLst>
        </pc:spChg>
        <pc:picChg chg="del mod">
          <ac:chgData name="Guilherme Martins" userId="3225c968-56bc-4bc5-8b5a-3417fdcd79ff" providerId="ADAL" clId="{9D070011-04BF-42F1-8B1A-218D9F13C981}" dt="2025-07-02T14:38:01.556" v="28" actId="478"/>
          <ac:picMkLst>
            <pc:docMk/>
            <pc:sldMk cId="2995460809" sldId="412"/>
            <ac:picMk id="2" creationId="{150B6E14-8419-04EB-BAFD-7835340189B6}"/>
          </ac:picMkLst>
        </pc:picChg>
        <pc:picChg chg="add del mod">
          <ac:chgData name="Guilherme Martins" userId="3225c968-56bc-4bc5-8b5a-3417fdcd79ff" providerId="ADAL" clId="{9D070011-04BF-42F1-8B1A-218D9F13C981}" dt="2025-07-02T14:37:11.284" v="23" actId="478"/>
          <ac:picMkLst>
            <pc:docMk/>
            <pc:sldMk cId="2995460809" sldId="412"/>
            <ac:picMk id="4" creationId="{EAD28B94-FB32-DF11-36AD-BF711058402F}"/>
          </ac:picMkLst>
        </pc:picChg>
        <pc:picChg chg="add mod">
          <ac:chgData name="Guilherme Martins" userId="3225c968-56bc-4bc5-8b5a-3417fdcd79ff" providerId="ADAL" clId="{9D070011-04BF-42F1-8B1A-218D9F13C981}" dt="2025-07-02T14:39:07.547" v="43" actId="1076"/>
          <ac:picMkLst>
            <pc:docMk/>
            <pc:sldMk cId="2995460809" sldId="412"/>
            <ac:picMk id="1026" creationId="{B576ED38-EF52-245C-02A0-7A1C0FCFE239}"/>
          </ac:picMkLst>
        </pc:picChg>
      </pc:sldChg>
      <pc:sldChg chg="del">
        <pc:chgData name="Guilherme Martins" userId="3225c968-56bc-4bc5-8b5a-3417fdcd79ff" providerId="ADAL" clId="{9D070011-04BF-42F1-8B1A-218D9F13C981}" dt="2025-07-02T14:36:43.759" v="1" actId="47"/>
        <pc:sldMkLst>
          <pc:docMk/>
          <pc:sldMk cId="871791165" sldId="413"/>
        </pc:sldMkLst>
      </pc:sldChg>
      <pc:sldChg chg="del">
        <pc:chgData name="Guilherme Martins" userId="3225c968-56bc-4bc5-8b5a-3417fdcd79ff" providerId="ADAL" clId="{9D070011-04BF-42F1-8B1A-218D9F13C981}" dt="2025-07-02T14:36:43.759" v="1" actId="47"/>
        <pc:sldMkLst>
          <pc:docMk/>
          <pc:sldMk cId="3494467256" sldId="414"/>
        </pc:sldMkLst>
      </pc:sldChg>
      <pc:sldChg chg="del">
        <pc:chgData name="Guilherme Martins" userId="3225c968-56bc-4bc5-8b5a-3417fdcd79ff" providerId="ADAL" clId="{9D070011-04BF-42F1-8B1A-218D9F13C981}" dt="2025-07-02T14:36:43.759" v="1" actId="47"/>
        <pc:sldMkLst>
          <pc:docMk/>
          <pc:sldMk cId="10023627" sldId="415"/>
        </pc:sldMkLst>
      </pc:sldChg>
      <pc:sldChg chg="del">
        <pc:chgData name="Guilherme Martins" userId="3225c968-56bc-4bc5-8b5a-3417fdcd79ff" providerId="ADAL" clId="{9D070011-04BF-42F1-8B1A-218D9F13C981}" dt="2025-07-02T14:36:43.759" v="1" actId="47"/>
        <pc:sldMkLst>
          <pc:docMk/>
          <pc:sldMk cId="1909823056" sldId="416"/>
        </pc:sldMkLst>
      </pc:sldChg>
      <pc:sldChg chg="del">
        <pc:chgData name="Guilherme Martins" userId="3225c968-56bc-4bc5-8b5a-3417fdcd79ff" providerId="ADAL" clId="{9D070011-04BF-42F1-8B1A-218D9F13C981}" dt="2025-07-02T14:36:43.759" v="1" actId="47"/>
        <pc:sldMkLst>
          <pc:docMk/>
          <pc:sldMk cId="2622965382" sldId="417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3880227061972167E-2"/>
          <c:y val="6.7765536837399415E-2"/>
          <c:w val="0.96386383970524503"/>
          <c:h val="0.72007695927753024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Hoja1!$A$2</c:f>
              <c:strCache>
                <c:ptCount val="1"/>
                <c:pt idx="0">
                  <c:v> Private Labels  </c:v>
                </c:pt>
              </c:strCache>
            </c:strRef>
          </c:tx>
          <c:spPr>
            <a:solidFill>
              <a:schemeClr val="tx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Hoja1!$B$1:$Q$1</c:f>
              <c:strCache>
                <c:ptCount val="16"/>
                <c:pt idx="0">
                  <c:v>B.A</c:v>
                </c:pt>
                <c:pt idx="1">
                  <c:v>B.C</c:v>
                </c:pt>
                <c:pt idx="2">
                  <c:v>B.A </c:v>
                </c:pt>
                <c:pt idx="3">
                  <c:v> B.C</c:v>
                </c:pt>
                <c:pt idx="4">
                  <c:v> B.A</c:v>
                </c:pt>
                <c:pt idx="5">
                  <c:v> B. C</c:v>
                </c:pt>
                <c:pt idx="6">
                  <c:v>  B.A</c:v>
                </c:pt>
                <c:pt idx="7">
                  <c:v>  B.C.</c:v>
                </c:pt>
                <c:pt idx="8">
                  <c:v>B.A  </c:v>
                </c:pt>
                <c:pt idx="9">
                  <c:v>B.G  </c:v>
                </c:pt>
                <c:pt idx="10">
                  <c:v>   B.A</c:v>
                </c:pt>
                <c:pt idx="11">
                  <c:v>  B.C</c:v>
                </c:pt>
                <c:pt idx="12">
                  <c:v>  B.A </c:v>
                </c:pt>
                <c:pt idx="13">
                  <c:v>   B.C</c:v>
                </c:pt>
                <c:pt idx="14">
                  <c:v>  B.A  </c:v>
                </c:pt>
                <c:pt idx="15">
                  <c:v>   B.C  </c:v>
                </c:pt>
              </c:strCache>
            </c:strRef>
          </c:cat>
          <c:val>
            <c:numRef>
              <c:f>Hoja1!$B$2:$Q$2</c:f>
              <c:numCache>
                <c:formatCode>General</c:formatCode>
                <c:ptCount val="16"/>
                <c:pt idx="2">
                  <c:v>12.5</c:v>
                </c:pt>
                <c:pt idx="3">
                  <c:v>15</c:v>
                </c:pt>
                <c:pt idx="4">
                  <c:v>3.9</c:v>
                </c:pt>
                <c:pt idx="5">
                  <c:v>4.2</c:v>
                </c:pt>
                <c:pt idx="8">
                  <c:v>11.5</c:v>
                </c:pt>
                <c:pt idx="9">
                  <c:v>9.5</c:v>
                </c:pt>
                <c:pt idx="10">
                  <c:v>14.9</c:v>
                </c:pt>
                <c:pt idx="11">
                  <c:v>14</c:v>
                </c:pt>
                <c:pt idx="12">
                  <c:v>1.3</c:v>
                </c:pt>
                <c:pt idx="13">
                  <c:v>0.9</c:v>
                </c:pt>
                <c:pt idx="14">
                  <c:v>32.200000000000003</c:v>
                </c:pt>
                <c:pt idx="15">
                  <c:v>32.4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C3-7241-9F17-DE67CD2477D4}"/>
            </c:ext>
          </c:extLst>
        </c:ser>
        <c:ser>
          <c:idx val="1"/>
          <c:order val="1"/>
          <c:tx>
            <c:strRef>
              <c:f>Hoja1!$A$3</c:f>
              <c:strCache>
                <c:ptCount val="1"/>
                <c:pt idx="0">
                  <c:v> Premium  </c:v>
                </c:pt>
              </c:strCache>
            </c:strRef>
          </c:tx>
          <c:spPr>
            <a:solidFill>
              <a:schemeClr val="tx2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Hoja1!$B$1:$Q$1</c:f>
              <c:strCache>
                <c:ptCount val="16"/>
                <c:pt idx="0">
                  <c:v>B.A</c:v>
                </c:pt>
                <c:pt idx="1">
                  <c:v>B.C</c:v>
                </c:pt>
                <c:pt idx="2">
                  <c:v>B.A </c:v>
                </c:pt>
                <c:pt idx="3">
                  <c:v> B.C</c:v>
                </c:pt>
                <c:pt idx="4">
                  <c:v> B.A</c:v>
                </c:pt>
                <c:pt idx="5">
                  <c:v> B. C</c:v>
                </c:pt>
                <c:pt idx="6">
                  <c:v>  B.A</c:v>
                </c:pt>
                <c:pt idx="7">
                  <c:v>  B.C.</c:v>
                </c:pt>
                <c:pt idx="8">
                  <c:v>B.A  </c:v>
                </c:pt>
                <c:pt idx="9">
                  <c:v>B.G  </c:v>
                </c:pt>
                <c:pt idx="10">
                  <c:v>   B.A</c:v>
                </c:pt>
                <c:pt idx="11">
                  <c:v>  B.C</c:v>
                </c:pt>
                <c:pt idx="12">
                  <c:v>  B.A </c:v>
                </c:pt>
                <c:pt idx="13">
                  <c:v>   B.C</c:v>
                </c:pt>
                <c:pt idx="14">
                  <c:v>  B.A  </c:v>
                </c:pt>
                <c:pt idx="15">
                  <c:v>   B.C  </c:v>
                </c:pt>
              </c:strCache>
            </c:strRef>
          </c:cat>
          <c:val>
            <c:numRef>
              <c:f>Hoja1!$B$3:$Q$3</c:f>
              <c:numCache>
                <c:formatCode>General</c:formatCode>
                <c:ptCount val="16"/>
                <c:pt idx="0">
                  <c:v>43.1</c:v>
                </c:pt>
                <c:pt idx="1">
                  <c:v>48.2</c:v>
                </c:pt>
                <c:pt idx="2">
                  <c:v>74.3</c:v>
                </c:pt>
                <c:pt idx="3">
                  <c:v>69.099999999999994</c:v>
                </c:pt>
                <c:pt idx="4">
                  <c:v>39.4</c:v>
                </c:pt>
                <c:pt idx="5">
                  <c:v>40.9</c:v>
                </c:pt>
                <c:pt idx="6">
                  <c:v>7.4</c:v>
                </c:pt>
                <c:pt idx="7">
                  <c:v>7.7</c:v>
                </c:pt>
                <c:pt idx="8">
                  <c:v>29.6</c:v>
                </c:pt>
                <c:pt idx="9">
                  <c:v>29.8</c:v>
                </c:pt>
                <c:pt idx="10">
                  <c:v>47.5</c:v>
                </c:pt>
                <c:pt idx="11">
                  <c:v>52.2</c:v>
                </c:pt>
                <c:pt idx="12">
                  <c:v>43.9</c:v>
                </c:pt>
                <c:pt idx="13">
                  <c:v>38.700000000000003</c:v>
                </c:pt>
                <c:pt idx="14">
                  <c:v>8.6999999999999993</c:v>
                </c:pt>
                <c:pt idx="15">
                  <c:v>8.1999999999999993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6C3-7241-9F17-DE67CD2477D4}"/>
            </c:ext>
          </c:extLst>
        </c:ser>
        <c:ser>
          <c:idx val="2"/>
          <c:order val="2"/>
          <c:tx>
            <c:strRef>
              <c:f>Hoja1!$A$4</c:f>
              <c:strCache>
                <c:ptCount val="1"/>
                <c:pt idx="0">
                  <c:v> Mainstream 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Hoja1!$B$1:$Q$1</c:f>
              <c:strCache>
                <c:ptCount val="16"/>
                <c:pt idx="0">
                  <c:v>B.A</c:v>
                </c:pt>
                <c:pt idx="1">
                  <c:v>B.C</c:v>
                </c:pt>
                <c:pt idx="2">
                  <c:v>B.A </c:v>
                </c:pt>
                <c:pt idx="3">
                  <c:v> B.C</c:v>
                </c:pt>
                <c:pt idx="4">
                  <c:v> B.A</c:v>
                </c:pt>
                <c:pt idx="5">
                  <c:v> B. C</c:v>
                </c:pt>
                <c:pt idx="6">
                  <c:v>  B.A</c:v>
                </c:pt>
                <c:pt idx="7">
                  <c:v>  B.C.</c:v>
                </c:pt>
                <c:pt idx="8">
                  <c:v>B.A  </c:v>
                </c:pt>
                <c:pt idx="9">
                  <c:v>B.G  </c:v>
                </c:pt>
                <c:pt idx="10">
                  <c:v>   B.A</c:v>
                </c:pt>
                <c:pt idx="11">
                  <c:v>  B.C</c:v>
                </c:pt>
                <c:pt idx="12">
                  <c:v>  B.A </c:v>
                </c:pt>
                <c:pt idx="13">
                  <c:v>   B.C</c:v>
                </c:pt>
                <c:pt idx="14">
                  <c:v>  B.A  </c:v>
                </c:pt>
                <c:pt idx="15">
                  <c:v>   B.C  </c:v>
                </c:pt>
              </c:strCache>
            </c:strRef>
          </c:cat>
          <c:val>
            <c:numRef>
              <c:f>Hoja1!$B$4:$Q$4</c:f>
              <c:numCache>
                <c:formatCode>General</c:formatCode>
                <c:ptCount val="16"/>
                <c:pt idx="0">
                  <c:v>42</c:v>
                </c:pt>
                <c:pt idx="1">
                  <c:v>35.200000000000003</c:v>
                </c:pt>
                <c:pt idx="2">
                  <c:v>10.3</c:v>
                </c:pt>
                <c:pt idx="3">
                  <c:v>12.9</c:v>
                </c:pt>
                <c:pt idx="4">
                  <c:v>25.6</c:v>
                </c:pt>
                <c:pt idx="5">
                  <c:v>26.4</c:v>
                </c:pt>
                <c:pt idx="6">
                  <c:v>92.5</c:v>
                </c:pt>
                <c:pt idx="7">
                  <c:v>92.2</c:v>
                </c:pt>
                <c:pt idx="8">
                  <c:v>42.4</c:v>
                </c:pt>
                <c:pt idx="9">
                  <c:v>44</c:v>
                </c:pt>
                <c:pt idx="10">
                  <c:v>37.299999999999997</c:v>
                </c:pt>
                <c:pt idx="11">
                  <c:v>33.5</c:v>
                </c:pt>
                <c:pt idx="12">
                  <c:v>48.2</c:v>
                </c:pt>
                <c:pt idx="13">
                  <c:v>54.3</c:v>
                </c:pt>
                <c:pt idx="14">
                  <c:v>59.2</c:v>
                </c:pt>
                <c:pt idx="15">
                  <c:v>58.9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6C3-7241-9F17-DE67CD2477D4}"/>
            </c:ext>
          </c:extLst>
        </c:ser>
        <c:ser>
          <c:idx val="3"/>
          <c:order val="3"/>
          <c:tx>
            <c:strRef>
              <c:f>Hoja1!$A$5</c:f>
              <c:strCache>
                <c:ptCount val="1"/>
                <c:pt idx="0">
                  <c:v> Economy  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6C3-7241-9F17-DE67CD2477D4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36C3-7241-9F17-DE67CD2477D4}"/>
                </c:ext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36C3-7241-9F17-DE67CD2477D4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36C3-7241-9F17-DE67CD2477D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Hoja1!$B$1:$Q$1</c:f>
              <c:strCache>
                <c:ptCount val="16"/>
                <c:pt idx="0">
                  <c:v>B.A</c:v>
                </c:pt>
                <c:pt idx="1">
                  <c:v>B.C</c:v>
                </c:pt>
                <c:pt idx="2">
                  <c:v>B.A </c:v>
                </c:pt>
                <c:pt idx="3">
                  <c:v> B.C</c:v>
                </c:pt>
                <c:pt idx="4">
                  <c:v> B.A</c:v>
                </c:pt>
                <c:pt idx="5">
                  <c:v> B. C</c:v>
                </c:pt>
                <c:pt idx="6">
                  <c:v>  B.A</c:v>
                </c:pt>
                <c:pt idx="7">
                  <c:v>  B.C.</c:v>
                </c:pt>
                <c:pt idx="8">
                  <c:v>B.A  </c:v>
                </c:pt>
                <c:pt idx="9">
                  <c:v>B.G  </c:v>
                </c:pt>
                <c:pt idx="10">
                  <c:v>   B.A</c:v>
                </c:pt>
                <c:pt idx="11">
                  <c:v>  B.C</c:v>
                </c:pt>
                <c:pt idx="12">
                  <c:v>  B.A </c:v>
                </c:pt>
                <c:pt idx="13">
                  <c:v>   B.C</c:v>
                </c:pt>
                <c:pt idx="14">
                  <c:v>  B.A  </c:v>
                </c:pt>
                <c:pt idx="15">
                  <c:v>   B.C  </c:v>
                </c:pt>
              </c:strCache>
            </c:strRef>
          </c:cat>
          <c:val>
            <c:numRef>
              <c:f>Hoja1!$B$5:$Q$5</c:f>
              <c:numCache>
                <c:formatCode>General</c:formatCode>
                <c:ptCount val="16"/>
                <c:pt idx="0">
                  <c:v>14.9</c:v>
                </c:pt>
                <c:pt idx="1">
                  <c:v>16.399999999999999</c:v>
                </c:pt>
                <c:pt idx="2">
                  <c:v>2.9</c:v>
                </c:pt>
                <c:pt idx="3">
                  <c:v>3.1</c:v>
                </c:pt>
                <c:pt idx="4">
                  <c:v>31.1</c:v>
                </c:pt>
                <c:pt idx="5">
                  <c:v>28.5</c:v>
                </c:pt>
                <c:pt idx="6">
                  <c:v>0.1</c:v>
                </c:pt>
                <c:pt idx="7">
                  <c:v>0.2</c:v>
                </c:pt>
                <c:pt idx="8">
                  <c:v>16.600000000000001</c:v>
                </c:pt>
                <c:pt idx="9">
                  <c:v>16.7</c:v>
                </c:pt>
                <c:pt idx="10">
                  <c:v>0.3</c:v>
                </c:pt>
                <c:pt idx="11">
                  <c:v>0.3</c:v>
                </c:pt>
                <c:pt idx="12">
                  <c:v>6.6</c:v>
                </c:pt>
                <c:pt idx="13">
                  <c:v>6.1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36C3-7241-9F17-DE67CD2477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9"/>
        <c:overlap val="100"/>
        <c:axId val="311278144"/>
        <c:axId val="311268576"/>
      </c:barChart>
      <c:catAx>
        <c:axId val="3112781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054851"/>
                </a:solidFill>
                <a:latin typeface="+mn-lt"/>
                <a:ea typeface="+mn-ea"/>
                <a:cs typeface="+mn-cs"/>
              </a:defRPr>
            </a:pPr>
            <a:endParaRPr lang="en-BR"/>
          </a:p>
        </c:txPr>
        <c:crossAx val="311268576"/>
        <c:crosses val="autoZero"/>
        <c:auto val="1"/>
        <c:lblAlgn val="ctr"/>
        <c:lblOffset val="100"/>
        <c:noMultiLvlLbl val="0"/>
      </c:catAx>
      <c:valAx>
        <c:axId val="311268576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3112781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3868728729443964"/>
          <c:y val="0.90257479783288985"/>
          <c:w val="0.48270120439341091"/>
          <c:h val="7.241545857451382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rgbClr val="054851"/>
              </a:solidFill>
              <a:latin typeface="+mn-lt"/>
              <a:ea typeface="+mn-ea"/>
              <a:cs typeface="+mn-cs"/>
            </a:defRPr>
          </a:pPr>
          <a:endParaRPr lang="en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1" i="0" u="none" strike="noStrike" kern="1200" spc="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r>
              <a:rPr lang="es-CL" sz="1100" b="1" dirty="0" err="1">
                <a:solidFill>
                  <a:schemeClr val="bg2"/>
                </a:solidFill>
              </a:rPr>
              <a:t>Lorem</a:t>
            </a:r>
            <a:r>
              <a:rPr lang="es-CL" sz="1100" b="1" dirty="0">
                <a:solidFill>
                  <a:schemeClr val="bg2"/>
                </a:solidFill>
              </a:rPr>
              <a:t> </a:t>
            </a:r>
            <a:r>
              <a:rPr lang="es-CL" sz="1100" b="1" dirty="0" err="1">
                <a:solidFill>
                  <a:schemeClr val="bg2"/>
                </a:solidFill>
              </a:rPr>
              <a:t>Ipsum</a:t>
            </a:r>
            <a:endParaRPr lang="es-CL" sz="1100" b="1" baseline="0" dirty="0">
              <a:solidFill>
                <a:schemeClr val="bg2"/>
              </a:solidFill>
            </a:endParaRPr>
          </a:p>
          <a:p>
            <a:pPr>
              <a:defRPr sz="1100" b="1">
                <a:solidFill>
                  <a:schemeClr val="bg2"/>
                </a:solidFill>
              </a:defRPr>
            </a:pPr>
            <a:r>
              <a:rPr lang="es-CL" sz="1100" b="1" baseline="0" dirty="0">
                <a:solidFill>
                  <a:schemeClr val="bg2"/>
                </a:solidFill>
              </a:rPr>
              <a:t>vs </a:t>
            </a:r>
            <a:r>
              <a:rPr lang="es-CL" sz="1100" b="1" baseline="0" dirty="0" err="1">
                <a:solidFill>
                  <a:schemeClr val="bg2"/>
                </a:solidFill>
              </a:rPr>
              <a:t>Dut</a:t>
            </a:r>
            <a:r>
              <a:rPr lang="es-CL" sz="1100" b="1" baseline="0" dirty="0">
                <a:solidFill>
                  <a:schemeClr val="bg2"/>
                </a:solidFill>
              </a:rPr>
              <a:t> </a:t>
            </a:r>
            <a:r>
              <a:rPr lang="es-CL" sz="1100" b="1" baseline="0" dirty="0" err="1">
                <a:solidFill>
                  <a:schemeClr val="bg2"/>
                </a:solidFill>
              </a:rPr>
              <a:t>Venon</a:t>
            </a:r>
            <a:endParaRPr lang="es-CL" sz="1100" b="1" dirty="0">
              <a:solidFill>
                <a:schemeClr val="bg2"/>
              </a:solidFill>
            </a:endParaRPr>
          </a:p>
        </c:rich>
      </c:tx>
      <c:layout>
        <c:manualLayout>
          <c:xMode val="edge"/>
          <c:yMode val="edge"/>
          <c:x val="7.636179420999996E-3"/>
          <c:y val="0.1163473259808296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1" i="0" u="none" strike="noStrike" kern="1200" spc="0" baseline="0">
              <a:solidFill>
                <a:schemeClr val="bg2"/>
              </a:solidFill>
              <a:latin typeface="+mn-lt"/>
              <a:ea typeface="+mn-ea"/>
              <a:cs typeface="+mn-cs"/>
            </a:defRPr>
          </a:pPr>
          <a:endParaRPr lang="es-CL"/>
        </a:p>
      </c:txPr>
    </c:title>
    <c:autoTitleDeleted val="0"/>
    <c:plotArea>
      <c:layout>
        <c:manualLayout>
          <c:layoutTarget val="inner"/>
          <c:xMode val="edge"/>
          <c:yMode val="edge"/>
          <c:x val="0.12923421593931375"/>
          <c:y val="1.6550199392740626E-2"/>
          <c:w val="0.85673960763565593"/>
          <c:h val="0.92017910911631096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Hoja1!$A$2</c:f>
              <c:strCache>
                <c:ptCount val="1"/>
                <c:pt idx="0">
                  <c:v> Supermercados  </c:v>
                </c:pt>
              </c:strCache>
            </c:strRef>
          </c:tx>
          <c:spPr>
            <a:solidFill>
              <a:srgbClr val="01A8B8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Hoja1!$B$1:$I$1</c:f>
              <c:strCache>
                <c:ptCount val="8"/>
                <c:pt idx="0">
                  <c:v>B.Normal</c:v>
                </c:pt>
                <c:pt idx="1">
                  <c:v>B. Galápagos</c:v>
                </c:pt>
                <c:pt idx="2">
                  <c:v>B.Normal </c:v>
                </c:pt>
                <c:pt idx="3">
                  <c:v>B. Galápagos </c:v>
                </c:pt>
                <c:pt idx="4">
                  <c:v> B.Normal</c:v>
                </c:pt>
                <c:pt idx="5">
                  <c:v> B. Galápagos</c:v>
                </c:pt>
                <c:pt idx="6">
                  <c:v>B.Normal  </c:v>
                </c:pt>
                <c:pt idx="7">
                  <c:v>B. Galápagos  </c:v>
                </c:pt>
              </c:strCache>
            </c:strRef>
          </c:cat>
          <c:val>
            <c:numRef>
              <c:f>Hoja1!$B$2:$I$2</c:f>
              <c:numCache>
                <c:formatCode>0</c:formatCode>
                <c:ptCount val="8"/>
                <c:pt idx="0">
                  <c:v>25.6</c:v>
                </c:pt>
                <c:pt idx="1">
                  <c:v>27.5</c:v>
                </c:pt>
                <c:pt idx="2">
                  <c:v>54.5</c:v>
                </c:pt>
                <c:pt idx="3">
                  <c:v>54.3</c:v>
                </c:pt>
                <c:pt idx="4">
                  <c:v>35.1</c:v>
                </c:pt>
                <c:pt idx="5">
                  <c:v>34.299999999999997</c:v>
                </c:pt>
                <c:pt idx="6">
                  <c:v>17.8</c:v>
                </c:pt>
                <c:pt idx="7">
                  <c:v>20.2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83-0B42-A707-7413B3399D23}"/>
            </c:ext>
          </c:extLst>
        </c:ser>
        <c:ser>
          <c:idx val="1"/>
          <c:order val="1"/>
          <c:tx>
            <c:strRef>
              <c:f>Hoja1!$A$3</c:f>
              <c:strCache>
                <c:ptCount val="1"/>
                <c:pt idx="0">
                  <c:v> Discounter  </c:v>
                </c:pt>
              </c:strCache>
            </c:strRef>
          </c:tx>
          <c:spPr>
            <a:solidFill>
              <a:srgbClr val="014A5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Hoja1!$B$1:$I$1</c:f>
              <c:strCache>
                <c:ptCount val="8"/>
                <c:pt idx="0">
                  <c:v>B.Normal</c:v>
                </c:pt>
                <c:pt idx="1">
                  <c:v>B. Galápagos</c:v>
                </c:pt>
                <c:pt idx="2">
                  <c:v>B.Normal </c:v>
                </c:pt>
                <c:pt idx="3">
                  <c:v>B. Galápagos </c:v>
                </c:pt>
                <c:pt idx="4">
                  <c:v> B.Normal</c:v>
                </c:pt>
                <c:pt idx="5">
                  <c:v> B. Galápagos</c:v>
                </c:pt>
                <c:pt idx="6">
                  <c:v>B.Normal  </c:v>
                </c:pt>
                <c:pt idx="7">
                  <c:v>B. Galápagos  </c:v>
                </c:pt>
              </c:strCache>
            </c:strRef>
          </c:cat>
          <c:val>
            <c:numRef>
              <c:f>Hoja1!$B$3:$I$3</c:f>
              <c:numCache>
                <c:formatCode>0</c:formatCode>
                <c:ptCount val="8"/>
                <c:pt idx="0">
                  <c:v>4.9000000000000004</c:v>
                </c:pt>
                <c:pt idx="1">
                  <c:v>5.4</c:v>
                </c:pt>
                <c:pt idx="2">
                  <c:v>3.6</c:v>
                </c:pt>
                <c:pt idx="3">
                  <c:v>4.0999999999999996</c:v>
                </c:pt>
                <c:pt idx="4">
                  <c:v>4.9000000000000004</c:v>
                </c:pt>
                <c:pt idx="5">
                  <c:v>5.0999999999999996</c:v>
                </c:pt>
                <c:pt idx="6">
                  <c:v>5</c:v>
                </c:pt>
                <c:pt idx="7">
                  <c:v>5.8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E83-0B42-A707-7413B3399D23}"/>
            </c:ext>
          </c:extLst>
        </c:ser>
        <c:ser>
          <c:idx val="2"/>
          <c:order val="2"/>
          <c:tx>
            <c:strRef>
              <c:f>Hoja1!$A$4</c:f>
              <c:strCache>
                <c:ptCount val="1"/>
                <c:pt idx="0">
                  <c:v> Distributor  </c:v>
                </c:pt>
              </c:strCache>
            </c:strRef>
          </c:tx>
          <c:spPr>
            <a:solidFill>
              <a:srgbClr val="FFD628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Hoja1!$B$1:$I$1</c:f>
              <c:strCache>
                <c:ptCount val="8"/>
                <c:pt idx="0">
                  <c:v>B.Normal</c:v>
                </c:pt>
                <c:pt idx="1">
                  <c:v>B. Galápagos</c:v>
                </c:pt>
                <c:pt idx="2">
                  <c:v>B.Normal </c:v>
                </c:pt>
                <c:pt idx="3">
                  <c:v>B. Galápagos </c:v>
                </c:pt>
                <c:pt idx="4">
                  <c:v> B.Normal</c:v>
                </c:pt>
                <c:pt idx="5">
                  <c:v> B. Galápagos</c:v>
                </c:pt>
                <c:pt idx="6">
                  <c:v>B.Normal  </c:v>
                </c:pt>
                <c:pt idx="7">
                  <c:v>B. Galápagos  </c:v>
                </c:pt>
              </c:strCache>
            </c:strRef>
          </c:cat>
          <c:val>
            <c:numRef>
              <c:f>Hoja1!$B$4:$I$4</c:f>
              <c:numCache>
                <c:formatCode>0</c:formatCode>
                <c:ptCount val="8"/>
                <c:pt idx="0">
                  <c:v>8.1</c:v>
                </c:pt>
                <c:pt idx="1">
                  <c:v>7.8</c:v>
                </c:pt>
                <c:pt idx="2">
                  <c:v>3.7</c:v>
                </c:pt>
                <c:pt idx="3">
                  <c:v>3.6</c:v>
                </c:pt>
                <c:pt idx="4">
                  <c:v>6.3</c:v>
                </c:pt>
                <c:pt idx="5">
                  <c:v>6.5</c:v>
                </c:pt>
                <c:pt idx="6">
                  <c:v>9.5</c:v>
                </c:pt>
                <c:pt idx="7">
                  <c:v>9.1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E83-0B42-A707-7413B3399D23}"/>
            </c:ext>
          </c:extLst>
        </c:ser>
        <c:ser>
          <c:idx val="3"/>
          <c:order val="3"/>
          <c:tx>
            <c:strRef>
              <c:f>Hoja1!$A$5</c:f>
              <c:strCache>
                <c:ptCount val="1"/>
                <c:pt idx="0">
                  <c:v> Grocery  </c:v>
                </c:pt>
              </c:strCache>
            </c:strRef>
          </c:tx>
          <c:spPr>
            <a:solidFill>
              <a:srgbClr val="77C9D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Hoja1!$B$1:$I$1</c:f>
              <c:strCache>
                <c:ptCount val="8"/>
                <c:pt idx="0">
                  <c:v>B.Normal</c:v>
                </c:pt>
                <c:pt idx="1">
                  <c:v>B. Galápagos</c:v>
                </c:pt>
                <c:pt idx="2">
                  <c:v>B.Normal </c:v>
                </c:pt>
                <c:pt idx="3">
                  <c:v>B. Galápagos </c:v>
                </c:pt>
                <c:pt idx="4">
                  <c:v> B.Normal</c:v>
                </c:pt>
                <c:pt idx="5">
                  <c:v> B. Galápagos</c:v>
                </c:pt>
                <c:pt idx="6">
                  <c:v>B.Normal  </c:v>
                </c:pt>
                <c:pt idx="7">
                  <c:v>B. Galápagos  </c:v>
                </c:pt>
              </c:strCache>
            </c:strRef>
          </c:cat>
          <c:val>
            <c:numRef>
              <c:f>Hoja1!$B$5:$I$5</c:f>
              <c:numCache>
                <c:formatCode>0</c:formatCode>
                <c:ptCount val="8"/>
                <c:pt idx="0">
                  <c:v>21.8</c:v>
                </c:pt>
                <c:pt idx="1">
                  <c:v>19.8</c:v>
                </c:pt>
                <c:pt idx="2">
                  <c:v>7.5</c:v>
                </c:pt>
                <c:pt idx="3">
                  <c:v>8.4</c:v>
                </c:pt>
                <c:pt idx="4">
                  <c:v>14.5</c:v>
                </c:pt>
                <c:pt idx="5">
                  <c:v>13.9</c:v>
                </c:pt>
                <c:pt idx="6">
                  <c:v>26.7</c:v>
                </c:pt>
                <c:pt idx="7">
                  <c:v>24.4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E83-0B42-A707-7413B3399D23}"/>
            </c:ext>
          </c:extLst>
        </c:ser>
        <c:ser>
          <c:idx val="4"/>
          <c:order val="4"/>
          <c:tx>
            <c:strRef>
              <c:f>Hoja1!$A$6</c:f>
              <c:strCache>
                <c:ptCount val="1"/>
                <c:pt idx="0">
                  <c:v> Otros Trad.</c:v>
                </c:pt>
              </c:strCache>
            </c:strRef>
          </c:tx>
          <c:spPr>
            <a:solidFill>
              <a:srgbClr val="0CF0B8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001C20"/>
                    </a:solidFill>
                    <a:latin typeface="+mn-lt"/>
                    <a:ea typeface="+mn-ea"/>
                    <a:cs typeface="+mn-cs"/>
                  </a:defRPr>
                </a:pPr>
                <a:endParaRPr lang="en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Hoja1!$B$1:$I$1</c:f>
              <c:strCache>
                <c:ptCount val="8"/>
                <c:pt idx="0">
                  <c:v>B.Normal</c:v>
                </c:pt>
                <c:pt idx="1">
                  <c:v>B. Galápagos</c:v>
                </c:pt>
                <c:pt idx="2">
                  <c:v>B.Normal </c:v>
                </c:pt>
                <c:pt idx="3">
                  <c:v>B. Galápagos </c:v>
                </c:pt>
                <c:pt idx="4">
                  <c:v> B.Normal</c:v>
                </c:pt>
                <c:pt idx="5">
                  <c:v> B. Galápagos</c:v>
                </c:pt>
                <c:pt idx="6">
                  <c:v>B.Normal  </c:v>
                </c:pt>
                <c:pt idx="7">
                  <c:v>B. Galápagos  </c:v>
                </c:pt>
              </c:strCache>
            </c:strRef>
          </c:cat>
          <c:val>
            <c:numRef>
              <c:f>Hoja1!$B$6:$I$6</c:f>
              <c:numCache>
                <c:formatCode>0</c:formatCode>
                <c:ptCount val="8"/>
                <c:pt idx="0">
                  <c:v>8.1</c:v>
                </c:pt>
                <c:pt idx="1">
                  <c:v>9.1</c:v>
                </c:pt>
                <c:pt idx="2">
                  <c:v>8.1999999999999993</c:v>
                </c:pt>
                <c:pt idx="3">
                  <c:v>8.6999999999999993</c:v>
                </c:pt>
                <c:pt idx="4">
                  <c:v>10</c:v>
                </c:pt>
                <c:pt idx="5">
                  <c:v>11.399999999999999</c:v>
                </c:pt>
                <c:pt idx="6">
                  <c:v>7.3</c:v>
                </c:pt>
                <c:pt idx="7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E83-0B42-A707-7413B3399D23}"/>
            </c:ext>
          </c:extLst>
        </c:ser>
        <c:ser>
          <c:idx val="5"/>
          <c:order val="5"/>
          <c:tx>
            <c:strRef>
              <c:f>Hoja1!$A$7</c:f>
              <c:strCache>
                <c:ptCount val="1"/>
                <c:pt idx="0">
                  <c:v> Farmacias  </c:v>
                </c:pt>
              </c:strCache>
            </c:strRef>
          </c:tx>
          <c:spPr>
            <a:solidFill>
              <a:srgbClr val="F871A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Hoja1!$B$1:$I$1</c:f>
              <c:strCache>
                <c:ptCount val="8"/>
                <c:pt idx="0">
                  <c:v>B.Normal</c:v>
                </c:pt>
                <c:pt idx="1">
                  <c:v>B. Galápagos</c:v>
                </c:pt>
                <c:pt idx="2">
                  <c:v>B.Normal </c:v>
                </c:pt>
                <c:pt idx="3">
                  <c:v>B. Galápagos </c:v>
                </c:pt>
                <c:pt idx="4">
                  <c:v> B.Normal</c:v>
                </c:pt>
                <c:pt idx="5">
                  <c:v> B. Galápagos</c:v>
                </c:pt>
                <c:pt idx="6">
                  <c:v>B.Normal  </c:v>
                </c:pt>
                <c:pt idx="7">
                  <c:v>B. Galápagos  </c:v>
                </c:pt>
              </c:strCache>
            </c:strRef>
          </c:cat>
          <c:val>
            <c:numRef>
              <c:f>Hoja1!$B$7:$I$7</c:f>
              <c:numCache>
                <c:formatCode>0</c:formatCode>
                <c:ptCount val="8"/>
                <c:pt idx="0">
                  <c:v>4.0999999999999996</c:v>
                </c:pt>
                <c:pt idx="1">
                  <c:v>3.9</c:v>
                </c:pt>
                <c:pt idx="2">
                  <c:v>2.9</c:v>
                </c:pt>
                <c:pt idx="3">
                  <c:v>2.7</c:v>
                </c:pt>
                <c:pt idx="4">
                  <c:v>3.6</c:v>
                </c:pt>
                <c:pt idx="5">
                  <c:v>3.3</c:v>
                </c:pt>
                <c:pt idx="6">
                  <c:v>4.5</c:v>
                </c:pt>
                <c:pt idx="7">
                  <c:v>4.4000000000000004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E83-0B42-A707-7413B3399D23}"/>
            </c:ext>
          </c:extLst>
        </c:ser>
        <c:ser>
          <c:idx val="6"/>
          <c:order val="6"/>
          <c:tx>
            <c:strRef>
              <c:f>Hoja1!$A$8</c:f>
              <c:strCache>
                <c:ptCount val="1"/>
                <c:pt idx="0">
                  <c:v> Carnicerias  </c:v>
                </c:pt>
              </c:strCache>
            </c:strRef>
          </c:tx>
          <c:spPr>
            <a:solidFill>
              <a:srgbClr val="0079FD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Hoja1!$B$1:$I$1</c:f>
              <c:strCache>
                <c:ptCount val="8"/>
                <c:pt idx="0">
                  <c:v>B.Normal</c:v>
                </c:pt>
                <c:pt idx="1">
                  <c:v>B. Galápagos</c:v>
                </c:pt>
                <c:pt idx="2">
                  <c:v>B.Normal </c:v>
                </c:pt>
                <c:pt idx="3">
                  <c:v>B. Galápagos </c:v>
                </c:pt>
                <c:pt idx="4">
                  <c:v> B.Normal</c:v>
                </c:pt>
                <c:pt idx="5">
                  <c:v> B. Galápagos</c:v>
                </c:pt>
                <c:pt idx="6">
                  <c:v>B.Normal  </c:v>
                </c:pt>
                <c:pt idx="7">
                  <c:v>B. Galápagos  </c:v>
                </c:pt>
              </c:strCache>
            </c:strRef>
          </c:cat>
          <c:val>
            <c:numRef>
              <c:f>Hoja1!$B$8:$I$8</c:f>
              <c:numCache>
                <c:formatCode>0</c:formatCode>
                <c:ptCount val="8"/>
                <c:pt idx="0">
                  <c:v>10.6</c:v>
                </c:pt>
                <c:pt idx="1">
                  <c:v>10.1</c:v>
                </c:pt>
                <c:pt idx="2">
                  <c:v>7.9</c:v>
                </c:pt>
                <c:pt idx="3">
                  <c:v>7.4</c:v>
                </c:pt>
                <c:pt idx="4">
                  <c:v>10.8</c:v>
                </c:pt>
                <c:pt idx="5">
                  <c:v>10.1</c:v>
                </c:pt>
                <c:pt idx="6">
                  <c:v>10.8</c:v>
                </c:pt>
                <c:pt idx="7">
                  <c:v>10.5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E83-0B42-A707-7413B3399D23}"/>
            </c:ext>
          </c:extLst>
        </c:ser>
        <c:ser>
          <c:idx val="7"/>
          <c:order val="7"/>
          <c:tx>
            <c:strRef>
              <c:f>Hoja1!$A$9</c:f>
              <c:strCache>
                <c:ptCount val="1"/>
                <c:pt idx="0">
                  <c:v> Ferias  </c:v>
                </c:pt>
              </c:strCache>
            </c:strRef>
          </c:tx>
          <c:spPr>
            <a:solidFill>
              <a:srgbClr val="FF821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</a:defRPr>
                </a:pPr>
                <a:endParaRPr lang="en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Hoja1!$B$1:$I$1</c:f>
              <c:strCache>
                <c:ptCount val="8"/>
                <c:pt idx="0">
                  <c:v>B.Normal</c:v>
                </c:pt>
                <c:pt idx="1">
                  <c:v>B. Galápagos</c:v>
                </c:pt>
                <c:pt idx="2">
                  <c:v>B.Normal </c:v>
                </c:pt>
                <c:pt idx="3">
                  <c:v>B. Galápagos </c:v>
                </c:pt>
                <c:pt idx="4">
                  <c:v> B.Normal</c:v>
                </c:pt>
                <c:pt idx="5">
                  <c:v> B. Galápagos</c:v>
                </c:pt>
                <c:pt idx="6">
                  <c:v>B.Normal  </c:v>
                </c:pt>
                <c:pt idx="7">
                  <c:v>B. Galápagos  </c:v>
                </c:pt>
              </c:strCache>
            </c:strRef>
          </c:cat>
          <c:val>
            <c:numRef>
              <c:f>Hoja1!$B$9:$I$9</c:f>
              <c:numCache>
                <c:formatCode>0</c:formatCode>
                <c:ptCount val="8"/>
                <c:pt idx="0">
                  <c:v>6.4</c:v>
                </c:pt>
                <c:pt idx="1">
                  <c:v>6.3</c:v>
                </c:pt>
                <c:pt idx="2">
                  <c:v>2.7</c:v>
                </c:pt>
                <c:pt idx="3">
                  <c:v>2</c:v>
                </c:pt>
                <c:pt idx="4">
                  <c:v>4.8</c:v>
                </c:pt>
                <c:pt idx="5">
                  <c:v>5.0999999999999996</c:v>
                </c:pt>
                <c:pt idx="6">
                  <c:v>7.5</c:v>
                </c:pt>
                <c:pt idx="7">
                  <c:v>7.5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1E83-0B42-A707-7413B3399D23}"/>
            </c:ext>
          </c:extLst>
        </c:ser>
        <c:ser>
          <c:idx val="8"/>
          <c:order val="8"/>
          <c:tx>
            <c:strRef>
              <c:f>Hoja1!$A$10</c:f>
              <c:strCache>
                <c:ptCount val="1"/>
                <c:pt idx="0">
                  <c:v> Otros</c:v>
                </c:pt>
              </c:strCache>
            </c:strRef>
          </c:tx>
          <c:spPr>
            <a:solidFill>
              <a:srgbClr val="00233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</a:defRPr>
                </a:pPr>
                <a:endParaRPr lang="en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Hoja1!$B$1:$I$1</c:f>
              <c:strCache>
                <c:ptCount val="8"/>
                <c:pt idx="0">
                  <c:v>B.Normal</c:v>
                </c:pt>
                <c:pt idx="1">
                  <c:v>B. Galápagos</c:v>
                </c:pt>
                <c:pt idx="2">
                  <c:v>B.Normal </c:v>
                </c:pt>
                <c:pt idx="3">
                  <c:v>B. Galápagos </c:v>
                </c:pt>
                <c:pt idx="4">
                  <c:v> B.Normal</c:v>
                </c:pt>
                <c:pt idx="5">
                  <c:v> B. Galápagos</c:v>
                </c:pt>
                <c:pt idx="6">
                  <c:v>B.Normal  </c:v>
                </c:pt>
                <c:pt idx="7">
                  <c:v>B. Galápagos  </c:v>
                </c:pt>
              </c:strCache>
            </c:strRef>
          </c:cat>
          <c:val>
            <c:numRef>
              <c:f>Hoja1!$B$10:$I$10</c:f>
              <c:numCache>
                <c:formatCode>0</c:formatCode>
                <c:ptCount val="8"/>
                <c:pt idx="0">
                  <c:v>10.400000000000006</c:v>
                </c:pt>
                <c:pt idx="1">
                  <c:v>10.100000000000009</c:v>
                </c:pt>
                <c:pt idx="2">
                  <c:v>8.9999999999999716</c:v>
                </c:pt>
                <c:pt idx="3">
                  <c:v>8.7999999999999829</c:v>
                </c:pt>
                <c:pt idx="4">
                  <c:v>10.000000000000014</c:v>
                </c:pt>
                <c:pt idx="5">
                  <c:v>10.300000000000026</c:v>
                </c:pt>
                <c:pt idx="6">
                  <c:v>10.900000000000006</c:v>
                </c:pt>
                <c:pt idx="7">
                  <c:v>10.099999999999994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E83-0B42-A707-7413B3399D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4"/>
        <c:overlap val="100"/>
        <c:axId val="311278144"/>
        <c:axId val="311268576"/>
      </c:barChart>
      <c:catAx>
        <c:axId val="3112781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endParaRPr lang="en-BR"/>
          </a:p>
        </c:txPr>
        <c:crossAx val="311268576"/>
        <c:crosses val="autoZero"/>
        <c:auto val="1"/>
        <c:lblAlgn val="ctr"/>
        <c:lblOffset val="100"/>
        <c:noMultiLvlLbl val="0"/>
      </c:catAx>
      <c:valAx>
        <c:axId val="311268576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3112781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l"/>
      <c:layout>
        <c:manualLayout>
          <c:xMode val="edge"/>
          <c:yMode val="edge"/>
          <c:x val="6.6555740432612314E-3"/>
          <c:y val="0.22871412487811107"/>
          <c:w val="9.5474733711530646E-2"/>
          <c:h val="0.5335976375401650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bg2"/>
              </a:solidFill>
              <a:latin typeface="+mn-lt"/>
              <a:ea typeface="+mn-ea"/>
              <a:cs typeface="+mn-cs"/>
            </a:defRPr>
          </a:pPr>
          <a:endParaRPr lang="en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B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1.5439202919361308E-2"/>
          <c:w val="0.95960835904446318"/>
          <c:h val="0.70296951239418004"/>
        </c:manualLayout>
      </c:layout>
      <c:lineChart>
        <c:grouping val="standard"/>
        <c:varyColors val="0"/>
        <c:ser>
          <c:idx val="1"/>
          <c:order val="1"/>
          <c:tx>
            <c:strRef>
              <c:f>Planilha1!$A$3</c:f>
              <c:strCache>
                <c:ptCount val="1"/>
                <c:pt idx="0">
                  <c:v>Unidades por viagem</c:v>
                </c:pt>
              </c:strCache>
            </c:strRef>
          </c:tx>
          <c:spPr>
            <a:ln w="3810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Planilha1!$B$1:$J$1</c:f>
              <c:strCache>
                <c:ptCount val="9"/>
                <c:pt idx="0">
                  <c:v>Q1-23</c:v>
                </c:pt>
                <c:pt idx="1">
                  <c:v>Q2-23</c:v>
                </c:pt>
                <c:pt idx="2">
                  <c:v>Q3-23</c:v>
                </c:pt>
                <c:pt idx="3">
                  <c:v>Q4-23</c:v>
                </c:pt>
                <c:pt idx="4">
                  <c:v>Q1-24</c:v>
                </c:pt>
                <c:pt idx="5">
                  <c:v>Q2-24</c:v>
                </c:pt>
                <c:pt idx="6">
                  <c:v>Q3-24</c:v>
                </c:pt>
                <c:pt idx="7">
                  <c:v>Q4-24</c:v>
                </c:pt>
                <c:pt idx="8">
                  <c:v>Q1-25</c:v>
                </c:pt>
              </c:strCache>
            </c:strRef>
          </c:cat>
          <c:val>
            <c:numRef>
              <c:f>Planilha1!$B$3:$J$3</c:f>
              <c:numCache>
                <c:formatCode>0</c:formatCode>
                <c:ptCount val="9"/>
                <c:pt idx="0">
                  <c:v>100</c:v>
                </c:pt>
                <c:pt idx="1">
                  <c:v>97.253634894991919</c:v>
                </c:pt>
                <c:pt idx="2">
                  <c:v>99.434571890145392</c:v>
                </c:pt>
                <c:pt idx="3">
                  <c:v>103.55411954765749</c:v>
                </c:pt>
                <c:pt idx="4">
                  <c:v>102.26171243941842</c:v>
                </c:pt>
                <c:pt idx="5">
                  <c:v>95.718901453957983</c:v>
                </c:pt>
                <c:pt idx="6">
                  <c:v>95.880452342487871</c:v>
                </c:pt>
                <c:pt idx="7">
                  <c:v>100.32310177705976</c:v>
                </c:pt>
                <c:pt idx="8">
                  <c:v>95.395799676898221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28AD-544B-A931-ACE0579F69E2}"/>
            </c:ext>
          </c:extLst>
        </c:ser>
        <c:ser>
          <c:idx val="2"/>
          <c:order val="2"/>
          <c:tx>
            <c:strRef>
              <c:f>Planilha1!$A$4</c:f>
              <c:strCache>
                <c:ptCount val="1"/>
                <c:pt idx="0">
                  <c:v>Gasto por viagem</c:v>
                </c:pt>
              </c:strCache>
            </c:strRef>
          </c:tx>
          <c:spPr>
            <a:ln w="3810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Planilha1!$B$1:$J$1</c:f>
              <c:strCache>
                <c:ptCount val="9"/>
                <c:pt idx="0">
                  <c:v>Q1-23</c:v>
                </c:pt>
                <c:pt idx="1">
                  <c:v>Q2-23</c:v>
                </c:pt>
                <c:pt idx="2">
                  <c:v>Q3-23</c:v>
                </c:pt>
                <c:pt idx="3">
                  <c:v>Q4-23</c:v>
                </c:pt>
                <c:pt idx="4">
                  <c:v>Q1-24</c:v>
                </c:pt>
                <c:pt idx="5">
                  <c:v>Q2-24</c:v>
                </c:pt>
                <c:pt idx="6">
                  <c:v>Q3-24</c:v>
                </c:pt>
                <c:pt idx="7">
                  <c:v>Q4-24</c:v>
                </c:pt>
                <c:pt idx="8">
                  <c:v>Q1-25</c:v>
                </c:pt>
              </c:strCache>
            </c:strRef>
          </c:cat>
          <c:val>
            <c:numRef>
              <c:f>Planilha1!$B$4:$J$4</c:f>
              <c:numCache>
                <c:formatCode>0</c:formatCode>
                <c:ptCount val="9"/>
                <c:pt idx="0">
                  <c:v>100</c:v>
                </c:pt>
                <c:pt idx="1">
                  <c:v>99.221160911094785</c:v>
                </c:pt>
                <c:pt idx="2">
                  <c:v>98.368846436443789</c:v>
                </c:pt>
                <c:pt idx="3">
                  <c:v>104.20279206465834</c:v>
                </c:pt>
                <c:pt idx="4">
                  <c:v>103.23291697281411</c:v>
                </c:pt>
                <c:pt idx="5">
                  <c:v>101.36664217487143</c:v>
                </c:pt>
                <c:pt idx="6">
                  <c:v>101.63115356355621</c:v>
                </c:pt>
                <c:pt idx="7">
                  <c:v>107.14180749448934</c:v>
                </c:pt>
                <c:pt idx="8">
                  <c:v>106.7009551800147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28AD-544B-A931-ACE0579F69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96112128"/>
        <c:axId val="1296097248"/>
      </c:lineChart>
      <c:lineChart>
        <c:grouping val="standard"/>
        <c:varyColors val="0"/>
        <c:ser>
          <c:idx val="0"/>
          <c:order val="0"/>
          <c:tx>
            <c:strRef>
              <c:f>Planilha1!$A$2</c:f>
              <c:strCache>
                <c:ptCount val="1"/>
                <c:pt idx="0">
                  <c:v>Penetração</c:v>
                </c:pt>
              </c:strCache>
            </c:strRef>
          </c:tx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Planilha1!$B$1:$J$1</c:f>
              <c:strCache>
                <c:ptCount val="9"/>
                <c:pt idx="0">
                  <c:v>Q1-23</c:v>
                </c:pt>
                <c:pt idx="1">
                  <c:v>Q2-23</c:v>
                </c:pt>
                <c:pt idx="2">
                  <c:v>Q3-23</c:v>
                </c:pt>
                <c:pt idx="3">
                  <c:v>Q4-23</c:v>
                </c:pt>
                <c:pt idx="4">
                  <c:v>Q1-24</c:v>
                </c:pt>
                <c:pt idx="5">
                  <c:v>Q2-24</c:v>
                </c:pt>
                <c:pt idx="6">
                  <c:v>Q3-24</c:v>
                </c:pt>
                <c:pt idx="7">
                  <c:v>Q4-24</c:v>
                </c:pt>
                <c:pt idx="8">
                  <c:v>Q1-25</c:v>
                </c:pt>
              </c:strCache>
            </c:strRef>
          </c:cat>
          <c:val>
            <c:numRef>
              <c:f>Planilha1!$B$2:$J$2</c:f>
              <c:numCache>
                <c:formatCode>0</c:formatCode>
                <c:ptCount val="9"/>
                <c:pt idx="0">
                  <c:v>100</c:v>
                </c:pt>
                <c:pt idx="1">
                  <c:v>96.168582375478934</c:v>
                </c:pt>
                <c:pt idx="2">
                  <c:v>97.573435504469998</c:v>
                </c:pt>
                <c:pt idx="3">
                  <c:v>95.53001277139208</c:v>
                </c:pt>
                <c:pt idx="4">
                  <c:v>95.146871008939982</c:v>
                </c:pt>
                <c:pt idx="5">
                  <c:v>95.913154533844178</c:v>
                </c:pt>
                <c:pt idx="6">
                  <c:v>102.80970625798211</c:v>
                </c:pt>
                <c:pt idx="7">
                  <c:v>104.85312899106003</c:v>
                </c:pt>
                <c:pt idx="8">
                  <c:v>111.11111111111111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2-28AD-544B-A931-ACE0579F69E2}"/>
            </c:ext>
          </c:extLst>
        </c:ser>
        <c:ser>
          <c:idx val="3"/>
          <c:order val="3"/>
          <c:tx>
            <c:strRef>
              <c:f>Planilha1!$A$5</c:f>
              <c:strCache>
                <c:ptCount val="1"/>
                <c:pt idx="0">
                  <c:v>Frequência</c:v>
                </c:pt>
              </c:strCache>
            </c:strRef>
          </c:tx>
          <c:spPr>
            <a:ln w="3810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Planilha1!$B$1:$J$1</c:f>
              <c:strCache>
                <c:ptCount val="9"/>
                <c:pt idx="0">
                  <c:v>Q1-23</c:v>
                </c:pt>
                <c:pt idx="1">
                  <c:v>Q2-23</c:v>
                </c:pt>
                <c:pt idx="2">
                  <c:v>Q3-23</c:v>
                </c:pt>
                <c:pt idx="3">
                  <c:v>Q4-23</c:v>
                </c:pt>
                <c:pt idx="4">
                  <c:v>Q1-24</c:v>
                </c:pt>
                <c:pt idx="5">
                  <c:v>Q2-24</c:v>
                </c:pt>
                <c:pt idx="6">
                  <c:v>Q3-24</c:v>
                </c:pt>
                <c:pt idx="7">
                  <c:v>Q4-24</c:v>
                </c:pt>
                <c:pt idx="8">
                  <c:v>Q1-25</c:v>
                </c:pt>
              </c:strCache>
            </c:strRef>
          </c:cat>
          <c:val>
            <c:numRef>
              <c:f>Planilha1!$B$5:$J$5</c:f>
              <c:numCache>
                <c:formatCode>0</c:formatCode>
                <c:ptCount val="9"/>
                <c:pt idx="0">
                  <c:v>100</c:v>
                </c:pt>
                <c:pt idx="1">
                  <c:v>107.05882352941177</c:v>
                </c:pt>
                <c:pt idx="2">
                  <c:v>107.05882352941177</c:v>
                </c:pt>
                <c:pt idx="3">
                  <c:v>103.5294117647059</c:v>
                </c:pt>
                <c:pt idx="4">
                  <c:v>101.17647058823529</c:v>
                </c:pt>
                <c:pt idx="5">
                  <c:v>102.35294117647058</c:v>
                </c:pt>
                <c:pt idx="6">
                  <c:v>96.470588235294102</c:v>
                </c:pt>
                <c:pt idx="7">
                  <c:v>97.64705882352942</c:v>
                </c:pt>
                <c:pt idx="8">
                  <c:v>98.82352941176471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3-28AD-544B-A931-ACE0579F69E2}"/>
            </c:ext>
          </c:extLst>
        </c:ser>
        <c:ser>
          <c:idx val="4"/>
          <c:order val="4"/>
          <c:tx>
            <c:strRef>
              <c:f>Planilha1!$A$6</c:f>
              <c:strCache>
                <c:ptCount val="1"/>
                <c:pt idx="0">
                  <c:v>Preço Médio</c:v>
                </c:pt>
              </c:strCache>
            </c:strRef>
          </c:tx>
          <c:spPr>
            <a:ln w="3810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Planilha1!$B$1:$J$1</c:f>
              <c:strCache>
                <c:ptCount val="9"/>
                <c:pt idx="0">
                  <c:v>Q1-23</c:v>
                </c:pt>
                <c:pt idx="1">
                  <c:v>Q2-23</c:v>
                </c:pt>
                <c:pt idx="2">
                  <c:v>Q3-23</c:v>
                </c:pt>
                <c:pt idx="3">
                  <c:v>Q4-23</c:v>
                </c:pt>
                <c:pt idx="4">
                  <c:v>Q1-24</c:v>
                </c:pt>
                <c:pt idx="5">
                  <c:v>Q2-24</c:v>
                </c:pt>
                <c:pt idx="6">
                  <c:v>Q3-24</c:v>
                </c:pt>
                <c:pt idx="7">
                  <c:v>Q4-24</c:v>
                </c:pt>
                <c:pt idx="8">
                  <c:v>Q1-25</c:v>
                </c:pt>
              </c:strCache>
            </c:strRef>
          </c:cat>
          <c:val>
            <c:numRef>
              <c:f>Planilha1!$B$6:$J$6</c:f>
              <c:numCache>
                <c:formatCode>0</c:formatCode>
                <c:ptCount val="9"/>
                <c:pt idx="0">
                  <c:v>100</c:v>
                </c:pt>
                <c:pt idx="1">
                  <c:v>102</c:v>
                </c:pt>
                <c:pt idx="2">
                  <c:v>98.909090909090907</c:v>
                </c:pt>
                <c:pt idx="3">
                  <c:v>100.54545454545456</c:v>
                </c:pt>
                <c:pt idx="4">
                  <c:v>100.90909090909091</c:v>
                </c:pt>
                <c:pt idx="5">
                  <c:v>105.81818181818183</c:v>
                </c:pt>
                <c:pt idx="6">
                  <c:v>106</c:v>
                </c:pt>
                <c:pt idx="7">
                  <c:v>106.72727272727273</c:v>
                </c:pt>
                <c:pt idx="8">
                  <c:v>111.81818181818181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4-28AD-544B-A931-ACE0579F69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17471663"/>
        <c:axId val="917466383"/>
      </c:lineChart>
      <c:catAx>
        <c:axId val="1296112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296097248"/>
        <c:crosses val="autoZero"/>
        <c:auto val="1"/>
        <c:lblAlgn val="ctr"/>
        <c:lblOffset val="100"/>
        <c:noMultiLvlLbl val="0"/>
      </c:catAx>
      <c:valAx>
        <c:axId val="1296097248"/>
        <c:scaling>
          <c:orientation val="minMax"/>
          <c:max val="150"/>
          <c:min val="7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endParaRPr lang="en-BR"/>
          </a:p>
        </c:txPr>
        <c:crossAx val="1296112128"/>
        <c:crosses val="autoZero"/>
        <c:crossBetween val="between"/>
      </c:valAx>
      <c:valAx>
        <c:axId val="917466383"/>
        <c:scaling>
          <c:orientation val="minMax"/>
          <c:max val="120"/>
          <c:min val="90"/>
        </c:scaling>
        <c:delete val="0"/>
        <c:axPos val="r"/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7471663"/>
        <c:crosses val="max"/>
        <c:crossBetween val="between"/>
      </c:valAx>
      <c:catAx>
        <c:axId val="917471663"/>
        <c:scaling>
          <c:orientation val="minMax"/>
        </c:scaling>
        <c:delete val="1"/>
        <c:axPos val="t"/>
        <c:numFmt formatCode="General" sourceLinked="1"/>
        <c:majorTickMark val="none"/>
        <c:minorTickMark val="none"/>
        <c:tickLblPos val="nextTo"/>
        <c:crossAx val="917466383"/>
        <c:crosses val="max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3958109449906655"/>
          <c:y val="0.8616404706064924"/>
          <c:w val="0.71956600627481071"/>
          <c:h val="5.123383514389814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bg2"/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7482901836812564E-2"/>
          <c:y val="3.993687315772565E-2"/>
          <c:w val="0.97224422521393139"/>
          <c:h val="0.73899015070117879"/>
        </c:manualLayout>
      </c:layout>
      <c:lineChart>
        <c:grouping val="standard"/>
        <c:varyColors val="0"/>
        <c:ser>
          <c:idx val="0"/>
          <c:order val="0"/>
          <c:tx>
            <c:strRef>
              <c:f>Hoja1!$A$2</c:f>
              <c:strCache>
                <c:ptCount val="1"/>
                <c:pt idx="0">
                  <c:v>Total Ecommerce  </c:v>
                </c:pt>
              </c:strCache>
            </c:strRef>
          </c:tx>
          <c:spPr>
            <a:ln w="38100" cap="rnd">
              <a:solidFill>
                <a:schemeClr val="bg2">
                  <a:alpha val="70000"/>
                </a:schemeClr>
              </a:solidFill>
              <a:prstDash val="solid"/>
              <a:round/>
            </a:ln>
            <a:effectLst/>
          </c:spPr>
          <c:marker>
            <c:symbol val="circle"/>
            <c:size val="7"/>
            <c:spPr>
              <a:solidFill>
                <a:srgbClr val="054851"/>
              </a:solidFill>
              <a:ln w="127000">
                <a:solidFill>
                  <a:schemeClr val="bg2">
                    <a:alpha val="30000"/>
                  </a:schemeClr>
                </a:solidFill>
                <a:prstDash val="sysDash"/>
              </a:ln>
              <a:effectLst/>
            </c:spPr>
          </c:marker>
          <c:cat>
            <c:strRef>
              <c:f>Hoja1!$B$1:$J$1</c:f>
              <c:strCache>
                <c:ptCount val="9"/>
                <c:pt idx="0">
                  <c:v>Q1-21</c:v>
                </c:pt>
                <c:pt idx="1">
                  <c:v>Q2-21</c:v>
                </c:pt>
                <c:pt idx="2">
                  <c:v>Q3-21</c:v>
                </c:pt>
                <c:pt idx="3">
                  <c:v>Q4-21</c:v>
                </c:pt>
                <c:pt idx="4">
                  <c:v>Q1-22</c:v>
                </c:pt>
                <c:pt idx="5">
                  <c:v>Q2-22</c:v>
                </c:pt>
                <c:pt idx="6">
                  <c:v>Q3-22</c:v>
                </c:pt>
                <c:pt idx="7">
                  <c:v>Q4-22</c:v>
                </c:pt>
                <c:pt idx="8">
                  <c:v>Q1-23</c:v>
                </c:pt>
              </c:strCache>
            </c:strRef>
          </c:cat>
          <c:val>
            <c:numRef>
              <c:f>Hoja1!$B$2:$J$2</c:f>
              <c:numCache>
                <c:formatCode>0</c:formatCode>
                <c:ptCount val="9"/>
                <c:pt idx="0">
                  <c:v>100</c:v>
                </c:pt>
                <c:pt idx="1">
                  <c:v>100</c:v>
                </c:pt>
                <c:pt idx="2">
                  <c:v>159.67741935483869</c:v>
                </c:pt>
                <c:pt idx="3">
                  <c:v>159.67741935483869</c:v>
                </c:pt>
                <c:pt idx="4">
                  <c:v>161.29032258064515</c:v>
                </c:pt>
                <c:pt idx="5">
                  <c:v>132.25806451612902</c:v>
                </c:pt>
                <c:pt idx="6">
                  <c:v>146.77419354838707</c:v>
                </c:pt>
                <c:pt idx="7">
                  <c:v>156.45161290322579</c:v>
                </c:pt>
                <c:pt idx="8">
                  <c:v>153.2258064516129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01CB-D446-B2C7-60B60925E154}"/>
            </c:ext>
          </c:extLst>
        </c:ser>
        <c:ser>
          <c:idx val="1"/>
          <c:order val="1"/>
          <c:tx>
            <c:strRef>
              <c:f>Hoja1!$A$3</c:f>
              <c:strCache>
                <c:ptCount val="1"/>
                <c:pt idx="0">
                  <c:v> Ate 29  </c:v>
                </c:pt>
              </c:strCache>
            </c:strRef>
          </c:tx>
          <c:spPr>
            <a:ln w="38100" cap="rnd">
              <a:solidFill>
                <a:srgbClr val="FFD628">
                  <a:alpha val="70000"/>
                </a:srgbClr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rgbClr val="FFD628"/>
              </a:solidFill>
              <a:ln w="127000">
                <a:solidFill>
                  <a:srgbClr val="FFD628">
                    <a:alpha val="30000"/>
                  </a:srgbClr>
                </a:solidFill>
              </a:ln>
              <a:effectLst/>
            </c:spPr>
          </c:marker>
          <c:dPt>
            <c:idx val="4"/>
            <c:marker>
              <c:symbol val="circle"/>
              <c:size val="7"/>
              <c:spPr>
                <a:solidFill>
                  <a:srgbClr val="FFD628"/>
                </a:solidFill>
                <a:ln w="127000">
                  <a:solidFill>
                    <a:srgbClr val="FFD628">
                      <a:alpha val="30000"/>
                    </a:srgb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01CB-D446-B2C7-60B60925E154}"/>
              </c:ext>
            </c:extLst>
          </c:dPt>
          <c:cat>
            <c:strRef>
              <c:f>Hoja1!$B$1:$J$1</c:f>
              <c:strCache>
                <c:ptCount val="9"/>
                <c:pt idx="0">
                  <c:v>Q1-21</c:v>
                </c:pt>
                <c:pt idx="1">
                  <c:v>Q2-21</c:v>
                </c:pt>
                <c:pt idx="2">
                  <c:v>Q3-21</c:v>
                </c:pt>
                <c:pt idx="3">
                  <c:v>Q4-21</c:v>
                </c:pt>
                <c:pt idx="4">
                  <c:v>Q1-22</c:v>
                </c:pt>
                <c:pt idx="5">
                  <c:v>Q2-22</c:v>
                </c:pt>
                <c:pt idx="6">
                  <c:v>Q3-22</c:v>
                </c:pt>
                <c:pt idx="7">
                  <c:v>Q4-22</c:v>
                </c:pt>
                <c:pt idx="8">
                  <c:v>Q1-23</c:v>
                </c:pt>
              </c:strCache>
            </c:strRef>
          </c:cat>
          <c:val>
            <c:numRef>
              <c:f>Hoja1!$B$3:$J$3</c:f>
              <c:numCache>
                <c:formatCode>0</c:formatCode>
                <c:ptCount val="9"/>
                <c:pt idx="0">
                  <c:v>100</c:v>
                </c:pt>
                <c:pt idx="1">
                  <c:v>88.333333333333329</c:v>
                </c:pt>
                <c:pt idx="2">
                  <c:v>196.66666666666669</c:v>
                </c:pt>
                <c:pt idx="3">
                  <c:v>196.66666666666669</c:v>
                </c:pt>
                <c:pt idx="4">
                  <c:v>215</c:v>
                </c:pt>
                <c:pt idx="5">
                  <c:v>151.66666666666666</c:v>
                </c:pt>
                <c:pt idx="6">
                  <c:v>180</c:v>
                </c:pt>
                <c:pt idx="7">
                  <c:v>198.33333333333334</c:v>
                </c:pt>
                <c:pt idx="8">
                  <c:v>190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2-01CB-D446-B2C7-60B60925E154}"/>
            </c:ext>
          </c:extLst>
        </c:ser>
        <c:ser>
          <c:idx val="2"/>
          <c:order val="2"/>
          <c:tx>
            <c:strRef>
              <c:f>Hoja1!$A$4</c:f>
              <c:strCache>
                <c:ptCount val="1"/>
                <c:pt idx="0">
                  <c:v> De 30 Ate 39  </c:v>
                </c:pt>
              </c:strCache>
            </c:strRef>
          </c:tx>
          <c:spPr>
            <a:ln w="38100" cap="rnd">
              <a:solidFill>
                <a:srgbClr val="FF8215">
                  <a:alpha val="70000"/>
                </a:srgbClr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rgbClr val="FF8215"/>
              </a:solidFill>
              <a:ln w="127000">
                <a:solidFill>
                  <a:srgbClr val="FF5000">
                    <a:alpha val="30000"/>
                  </a:srgbClr>
                </a:solidFill>
              </a:ln>
              <a:effectLst/>
            </c:spPr>
          </c:marker>
          <c:cat>
            <c:strRef>
              <c:f>Hoja1!$B$1:$J$1</c:f>
              <c:strCache>
                <c:ptCount val="9"/>
                <c:pt idx="0">
                  <c:v>Q1-21</c:v>
                </c:pt>
                <c:pt idx="1">
                  <c:v>Q2-21</c:v>
                </c:pt>
                <c:pt idx="2">
                  <c:v>Q3-21</c:v>
                </c:pt>
                <c:pt idx="3">
                  <c:v>Q4-21</c:v>
                </c:pt>
                <c:pt idx="4">
                  <c:v>Q1-22</c:v>
                </c:pt>
                <c:pt idx="5">
                  <c:v>Q2-22</c:v>
                </c:pt>
                <c:pt idx="6">
                  <c:v>Q3-22</c:v>
                </c:pt>
                <c:pt idx="7">
                  <c:v>Q4-22</c:v>
                </c:pt>
                <c:pt idx="8">
                  <c:v>Q1-23</c:v>
                </c:pt>
              </c:strCache>
            </c:strRef>
          </c:cat>
          <c:val>
            <c:numRef>
              <c:f>Hoja1!$B$4:$J$4</c:f>
              <c:numCache>
                <c:formatCode>0</c:formatCode>
                <c:ptCount val="9"/>
                <c:pt idx="0">
                  <c:v>100</c:v>
                </c:pt>
                <c:pt idx="1">
                  <c:v>101.58730158730161</c:v>
                </c:pt>
                <c:pt idx="2">
                  <c:v>160.31746031746033</c:v>
                </c:pt>
                <c:pt idx="3">
                  <c:v>153.96825396825395</c:v>
                </c:pt>
                <c:pt idx="4">
                  <c:v>176.19047619047618</c:v>
                </c:pt>
                <c:pt idx="5">
                  <c:v>142.85714285714286</c:v>
                </c:pt>
                <c:pt idx="6">
                  <c:v>160.31746031746033</c:v>
                </c:pt>
                <c:pt idx="7">
                  <c:v>152.38095238095238</c:v>
                </c:pt>
                <c:pt idx="8">
                  <c:v>171.42857142857144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3-01CB-D446-B2C7-60B60925E154}"/>
            </c:ext>
          </c:extLst>
        </c:ser>
        <c:ser>
          <c:idx val="3"/>
          <c:order val="3"/>
          <c:tx>
            <c:strRef>
              <c:f>Hoja1!$A$5</c:f>
              <c:strCache>
                <c:ptCount val="1"/>
                <c:pt idx="0">
                  <c:v> De 40 Ate 49  </c:v>
                </c:pt>
              </c:strCache>
            </c:strRef>
          </c:tx>
          <c:spPr>
            <a:ln w="38100" cap="rnd">
              <a:solidFill>
                <a:schemeClr val="accent5">
                  <a:alpha val="7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alpha val="70000"/>
                </a:schemeClr>
              </a:solidFill>
              <a:ln w="127000">
                <a:solidFill>
                  <a:schemeClr val="accent5">
                    <a:alpha val="30000"/>
                  </a:schemeClr>
                </a:solidFill>
              </a:ln>
              <a:effectLst/>
            </c:spPr>
          </c:marker>
          <c:cat>
            <c:strRef>
              <c:f>Hoja1!$B$1:$J$1</c:f>
              <c:strCache>
                <c:ptCount val="9"/>
                <c:pt idx="0">
                  <c:v>Q1-21</c:v>
                </c:pt>
                <c:pt idx="1">
                  <c:v>Q2-21</c:v>
                </c:pt>
                <c:pt idx="2">
                  <c:v>Q3-21</c:v>
                </c:pt>
                <c:pt idx="3">
                  <c:v>Q4-21</c:v>
                </c:pt>
                <c:pt idx="4">
                  <c:v>Q1-22</c:v>
                </c:pt>
                <c:pt idx="5">
                  <c:v>Q2-22</c:v>
                </c:pt>
                <c:pt idx="6">
                  <c:v>Q3-22</c:v>
                </c:pt>
                <c:pt idx="7">
                  <c:v>Q4-22</c:v>
                </c:pt>
                <c:pt idx="8">
                  <c:v>Q1-23</c:v>
                </c:pt>
              </c:strCache>
            </c:strRef>
          </c:cat>
          <c:val>
            <c:numRef>
              <c:f>Hoja1!$B$5:$J$5</c:f>
              <c:numCache>
                <c:formatCode>0</c:formatCode>
                <c:ptCount val="9"/>
                <c:pt idx="0">
                  <c:v>100</c:v>
                </c:pt>
                <c:pt idx="1">
                  <c:v>115.00000000000001</c:v>
                </c:pt>
                <c:pt idx="2">
                  <c:v>173.33333333333334</c:v>
                </c:pt>
                <c:pt idx="3">
                  <c:v>175</c:v>
                </c:pt>
                <c:pt idx="4">
                  <c:v>170</c:v>
                </c:pt>
                <c:pt idx="5">
                  <c:v>151.66666666666666</c:v>
                </c:pt>
                <c:pt idx="6">
                  <c:v>153.33333333333331</c:v>
                </c:pt>
                <c:pt idx="7">
                  <c:v>181.66666666666666</c:v>
                </c:pt>
                <c:pt idx="8">
                  <c:v>155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4-01CB-D446-B2C7-60B60925E154}"/>
            </c:ext>
          </c:extLst>
        </c:ser>
        <c:ser>
          <c:idx val="4"/>
          <c:order val="4"/>
          <c:tx>
            <c:strRef>
              <c:f>Hoja1!$A$6</c:f>
              <c:strCache>
                <c:ptCount val="1"/>
                <c:pt idx="0">
                  <c:v> De 50 e +  </c:v>
                </c:pt>
              </c:strCache>
            </c:strRef>
          </c:tx>
          <c:spPr>
            <a:ln w="38100" cap="rnd">
              <a:solidFill>
                <a:schemeClr val="tx2">
                  <a:alpha val="7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2"/>
              </a:solidFill>
              <a:ln w="127000">
                <a:solidFill>
                  <a:schemeClr val="tx2">
                    <a:alpha val="30000"/>
                  </a:schemeClr>
                </a:solidFill>
              </a:ln>
              <a:effectLst/>
            </c:spPr>
          </c:marker>
          <c:cat>
            <c:strRef>
              <c:f>Hoja1!$B$1:$J$1</c:f>
              <c:strCache>
                <c:ptCount val="9"/>
                <c:pt idx="0">
                  <c:v>Q1-21</c:v>
                </c:pt>
                <c:pt idx="1">
                  <c:v>Q2-21</c:v>
                </c:pt>
                <c:pt idx="2">
                  <c:v>Q3-21</c:v>
                </c:pt>
                <c:pt idx="3">
                  <c:v>Q4-21</c:v>
                </c:pt>
                <c:pt idx="4">
                  <c:v>Q1-22</c:v>
                </c:pt>
                <c:pt idx="5">
                  <c:v>Q2-22</c:v>
                </c:pt>
                <c:pt idx="6">
                  <c:v>Q3-22</c:v>
                </c:pt>
                <c:pt idx="7">
                  <c:v>Q4-22</c:v>
                </c:pt>
                <c:pt idx="8">
                  <c:v>Q1-23</c:v>
                </c:pt>
              </c:strCache>
            </c:strRef>
          </c:cat>
          <c:val>
            <c:numRef>
              <c:f>Hoja1!$B$6:$J$6</c:f>
              <c:numCache>
                <c:formatCode>0</c:formatCode>
                <c:ptCount val="9"/>
                <c:pt idx="0">
                  <c:v>100</c:v>
                </c:pt>
                <c:pt idx="1">
                  <c:v>90.769230769230774</c:v>
                </c:pt>
                <c:pt idx="2">
                  <c:v>133.84615384615384</c:v>
                </c:pt>
                <c:pt idx="3">
                  <c:v>135.38461538461539</c:v>
                </c:pt>
                <c:pt idx="4">
                  <c:v>118.46153846153847</c:v>
                </c:pt>
                <c:pt idx="5">
                  <c:v>101.53846153846153</c:v>
                </c:pt>
                <c:pt idx="6">
                  <c:v>116.92307692307691</c:v>
                </c:pt>
                <c:pt idx="7">
                  <c:v>123.07692307692308</c:v>
                </c:pt>
                <c:pt idx="8">
                  <c:v>115.38461538461537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5-01CB-D446-B2C7-60B60925E1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46129792"/>
        <c:axId val="246131712"/>
      </c:lineChart>
      <c:catAx>
        <c:axId val="246129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rgbClr val="054851"/>
                </a:solidFill>
                <a:latin typeface="+mn-lt"/>
                <a:ea typeface="+mn-ea"/>
                <a:cs typeface="+mn-cs"/>
              </a:defRPr>
            </a:pPr>
            <a:endParaRPr lang="en-BR"/>
          </a:p>
        </c:txPr>
        <c:crossAx val="246131712"/>
        <c:crosses val="autoZero"/>
        <c:auto val="1"/>
        <c:lblAlgn val="ctr"/>
        <c:lblOffset val="100"/>
        <c:noMultiLvlLbl val="0"/>
      </c:catAx>
      <c:valAx>
        <c:axId val="2461317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numFmt formatCode="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BR"/>
          </a:p>
        </c:txPr>
        <c:crossAx val="246129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2859597754401264"/>
          <c:y val="0.92401155953558756"/>
          <c:w val="0.71319257082648979"/>
          <c:h val="5.275227364520111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en-B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Sheet11!$C$1</c:f>
              <c:strCache>
                <c:ptCount val="1"/>
                <c:pt idx="0">
                  <c:v>Lealdade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1A8B8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922-0F42-BA7E-A4E7824F7404}"/>
              </c:ext>
            </c:extLst>
          </c:dPt>
          <c:dPt>
            <c:idx val="1"/>
            <c:invertIfNegative val="0"/>
            <c:bubble3D val="0"/>
            <c:spPr>
              <a:solidFill>
                <a:srgbClr val="014A52">
                  <a:alpha val="9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922-0F42-BA7E-A4E7824F7404}"/>
              </c:ext>
            </c:extLst>
          </c:dPt>
          <c:dPt>
            <c:idx val="2"/>
            <c:invertIfNegative val="0"/>
            <c:bubble3D val="0"/>
            <c:spPr>
              <a:solidFill>
                <a:srgbClr val="FFD628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6922-0F42-BA7E-A4E7824F7404}"/>
              </c:ext>
            </c:extLst>
          </c:dPt>
          <c:dPt>
            <c:idx val="3"/>
            <c:invertIfNegative val="0"/>
            <c:bubble3D val="0"/>
            <c:spPr>
              <a:solidFill>
                <a:srgbClr val="77C9D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6922-0F42-BA7E-A4E7824F7404}"/>
              </c:ext>
            </c:extLst>
          </c:dPt>
          <c:dPt>
            <c:idx val="4"/>
            <c:invertIfNegative val="0"/>
            <c:bubble3D val="0"/>
            <c:spPr>
              <a:solidFill>
                <a:srgbClr val="0CF0B8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6922-0F42-BA7E-A4E7824F7404}"/>
              </c:ext>
            </c:extLst>
          </c:dPt>
          <c:dPt>
            <c:idx val="5"/>
            <c:invertIfNegative val="0"/>
            <c:bubble3D val="0"/>
            <c:spPr>
              <a:solidFill>
                <a:srgbClr val="F871A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6922-0F42-BA7E-A4E7824F7404}"/>
              </c:ext>
            </c:extLst>
          </c:dPt>
          <c:dPt>
            <c:idx val="6"/>
            <c:invertIfNegative val="0"/>
            <c:bubble3D val="0"/>
            <c:spPr>
              <a:solidFill>
                <a:srgbClr val="0079F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6922-0F42-BA7E-A4E7824F7404}"/>
              </c:ext>
            </c:extLst>
          </c:dPt>
          <c:dPt>
            <c:idx val="7"/>
            <c:invertIfNegative val="0"/>
            <c:bubble3D val="0"/>
            <c:spPr>
              <a:solidFill>
                <a:srgbClr val="FF821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6922-0F42-BA7E-A4E7824F7404}"/>
              </c:ext>
            </c:extLst>
          </c:dPt>
          <c:dPt>
            <c:idx val="8"/>
            <c:invertIfNegative val="0"/>
            <c:bubble3D val="0"/>
            <c:spPr>
              <a:solidFill>
                <a:srgbClr val="77C9D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6922-0F42-BA7E-A4E7824F7404}"/>
              </c:ext>
            </c:extLst>
          </c:dPt>
          <c:dPt>
            <c:idx val="9"/>
            <c:invertIfNegative val="0"/>
            <c:bubble3D val="0"/>
            <c:spPr>
              <a:solidFill>
                <a:srgbClr val="FFEF9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6922-0F42-BA7E-A4E7824F7404}"/>
              </c:ext>
            </c:extLst>
          </c:dPt>
          <c:dPt>
            <c:idx val="10"/>
            <c:invertIfNegative val="0"/>
            <c:bubble3D val="0"/>
            <c:spPr>
              <a:solidFill>
                <a:srgbClr val="95EFE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6922-0F42-BA7E-A4E7824F7404}"/>
              </c:ext>
            </c:extLst>
          </c:dPt>
          <c:dPt>
            <c:idx val="11"/>
            <c:invertIfNegative val="0"/>
            <c:bubble3D val="0"/>
            <c:spPr>
              <a:solidFill>
                <a:srgbClr val="5D8F9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6922-0F42-BA7E-A4E7824F740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Sheet11!$B$2:$B$13</c:f>
              <c:strCache>
                <c:ptCount val="12"/>
                <c:pt idx="0">
                  <c:v>Hipermercado</c:v>
                </c:pt>
                <c:pt idx="1">
                  <c:v>E-commerce</c:v>
                </c:pt>
                <c:pt idx="2">
                  <c:v>Atacarejos</c:v>
                </c:pt>
                <c:pt idx="3">
                  <c:v>Perfumaria</c:v>
                </c:pt>
                <c:pt idx="4">
                  <c:v>Porta a Porta</c:v>
                </c:pt>
                <c:pt idx="5">
                  <c:v>Farmácia/Drogaria</c:v>
                </c:pt>
                <c:pt idx="6">
                  <c:v>Super Vizinhança</c:v>
                </c:pt>
                <c:pt idx="7">
                  <c:v>Super Rede</c:v>
                </c:pt>
                <c:pt idx="8">
                  <c:v>Varejo Tradicional</c:v>
                </c:pt>
                <c:pt idx="9">
                  <c:v>Loja de Dpto/Adegas</c:v>
                </c:pt>
                <c:pt idx="10">
                  <c:v>Depósitos</c:v>
                </c:pt>
                <c:pt idx="11">
                  <c:v>Super Independente</c:v>
                </c:pt>
              </c:strCache>
            </c:strRef>
          </c:cat>
          <c:val>
            <c:numRef>
              <c:f>Sheet11!$C$2:$C$13</c:f>
              <c:numCache>
                <c:formatCode>0.0</c:formatCode>
                <c:ptCount val="12"/>
                <c:pt idx="0">
                  <c:v>-3</c:v>
                </c:pt>
                <c:pt idx="1">
                  <c:v>-2.0999999999999996</c:v>
                </c:pt>
                <c:pt idx="2">
                  <c:v>-2.0999999999999979</c:v>
                </c:pt>
                <c:pt idx="3">
                  <c:v>-1.2999999999999998</c:v>
                </c:pt>
                <c:pt idx="4">
                  <c:v>-0.80000000000000071</c:v>
                </c:pt>
                <c:pt idx="5">
                  <c:v>-0.80000000000000071</c:v>
                </c:pt>
                <c:pt idx="6">
                  <c:v>-0.59999999999999964</c:v>
                </c:pt>
                <c:pt idx="7">
                  <c:v>-0.5</c:v>
                </c:pt>
                <c:pt idx="8">
                  <c:v>-0.30000000000000071</c:v>
                </c:pt>
                <c:pt idx="9">
                  <c:v>-0.19999999999999973</c:v>
                </c:pt>
                <c:pt idx="10">
                  <c:v>-9.9999999999999645E-2</c:v>
                </c:pt>
                <c:pt idx="11">
                  <c:v>0.39999999999999858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8-6922-0F42-BA7E-A4E7824F7404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2133081152"/>
        <c:axId val="2133076992"/>
      </c:barChart>
      <c:catAx>
        <c:axId val="2133081152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endParaRPr lang="en-BR"/>
          </a:p>
        </c:txPr>
        <c:crossAx val="2133076992"/>
        <c:crosses val="autoZero"/>
        <c:auto val="1"/>
        <c:lblAlgn val="ctr"/>
        <c:lblOffset val="100"/>
        <c:noMultiLvlLbl val="0"/>
      </c:catAx>
      <c:valAx>
        <c:axId val="2133076992"/>
        <c:scaling>
          <c:orientation val="minMax"/>
        </c:scaling>
        <c:delete val="1"/>
        <c:axPos val="t"/>
        <c:numFmt formatCode="0.0" sourceLinked="1"/>
        <c:majorTickMark val="none"/>
        <c:minorTickMark val="none"/>
        <c:tickLblPos val="nextTo"/>
        <c:crossAx val="21330811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B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1" dirty="0">
                <a:solidFill>
                  <a:schemeClr val="bg2"/>
                </a:solidFill>
              </a:rPr>
              <a:t>Lorem</a:t>
            </a:r>
            <a:r>
              <a:rPr lang="en-US" sz="1200" b="1" baseline="0" dirty="0">
                <a:solidFill>
                  <a:schemeClr val="bg2"/>
                </a:solidFill>
              </a:rPr>
              <a:t> Ipsum</a:t>
            </a:r>
            <a:endParaRPr lang="en-US" sz="1200" b="1" dirty="0">
              <a:solidFill>
                <a:schemeClr val="bg2"/>
              </a:solidFill>
            </a:endParaRPr>
          </a:p>
        </c:rich>
      </c:tx>
      <c:layout>
        <c:manualLayout>
          <c:xMode val="edge"/>
          <c:yMode val="edge"/>
          <c:x val="2.5443492314606107E-2"/>
          <c:y val="9.492976798908425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30361178468292782"/>
          <c:y val="6.8916235211405066E-2"/>
          <c:w val="0.60713551584344971"/>
          <c:h val="0.8805839045670722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12700"/>
          </c:spPr>
          <c:dPt>
            <c:idx val="0"/>
            <c:bubble3D val="0"/>
            <c:spPr>
              <a:solidFill>
                <a:srgbClr val="FFD628"/>
              </a:solidFill>
              <a:ln w="1270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995-3D4F-AD8C-FB73964BE864}"/>
              </c:ext>
            </c:extLst>
          </c:dPt>
          <c:dPt>
            <c:idx val="1"/>
            <c:bubble3D val="0"/>
            <c:spPr>
              <a:solidFill>
                <a:srgbClr val="014A52"/>
              </a:solidFill>
              <a:ln w="1270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995-3D4F-AD8C-FB73964BE864}"/>
              </c:ext>
            </c:extLst>
          </c:dPt>
          <c:dPt>
            <c:idx val="2"/>
            <c:bubble3D val="0"/>
            <c:spPr>
              <a:solidFill>
                <a:srgbClr val="0CF0B8"/>
              </a:solidFill>
              <a:ln w="1270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995-3D4F-AD8C-FB73964BE86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270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995-3D4F-AD8C-FB73964BE864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270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3995-3D4F-AD8C-FB73964BE864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270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3995-3D4F-AD8C-FB73964BE864}"/>
              </c:ext>
            </c:extLst>
          </c:dPt>
          <c:dPt>
            <c:idx val="6"/>
            <c:bubble3D val="0"/>
            <c:spPr>
              <a:solidFill>
                <a:srgbClr val="FFEF90"/>
              </a:solidFill>
              <a:ln w="1270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3995-3D4F-AD8C-FB73964BE864}"/>
              </c:ext>
            </c:extLst>
          </c:dPt>
          <c:dPt>
            <c:idx val="7"/>
            <c:bubble3D val="0"/>
            <c:spPr>
              <a:solidFill>
                <a:srgbClr val="77C9D0"/>
              </a:solidFill>
              <a:ln w="1270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3995-3D4F-AD8C-FB73964BE864}"/>
              </c:ext>
            </c:extLst>
          </c:dPt>
          <c:dPt>
            <c:idx val="8"/>
            <c:bubble3D val="0"/>
            <c:spPr>
              <a:solidFill>
                <a:srgbClr val="F8A4C6"/>
              </a:solidFill>
              <a:ln w="1270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3995-3D4F-AD8C-FB73964BE864}"/>
              </c:ext>
            </c:extLst>
          </c:dPt>
          <c:dPt>
            <c:idx val="9"/>
            <c:bubble3D val="0"/>
            <c:spPr>
              <a:solidFill>
                <a:srgbClr val="89FDE2"/>
              </a:solidFill>
              <a:ln w="1270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3995-3D4F-AD8C-FB73964BE864}"/>
              </c:ext>
            </c:extLst>
          </c:dPt>
          <c:dPt>
            <c:idx val="10"/>
            <c:bubble3D val="0"/>
            <c:spPr>
              <a:solidFill>
                <a:srgbClr val="5D8F92"/>
              </a:solidFill>
              <a:ln w="1270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3995-3D4F-AD8C-FB73964BE864}"/>
              </c:ext>
            </c:extLst>
          </c:dPt>
          <c:dPt>
            <c:idx val="11"/>
            <c:bubble3D val="0"/>
            <c:spPr>
              <a:solidFill>
                <a:srgbClr val="01A8B8"/>
              </a:solidFill>
              <a:ln w="1270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3995-3D4F-AD8C-FB73964BE864}"/>
              </c:ext>
            </c:extLst>
          </c:dPt>
          <c:dLbls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B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3995-3D4F-AD8C-FB73964BE86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pPr>
                <a:endParaRPr lang="en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Sheet1!$A$2:$A$13</c:f>
              <c:strCache>
                <c:ptCount val="12"/>
                <c:pt idx="0">
                  <c:v>Hiper</c:v>
                </c:pt>
                <c:pt idx="1">
                  <c:v>E-commerce</c:v>
                </c:pt>
                <c:pt idx="2">
                  <c:v>Atacarejo</c:v>
                </c:pt>
                <c:pt idx="3">
                  <c:v>Perfumaria</c:v>
                </c:pt>
                <c:pt idx="4">
                  <c:v>Porta a Porta</c:v>
                </c:pt>
                <c:pt idx="5">
                  <c:v>Drogaria</c:v>
                </c:pt>
                <c:pt idx="6">
                  <c:v>Super Vizinhação</c:v>
                </c:pt>
                <c:pt idx="7">
                  <c:v>Super Rede</c:v>
                </c:pt>
                <c:pt idx="8">
                  <c:v>Varejo Tradicional</c:v>
                </c:pt>
                <c:pt idx="9">
                  <c:v>Loja de Depto</c:v>
                </c:pt>
                <c:pt idx="10">
                  <c:v>Depósitos</c:v>
                </c:pt>
                <c:pt idx="11">
                  <c:v>Super Indepente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2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  <c:pt idx="4">
                  <c:v>7</c:v>
                </c:pt>
                <c:pt idx="5">
                  <c:v>5.5</c:v>
                </c:pt>
                <c:pt idx="6">
                  <c:v>9</c:v>
                </c:pt>
                <c:pt idx="7">
                  <c:v>7.4</c:v>
                </c:pt>
                <c:pt idx="8">
                  <c:v>3.2</c:v>
                </c:pt>
                <c:pt idx="9">
                  <c:v>1.8</c:v>
                </c:pt>
                <c:pt idx="10">
                  <c:v>4.8</c:v>
                </c:pt>
                <c:pt idx="11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8-3995-3D4F-AD8C-FB73964BE8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l"/>
      <c:layout>
        <c:manualLayout>
          <c:xMode val="edge"/>
          <c:yMode val="edge"/>
          <c:x val="8.3637470420928079E-3"/>
          <c:y val="0.18070164310721254"/>
          <c:w val="0.19325289148331018"/>
          <c:h val="0.7481456660449781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bg2"/>
              </a:solidFill>
              <a:latin typeface="+mn-lt"/>
              <a:ea typeface="+mn-ea"/>
              <a:cs typeface="+mn-cs"/>
            </a:defRPr>
          </a:pPr>
          <a:endParaRPr lang="en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4939" y="0"/>
            <a:ext cx="2949099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691DDE-BA6A-4F57-909C-98F49C72955F}" type="datetimeFigureOut">
              <a:rPr lang="en-GB" smtClean="0"/>
              <a:t>19/09/2025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0647"/>
            <a:ext cx="2949099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4939" y="9440647"/>
            <a:ext cx="2949099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C50D33-42BE-4A7B-9A0E-84D31BC6EF4B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4553537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3130" userDrawn="1">
          <p15:clr>
            <a:srgbClr val="F26B43"/>
          </p15:clr>
        </p15:guide>
        <p15:guide id="2" pos="2143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AC5B1-F58D-4268-BB75-9856A9D794A6}" type="datetimeFigureOut">
              <a:rPr lang="en-GB" smtClean="0"/>
              <a:t>19/09/2025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1063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83307"/>
            <a:ext cx="544449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099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39" y="9440647"/>
            <a:ext cx="2949099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900C33-90AE-4963-9AD8-3B07939F57E9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9606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3130" userDrawn="1">
          <p15:clr>
            <a:srgbClr val="F26B43"/>
          </p15:clr>
        </p15:guide>
        <p15:guide id="2" pos="2143" userDrawn="1">
          <p15:clr>
            <a:srgbClr val="F26B43"/>
          </p15:clr>
        </p15:guide>
      </p15:sldGuideLst>
    </p:ext>
  </p:extLst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Relationship Id="rId4" Type="http://schemas.openxmlformats.org/officeDocument/2006/relationships/image" Target="../media/image6.sv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Relationship Id="rId4" Type="http://schemas.openxmlformats.org/officeDocument/2006/relationships/image" Target="../media/image6.sv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Relationship Id="rId4" Type="http://schemas.openxmlformats.org/officeDocument/2006/relationships/image" Target="../media/image6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Relationship Id="rId4" Type="http://schemas.openxmlformats.org/officeDocument/2006/relationships/image" Target="../media/image6.sv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Relationship Id="rId4" Type="http://schemas.openxmlformats.org/officeDocument/2006/relationships/image" Target="../media/image6.sv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Relationship Id="rId4" Type="http://schemas.openxmlformats.org/officeDocument/2006/relationships/image" Target="../media/image12.sv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Relationship Id="rId4" Type="http://schemas.openxmlformats.org/officeDocument/2006/relationships/image" Target="../media/image6.sv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Relationship Id="rId4" Type="http://schemas.openxmlformats.org/officeDocument/2006/relationships/image" Target="../media/image12.sv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6.svg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Relationship Id="rId4" Type="http://schemas.openxmlformats.org/officeDocument/2006/relationships/image" Target="../media/image8.svg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Relationship Id="rId4" Type="http://schemas.openxmlformats.org/officeDocument/2006/relationships/image" Target="../media/image6.sv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1 (Blue-pattern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A71E5967-7F18-5D21-979E-92E1AAF8E61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2225" y="4957200"/>
            <a:ext cx="3521075" cy="1022350"/>
          </a:xfrm>
        </p:spPr>
        <p:txBody>
          <a:bodyPr anchor="b"/>
          <a:lstStyle>
            <a:lvl1pPr>
              <a:spcBef>
                <a:spcPts val="600"/>
              </a:spcBef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Click to add text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78668B51-867D-F02C-A4C0-DA9EE2611E3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375" t="5263" r="57086" b="44062"/>
          <a:stretch>
            <a:fillRect/>
          </a:stretch>
        </p:blipFill>
        <p:spPr>
          <a:xfrm>
            <a:off x="8670926" y="1593264"/>
            <a:ext cx="3521075" cy="5255198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544A0D5B-5762-6169-CCA5-A972720C768A}"/>
              </a:ext>
            </a:extLst>
          </p:cNvPr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13083" t="24610" r="10573" b="25244"/>
          <a:stretch>
            <a:fillRect/>
          </a:stretch>
        </p:blipFill>
        <p:spPr>
          <a:xfrm>
            <a:off x="369524" y="518519"/>
            <a:ext cx="2413104" cy="634005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104143F7-A88B-EEB0-C0F3-9F6442EE85D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2225" y="2367419"/>
            <a:ext cx="4565650" cy="574517"/>
          </a:xfrm>
        </p:spPr>
        <p:txBody>
          <a:bodyPr/>
          <a:lstStyle>
            <a:lvl1pPr>
              <a:defRPr sz="3200" b="1">
                <a:solidFill>
                  <a:schemeClr val="bg1"/>
                </a:solidFill>
              </a:defRPr>
            </a:lvl1pPr>
            <a:lvl2pPr marL="177800" indent="0">
              <a:buNone/>
              <a:defRPr/>
            </a:lvl2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A4971C9E-F51C-A8ED-DA1E-D3453DD4B80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2225" y="3023510"/>
            <a:ext cx="4565650" cy="494624"/>
          </a:xfrm>
        </p:spPr>
        <p:txBody>
          <a:bodyPr/>
          <a:lstStyle>
            <a:lvl1pPr>
              <a:defRPr sz="1800" b="0">
                <a:solidFill>
                  <a:schemeClr val="bg1"/>
                </a:solidFill>
              </a:defRPr>
            </a:lvl1pPr>
            <a:lvl2pPr marL="177800" indent="0">
              <a:buNone/>
              <a:defRPr/>
            </a:lvl2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790875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 header (white-patter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6">
            <a:extLst>
              <a:ext uri="{FF2B5EF4-FFF2-40B4-BE49-F238E27FC236}">
                <a16:creationId xmlns:a16="http://schemas.microsoft.com/office/drawing/2014/main" id="{130FCEDF-4C3D-FED4-64D0-3FCB83DD0DE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FFFFFF"/>
                </a:solidFill>
              </a14:hiddenLine>
            </a:ext>
          </a:extLst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371475" y="2257200"/>
            <a:ext cx="5632450" cy="1980000"/>
          </a:xfrm>
          <a:prstGeom prst="rect">
            <a:avLst/>
          </a:prstGeom>
        </p:spPr>
        <p:txBody>
          <a:bodyPr anchor="t"/>
          <a:lstStyle>
            <a:lvl1pPr algn="l">
              <a:spcBef>
                <a:spcPts val="200"/>
              </a:spcBef>
              <a:defRPr sz="4000" b="0">
                <a:solidFill>
                  <a:schemeClr val="tx2">
                    <a:lumMod val="50000"/>
                  </a:schemeClr>
                </a:solidFill>
              </a:defRPr>
            </a:lvl1pPr>
            <a:lvl2pPr marL="0" indent="0" algn="l">
              <a:spcBef>
                <a:spcPts val="200"/>
              </a:spcBef>
              <a:buNone/>
              <a:defRPr sz="2200" b="0">
                <a:solidFill>
                  <a:schemeClr val="bg1"/>
                </a:solidFill>
              </a:defRPr>
            </a:lvl2pPr>
          </a:lstStyle>
          <a:p>
            <a:pPr lvl="0"/>
            <a:r>
              <a:rPr lang="en-GB" dirty="0"/>
              <a:t>Click to add title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371840" y="1713332"/>
            <a:ext cx="976312" cy="540000"/>
          </a:xfrm>
          <a:prstGeom prst="rect">
            <a:avLst/>
          </a:prstGeom>
        </p:spPr>
        <p:txBody>
          <a:bodyPr anchor="t"/>
          <a:lstStyle>
            <a:lvl1pPr algn="l">
              <a:spcBef>
                <a:spcPts val="200"/>
              </a:spcBef>
              <a:defRPr sz="4000" b="0">
                <a:solidFill>
                  <a:schemeClr val="tx2">
                    <a:lumMod val="50000"/>
                  </a:schemeClr>
                </a:solidFill>
              </a:defRPr>
            </a:lvl1pPr>
            <a:lvl2pPr marL="0" indent="0" algn="l">
              <a:spcBef>
                <a:spcPts val="200"/>
              </a:spcBef>
              <a:buNone/>
              <a:defRPr sz="2200" b="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No.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3B42F9CB-0589-F398-57FD-3EC1EFF960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9077" t="-603" r="28624" b="56301"/>
          <a:stretch>
            <a:fillRect/>
          </a:stretch>
        </p:blipFill>
        <p:spPr>
          <a:xfrm>
            <a:off x="8645698" y="2100638"/>
            <a:ext cx="3562728" cy="4757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63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FF6B48F-1D90-E19C-380B-090D0D217EF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162800" y="404813"/>
            <a:ext cx="4657725" cy="554513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7596ED-8270-4BD9-9069-84F474882F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404813"/>
            <a:ext cx="5643926" cy="403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 – Font 24</a:t>
            </a:r>
            <a:endParaRPr lang="en-GB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40B4911-8D51-27E2-1183-F09B2334C0FE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71475" y="1449388"/>
            <a:ext cx="6610350" cy="45005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 – font 16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23B0EB7C-1A11-7EAE-C1BC-7A9C906185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3513" y="6390000"/>
            <a:ext cx="2603363" cy="1968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GB" sz="1100" dirty="0"/>
              <a:t>Report/Presentation Name </a:t>
            </a:r>
            <a:r>
              <a:rPr lang="en-GB" dirty="0"/>
              <a:t>| </a:t>
            </a:r>
            <a:fld id="{4034BEE3-566C-4068-A777-C3A4762E861B}" type="slidenum">
              <a:rPr lang="en-GB" smtClean="0"/>
              <a:pPr/>
              <a:t>‹Nº›</a:t>
            </a:fld>
            <a:endParaRPr lang="en-GB" dirty="0"/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8A4EB63D-C4CC-EF29-853A-108DACFAF6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04834" y="6390000"/>
            <a:ext cx="7020421" cy="19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GB" dirty="0"/>
              <a:t>Footer goes here – font size 7</a:t>
            </a:r>
          </a:p>
        </p:txBody>
      </p:sp>
    </p:spTree>
    <p:extLst>
      <p:ext uri="{BB962C8B-B14F-4D97-AF65-F5344CB8AC3E}">
        <p14:creationId xmlns:p14="http://schemas.microsoft.com/office/powerpoint/2010/main" val="1892940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 col S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01F0EAC-DF03-4553-8D22-C26B163DC97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71475" y="1449388"/>
            <a:ext cx="11454887" cy="45005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 – font 16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0D48B0CF-EF5C-3E4C-F35A-56CD595FC1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3513" y="6390000"/>
            <a:ext cx="2603363" cy="1968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GB" sz="1100" dirty="0"/>
              <a:t>Report/Presentation Name </a:t>
            </a:r>
            <a:r>
              <a:rPr lang="en-GB" dirty="0"/>
              <a:t>| </a:t>
            </a:r>
            <a:fld id="{4034BEE3-566C-4068-A777-C3A4762E861B}" type="slidenum">
              <a:rPr lang="en-GB" smtClean="0"/>
              <a:pPr/>
              <a:t>‹Nº›</a:t>
            </a:fld>
            <a:endParaRPr lang="en-GB" dirty="0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F6F28E68-23FF-96A9-09FC-75702ED384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04834" y="6390000"/>
            <a:ext cx="7020421" cy="19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GB" dirty="0"/>
              <a:t>Footer goes here – font size 7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38E5A2F-F257-4085-0CE8-3E9AED4781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407734"/>
            <a:ext cx="11449050" cy="403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 – Font 24</a:t>
            </a:r>
            <a:endParaRPr lang="en-GB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6414849F-70B2-25B5-874A-FB802D86795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71475" y="831600"/>
            <a:ext cx="11449050" cy="296809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</a:lstStyle>
          <a:p>
            <a:pPr lvl="0"/>
            <a:r>
              <a:rPr lang="en-US" dirty="0"/>
              <a:t>Click to add subtitle – Font 18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960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 col SH 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4A8CE99-0AD9-4D9C-9C09-47545620E96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1475" y="1449388"/>
            <a:ext cx="11453450" cy="591812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dirty="0"/>
              <a:t>Click to add text – Font 16</a:t>
            </a:r>
            <a:endParaRPr lang="en-GB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8CF1398-AEAE-44BE-B05F-E03B17EB921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71474" y="2120630"/>
            <a:ext cx="11454525" cy="382932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415050E6-055E-2683-EDF0-45C32FA10C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3513" y="6390000"/>
            <a:ext cx="2603363" cy="1968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GB" sz="1100" dirty="0"/>
              <a:t>Report/Presentation Name </a:t>
            </a:r>
            <a:r>
              <a:rPr lang="en-GB" dirty="0"/>
              <a:t>| </a:t>
            </a:r>
            <a:fld id="{4034BEE3-566C-4068-A777-C3A4762E861B}" type="slidenum">
              <a:rPr lang="en-GB" smtClean="0"/>
              <a:pPr/>
              <a:t>‹Nº›</a:t>
            </a:fld>
            <a:endParaRPr lang="en-GB" dirty="0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0CA2034E-CB64-7192-34C9-B6EB1363F7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04834" y="6390000"/>
            <a:ext cx="7020421" cy="19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GB" dirty="0"/>
              <a:t>Footer goes here – font size 7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F898C43-D01B-D9E4-5061-F71AC3C421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407734"/>
            <a:ext cx="11449050" cy="403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 – Font 24</a:t>
            </a:r>
            <a:endParaRPr lang="en-GB" dirty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29F15BA7-5AB4-170C-369F-393BB60E871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1475" y="831600"/>
            <a:ext cx="11449050" cy="296809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</a:lstStyle>
          <a:p>
            <a:pPr lvl="0"/>
            <a:r>
              <a:rPr lang="en-US" dirty="0"/>
              <a:t>Click to add subtitle – Font 18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3484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 S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D24B38-2DD2-4BE4-A6BC-6AB461A6A6A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371475" y="1449343"/>
            <a:ext cx="5632450" cy="450060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 – Font 16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028BB49-92B7-4BBE-AD91-816AF9386D4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95313" y="1449388"/>
            <a:ext cx="5632451" cy="45005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 – Font 16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E8294BAE-78F1-D41B-934C-86D9D9F31D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3513" y="6390000"/>
            <a:ext cx="2603363" cy="1968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GB" sz="1100" dirty="0"/>
              <a:t>Report/Presentation Name </a:t>
            </a:r>
            <a:r>
              <a:rPr lang="en-GB" dirty="0"/>
              <a:t>| </a:t>
            </a:r>
            <a:fld id="{4034BEE3-566C-4068-A777-C3A4762E861B}" type="slidenum">
              <a:rPr lang="en-GB" smtClean="0"/>
              <a:pPr/>
              <a:t>‹Nº›</a:t>
            </a:fld>
            <a:endParaRPr lang="en-GB" dirty="0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4B2E06AD-BCBC-1507-C10D-B3F45FFD1D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04834" y="6390000"/>
            <a:ext cx="7020421" cy="19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GB" dirty="0"/>
              <a:t>Footer goes here – font size 7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D9AC160-C40C-4950-A225-A61BF25FBF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407734"/>
            <a:ext cx="11449050" cy="403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 – Font 24</a:t>
            </a:r>
            <a:endParaRPr lang="en-GB" dirty="0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631D0308-C643-C97D-C4CA-192FB23CD39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1475" y="831600"/>
            <a:ext cx="11449050" cy="296809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</a:lstStyle>
          <a:p>
            <a:pPr lvl="0"/>
            <a:r>
              <a:rPr lang="en-US" dirty="0"/>
              <a:t>Click to add subtitle – Font 18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1295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 SH 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60E6D9E-AC7D-4CD8-9A1B-DC502AAB0B8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1475" y="1453687"/>
            <a:ext cx="5632450" cy="604800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dirty="0"/>
              <a:t>Click to add text – font 16</a:t>
            </a:r>
            <a:endParaRPr lang="en-GB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F252CF9-0987-4CBA-8CC7-B6582ECA2390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71475" y="2187703"/>
            <a:ext cx="5632450" cy="376296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FAA4903-9221-4FF9-912C-268A8584F33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97150" y="1453687"/>
            <a:ext cx="5623375" cy="604838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dirty="0"/>
              <a:t>Click to add text – font 16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3F8654F-9C23-4A2E-AF1D-7C6743D88CE6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97150" y="2188254"/>
            <a:ext cx="5623375" cy="376169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07E337A8-C082-556F-A578-0592842D66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3513" y="6390000"/>
            <a:ext cx="2603363" cy="1968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GB" sz="1100" dirty="0"/>
              <a:t>Report/Presentation Name </a:t>
            </a:r>
            <a:r>
              <a:rPr lang="en-GB" dirty="0"/>
              <a:t>| </a:t>
            </a:r>
            <a:fld id="{4034BEE3-566C-4068-A777-C3A4762E861B}" type="slidenum">
              <a:rPr lang="en-GB" smtClean="0"/>
              <a:pPr/>
              <a:t>‹Nº›</a:t>
            </a:fld>
            <a:endParaRPr lang="en-GB" dirty="0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E21D0C5A-A452-C050-6827-D926DC596B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04834" y="6390000"/>
            <a:ext cx="7020421" cy="19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GB" dirty="0"/>
              <a:t>Footer goes here – font size 7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AC08F45-C62E-2889-7277-739BC8D0D4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407734"/>
            <a:ext cx="11449050" cy="403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 – Font 24</a:t>
            </a:r>
            <a:endParaRPr lang="en-GB" dirty="0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980C8576-6B75-D94E-3AD1-81352C234AE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71475" y="831600"/>
            <a:ext cx="11449050" cy="296809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</a:lstStyle>
          <a:p>
            <a:pPr lvl="0"/>
            <a:r>
              <a:rPr lang="en-US" dirty="0"/>
              <a:t>Click to add subtitle – Font 18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8535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 S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E4B3E9-7CA2-4847-B7BD-96957DE30226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371474" y="1449388"/>
            <a:ext cx="3660887" cy="45005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 – font 16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10D5E0E-637F-4A32-A98F-3FE4ED81219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257618" y="1449388"/>
            <a:ext cx="3672000" cy="45005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 – font 16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6435609-FC5D-424F-A15C-A0856D1FFFF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154874" y="1449388"/>
            <a:ext cx="3665651" cy="45005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 – font 16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054B400A-80F7-28A4-9B18-0FFE74D801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3513" y="6390000"/>
            <a:ext cx="2603363" cy="1968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GB" sz="1100" dirty="0"/>
              <a:t>Report/Presentation Name </a:t>
            </a:r>
            <a:r>
              <a:rPr lang="en-GB" dirty="0"/>
              <a:t>| </a:t>
            </a:r>
            <a:fld id="{4034BEE3-566C-4068-A777-C3A4762E861B}" type="slidenum">
              <a:rPr lang="en-GB" smtClean="0"/>
              <a:pPr/>
              <a:t>‹Nº›</a:t>
            </a:fld>
            <a:endParaRPr lang="en-GB" dirty="0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48B6BDE8-DAFD-A0C3-BD83-EADD753076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04834" y="6390000"/>
            <a:ext cx="7020421" cy="19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GB" dirty="0"/>
              <a:t>Footer goes here – font size 7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4D324AD-7EA7-780F-055C-7CCEAC72A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407734"/>
            <a:ext cx="11449050" cy="403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 – Font 24</a:t>
            </a:r>
            <a:endParaRPr lang="en-GB" dirty="0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B3E59701-E962-6DF8-2866-4EA2482A5D1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71475" y="831600"/>
            <a:ext cx="11449050" cy="296809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</a:lstStyle>
          <a:p>
            <a:pPr lvl="0"/>
            <a:r>
              <a:rPr lang="en-US" dirty="0"/>
              <a:t>Click to add subtitle – Font 18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3014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 SH 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2044888-1B05-4294-ABC2-A93A4A32E0D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1474" y="1449388"/>
            <a:ext cx="3660525" cy="604800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dirty="0"/>
              <a:t>Click to add text – font 16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B8C48F8-FEC0-41E0-BBB9-68EC3003D7D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71475" y="2188254"/>
            <a:ext cx="3660888" cy="376169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 – font 16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9D2917-03D0-4000-AA1D-13CEEB10FBF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57437" y="1449388"/>
            <a:ext cx="3672000" cy="604800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dirty="0"/>
              <a:t>Click to add text – font 16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DDE23886-2490-491C-8436-F655BBCD8C99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257619" y="2188805"/>
            <a:ext cx="3672000" cy="376043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 – font 16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51DA3C15-7E9D-4E22-895A-F50878BD332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54874" y="1449388"/>
            <a:ext cx="3660525" cy="604838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dirty="0"/>
              <a:t>Click to add text – font 16</a:t>
            </a:r>
            <a:endParaRPr lang="en-GB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C41F52C9-6836-4FC9-99EA-1BF6FF01DF3F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8154874" y="2188254"/>
            <a:ext cx="3660525" cy="376169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 – font 16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0CC2B668-31B0-59D6-5545-80EFBAD9F2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3513" y="6390000"/>
            <a:ext cx="2603363" cy="1968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GB" sz="1100" dirty="0"/>
              <a:t>Report/Presentation Name </a:t>
            </a:r>
            <a:r>
              <a:rPr lang="en-GB" dirty="0"/>
              <a:t>| </a:t>
            </a:r>
            <a:fld id="{4034BEE3-566C-4068-A777-C3A4762E861B}" type="slidenum">
              <a:rPr lang="en-GB" smtClean="0"/>
              <a:pPr/>
              <a:t>‹Nº›</a:t>
            </a:fld>
            <a:endParaRPr lang="en-GB" dirty="0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D1720E77-DAD1-554E-E53C-B381824290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04834" y="6390000"/>
            <a:ext cx="7020421" cy="19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GB" dirty="0"/>
              <a:t>Footer goes here – font size 7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C17CA67-7864-0408-84DA-C329ABB732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407734"/>
            <a:ext cx="11449050" cy="403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 – Font 24</a:t>
            </a:r>
            <a:endParaRPr lang="en-GB" dirty="0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09134631-7CFB-AFB1-A5B6-E74D5BB07C1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71475" y="831600"/>
            <a:ext cx="11449050" cy="296809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</a:lstStyle>
          <a:p>
            <a:pPr lvl="0"/>
            <a:r>
              <a:rPr lang="en-US" dirty="0"/>
              <a:t>Click to add subtitle – Font 18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1838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4 col S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F49FA9-6D89-44C4-B6C9-EA8D7FB75632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371474" y="1449388"/>
            <a:ext cx="2717687" cy="45005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AD1D924-231B-4C18-8E90-2DFF9C04EF0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272933" y="1449388"/>
            <a:ext cx="2728800" cy="45005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EF0024D-3708-4302-8C69-256AD759387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185504" y="1449388"/>
            <a:ext cx="2728800" cy="45005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3415997-1B6E-4BEC-B682-F9280D0D5E3E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9098074" y="1449388"/>
            <a:ext cx="2722451" cy="45005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0F0DABB5-B546-0F2F-17AE-D936FB15D1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3513" y="6390000"/>
            <a:ext cx="2603363" cy="1968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GB" sz="1100" dirty="0"/>
              <a:t>Report/Presentation Name </a:t>
            </a:r>
            <a:r>
              <a:rPr lang="en-GB" dirty="0"/>
              <a:t>| </a:t>
            </a:r>
            <a:fld id="{4034BEE3-566C-4068-A777-C3A4762E861B}" type="slidenum">
              <a:rPr lang="en-GB" smtClean="0"/>
              <a:pPr/>
              <a:t>‹Nº›</a:t>
            </a:fld>
            <a:endParaRPr lang="en-GB" dirty="0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EFB7EE04-0A49-7816-A8E3-42E64867EA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04834" y="6390000"/>
            <a:ext cx="7020421" cy="19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GB" dirty="0"/>
              <a:t>Footer goes here – font size 7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08AC157-6879-2F5D-5DDC-EF31E902DA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407734"/>
            <a:ext cx="11449050" cy="403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 – Font 24</a:t>
            </a:r>
            <a:endParaRPr lang="en-GB" dirty="0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6C084982-A1CD-F3A1-0B0D-8E6E91FC6FD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71475" y="831600"/>
            <a:ext cx="11449050" cy="296809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</a:lstStyle>
          <a:p>
            <a:pPr lvl="0"/>
            <a:r>
              <a:rPr lang="en-US" dirty="0"/>
              <a:t>Click to add subtitle – Font 18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6388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4 col SH 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1A4FC7E-D91D-407A-BFBE-F405D6BBEA6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1474" y="1453725"/>
            <a:ext cx="2717325" cy="604800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dirty="0"/>
              <a:t>Click to add text – font 16</a:t>
            </a:r>
            <a:endParaRPr lang="en-GB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29916EF-EC2F-4137-B182-AA5508918E8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71474" y="2168777"/>
            <a:ext cx="2717325" cy="378117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D9A3CD5-4B7B-41AC-BFD5-7AA2D853D03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272691" y="1453725"/>
            <a:ext cx="2728800" cy="604838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dirty="0"/>
              <a:t>Click to add text – font 16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35F727AD-E63B-412E-B986-D86DFE5EED29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272691" y="2169265"/>
            <a:ext cx="2728800" cy="378117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CEE6CD4-960B-4926-8A35-E8FF363F872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5382" y="1453725"/>
            <a:ext cx="2728800" cy="604800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dirty="0"/>
              <a:t>Click to add text – font 16</a:t>
            </a:r>
            <a:endParaRPr lang="en-GB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E544BF1C-E9EC-43D2-A239-79E43B7C24CD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85382" y="2168777"/>
            <a:ext cx="2728800" cy="378117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A27027DC-FD56-4CD6-8B38-7C623A97D1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098074" y="1453725"/>
            <a:ext cx="2722451" cy="604800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dirty="0"/>
              <a:t>Click to add text – font 16</a:t>
            </a:r>
            <a:endParaRPr lang="en-GB" dirty="0"/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5513656D-7804-45C7-9561-4FFDBE1F523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9098074" y="2169335"/>
            <a:ext cx="2722451" cy="377990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5280D435-2618-C303-AFC8-63317CA2D1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3513" y="6390000"/>
            <a:ext cx="2603363" cy="1968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GB" sz="1100" dirty="0"/>
              <a:t>Report/Presentation Name </a:t>
            </a:r>
            <a:r>
              <a:rPr lang="en-GB" dirty="0"/>
              <a:t>| </a:t>
            </a:r>
            <a:fld id="{4034BEE3-566C-4068-A777-C3A4762E861B}" type="slidenum">
              <a:rPr lang="en-GB" smtClean="0"/>
              <a:pPr/>
              <a:t>‹Nº›</a:t>
            </a:fld>
            <a:endParaRPr lang="en-GB" dirty="0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88EDD3F3-BE1B-4966-5E82-E3268C5957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04834" y="6390000"/>
            <a:ext cx="7020421" cy="19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GB" dirty="0"/>
              <a:t>Footer goes here – font size 7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C05117F-2D9D-AC59-957D-8489F6B5EC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407734"/>
            <a:ext cx="11449050" cy="403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 – Font 24</a:t>
            </a:r>
            <a:endParaRPr lang="en-GB" dirty="0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6A49970A-B1A8-5442-3011-3AF1DB8E6FA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1475" y="831600"/>
            <a:ext cx="11449050" cy="296809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</a:lstStyle>
          <a:p>
            <a:pPr lvl="0"/>
            <a:r>
              <a:rPr lang="en-US" dirty="0"/>
              <a:t>Click to add subtitle – Font 18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8487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 1 (Teal-pattern)"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A71E5967-7F18-5D21-979E-92E1AAF8E61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2225" y="4957200"/>
            <a:ext cx="3521075" cy="1022350"/>
          </a:xfrm>
        </p:spPr>
        <p:txBody>
          <a:bodyPr anchor="b"/>
          <a:lstStyle>
            <a:lvl1pPr>
              <a:spcBef>
                <a:spcPts val="600"/>
              </a:spcBef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Click to add text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655FD749-6894-46C6-98FD-29B90CB620D7}"/>
              </a:ext>
            </a:extLst>
          </p:cNvPr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2181" t="23499" r="11379" b="25473"/>
          <a:stretch>
            <a:fillRect/>
          </a:stretch>
        </p:blipFill>
        <p:spPr>
          <a:xfrm>
            <a:off x="333376" y="504825"/>
            <a:ext cx="2425700" cy="647700"/>
          </a:xfrm>
          <a:prstGeom prst="rect">
            <a:avLst/>
          </a:prstGeom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78668B51-867D-F02C-A4C0-DA9EE2611E3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-574" t="33902" r="57213" b="5160"/>
          <a:stretch>
            <a:fillRect/>
          </a:stretch>
        </p:blipFill>
        <p:spPr>
          <a:xfrm>
            <a:off x="9543672" y="1"/>
            <a:ext cx="2648329" cy="4745535"/>
          </a:xfrm>
          <a:prstGeom prst="rect">
            <a:avLst/>
          </a:prstGeom>
        </p:spPr>
      </p:pic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F001834C-D9D5-4839-9EDC-F0FB9E36318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2225" y="2367419"/>
            <a:ext cx="4565650" cy="574517"/>
          </a:xfrm>
        </p:spPr>
        <p:txBody>
          <a:bodyPr/>
          <a:lstStyle>
            <a:lvl1pPr>
              <a:defRPr sz="3200" b="1">
                <a:solidFill>
                  <a:schemeClr val="bg1"/>
                </a:solidFill>
              </a:defRPr>
            </a:lvl1pPr>
            <a:lvl2pPr marL="177800" indent="0">
              <a:buNone/>
              <a:defRPr/>
            </a:lvl2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18DF8CB-F566-9FF9-B4D0-152E7945986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2225" y="3023510"/>
            <a:ext cx="4565650" cy="494624"/>
          </a:xfrm>
        </p:spPr>
        <p:txBody>
          <a:bodyPr/>
          <a:lstStyle>
            <a:lvl1pPr>
              <a:defRPr sz="1800" b="0">
                <a:solidFill>
                  <a:schemeClr val="bg1"/>
                </a:solidFill>
              </a:defRPr>
            </a:lvl1pPr>
            <a:lvl2pPr marL="177800" indent="0">
              <a:buNone/>
              <a:defRPr/>
            </a:lvl2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67085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5 col S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5E99A7-B8B8-4860-8872-63A20BC4983E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371475" y="1449388"/>
            <a:ext cx="2149200" cy="45005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136CF45-35B9-4F30-93CE-11D7DC6AE4AB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2696438" y="1449388"/>
            <a:ext cx="2149200" cy="45005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190C909-262D-4930-924B-8C4285CF8554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5021401" y="1449388"/>
            <a:ext cx="2149200" cy="45005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18864E4-1D92-4544-8F52-1155810D792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346363" y="1449388"/>
            <a:ext cx="2149200" cy="45005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E68E0E68-5345-4D62-8D07-AE58AE330678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9671325" y="1449388"/>
            <a:ext cx="2149200" cy="45005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AA5EB641-0C7B-DE05-D036-DF7337BE2F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3513" y="6390000"/>
            <a:ext cx="2603363" cy="1968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GB" sz="1100" dirty="0"/>
              <a:t>Report/Presentation Name </a:t>
            </a:r>
            <a:r>
              <a:rPr lang="en-GB" dirty="0"/>
              <a:t>| </a:t>
            </a:r>
            <a:fld id="{4034BEE3-566C-4068-A777-C3A4762E861B}" type="slidenum">
              <a:rPr lang="en-GB" smtClean="0"/>
              <a:pPr/>
              <a:t>‹Nº›</a:t>
            </a:fld>
            <a:endParaRPr lang="en-GB" dirty="0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D5AFDBA0-7D97-7DB8-CDB8-7EA484E15B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04834" y="6390000"/>
            <a:ext cx="7020421" cy="19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GB" dirty="0"/>
              <a:t>Footer goes here – font size 7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69F20B4-DB93-773B-ECCE-CCE1BF5676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407734"/>
            <a:ext cx="11449050" cy="403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 – Font 24</a:t>
            </a:r>
            <a:endParaRPr lang="en-GB" dirty="0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F899ECA4-74C3-7C4E-3BAD-146C67CF3F0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71475" y="831600"/>
            <a:ext cx="11449050" cy="296809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</a:lstStyle>
          <a:p>
            <a:pPr lvl="0"/>
            <a:r>
              <a:rPr lang="en-US" dirty="0"/>
              <a:t>Click to add subtitle – Font 18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5749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5 col SH 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34B8469-FF2E-4467-8E43-A49A3388A2F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1475" y="1449388"/>
            <a:ext cx="2149200" cy="701028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dirty="0"/>
              <a:t>Click to add text</a:t>
            </a:r>
            <a:endParaRPr lang="en-GB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F0DDC14-9B67-4FE8-BC58-A70501A5344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71112" y="2269746"/>
            <a:ext cx="2149200" cy="367971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007D028-2ECB-46AF-8517-CCF9C089D8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89691" y="1449388"/>
            <a:ext cx="2149200" cy="701028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dirty="0"/>
              <a:t>Click to add text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F1DDE75-E486-4A48-BDBB-2C2A5B5E64D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2689419" y="2269746"/>
            <a:ext cx="2149200" cy="367971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7A506B6-1DA9-4CD7-9F56-C6BF2FDC187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19019" y="1449388"/>
            <a:ext cx="2149200" cy="701028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dirty="0"/>
              <a:t>Click to add text</a:t>
            </a:r>
            <a:endParaRPr lang="en-GB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3F41FFAE-2857-4B94-916D-0210AE0A1766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5018838" y="2269746"/>
            <a:ext cx="2149200" cy="367971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8C34C508-C3AF-422F-B1C7-A38F34513AB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348347" y="1449388"/>
            <a:ext cx="2149200" cy="701028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dirty="0"/>
              <a:t>Click to add text</a:t>
            </a:r>
            <a:endParaRPr lang="en-GB" dirty="0"/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0D9455C4-8047-4B5B-B5BC-4A0379405BC2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348257" y="2270234"/>
            <a:ext cx="2149200" cy="367971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5AEAC907-A41C-4782-BCD8-2B8C0ADD422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666564" y="1449388"/>
            <a:ext cx="2149200" cy="701028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dirty="0"/>
              <a:t>Click to add text</a:t>
            </a:r>
            <a:endParaRPr lang="en-GB" dirty="0"/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056BBA8E-FD61-47C5-A779-B66918B4D327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9666564" y="2269746"/>
            <a:ext cx="2149200" cy="367971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7C086EE-5B0B-73B3-E889-E22A595664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3513" y="6390000"/>
            <a:ext cx="2603363" cy="1968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GB" sz="1100" dirty="0"/>
              <a:t>Report/Presentation Name </a:t>
            </a:r>
            <a:r>
              <a:rPr lang="en-GB" dirty="0"/>
              <a:t>| </a:t>
            </a:r>
            <a:fld id="{4034BEE3-566C-4068-A777-C3A4762E861B}" type="slidenum">
              <a:rPr lang="en-GB" smtClean="0"/>
              <a:pPr/>
              <a:t>‹Nº›</a:t>
            </a:fld>
            <a:endParaRPr lang="en-GB" dirty="0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6D408943-1FB1-B595-463A-40C00A91C0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04834" y="6390000"/>
            <a:ext cx="7020421" cy="19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GB" dirty="0"/>
              <a:t>Footer goes here – font size 7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0AFA210-B009-909A-C738-97782D248F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407734"/>
            <a:ext cx="11449050" cy="403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 – Font 24</a:t>
            </a:r>
            <a:endParaRPr lang="en-GB" dirty="0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138FE446-CD9C-2392-AEDE-28383217785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71475" y="831600"/>
            <a:ext cx="11449050" cy="296809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</a:lstStyle>
          <a:p>
            <a:pPr lvl="0"/>
            <a:r>
              <a:rPr lang="en-US" dirty="0"/>
              <a:t>Click to add subtitle – Font 18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4162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6 col S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7B7932-7D06-4E7E-AF70-44D39F481C0B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371475" y="1449388"/>
            <a:ext cx="1760400" cy="45005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FB353AB-4D08-4BBD-91C2-E6A30A5F493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2309205" y="1449388"/>
            <a:ext cx="1760400" cy="45005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4A6B5AF-EB3C-46C5-B212-27204822781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246935" y="1449388"/>
            <a:ext cx="1760400" cy="45005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800475F-DBE2-47A0-89B9-1175EDD8427E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84665" y="1449388"/>
            <a:ext cx="1760400" cy="45005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0B5CE08A-01D2-488B-843A-CA3415AB7320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8122395" y="1449388"/>
            <a:ext cx="1760400" cy="45005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39BAB9BC-6F39-4494-87B4-04D45B7607BE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10060125" y="1449388"/>
            <a:ext cx="1760400" cy="45005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0BBA3B50-BC2A-5FC9-AB77-D62E675229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3513" y="6390000"/>
            <a:ext cx="2603363" cy="1968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GB" sz="1100" dirty="0"/>
              <a:t>Report/Presentation Name </a:t>
            </a:r>
            <a:r>
              <a:rPr lang="en-GB" dirty="0"/>
              <a:t>| </a:t>
            </a:r>
            <a:fld id="{4034BEE3-566C-4068-A777-C3A4762E861B}" type="slidenum">
              <a:rPr lang="en-GB" smtClean="0"/>
              <a:pPr/>
              <a:t>‹Nº›</a:t>
            </a:fld>
            <a:endParaRPr lang="en-GB" dirty="0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AF2D6789-AA7C-44BC-5F9C-54FB7CCB53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04834" y="6390000"/>
            <a:ext cx="7020421" cy="19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GB" dirty="0"/>
              <a:t>Footer goes here – font size 7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668A16D-406B-D944-8A80-740FAD102B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407734"/>
            <a:ext cx="11449050" cy="403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 – Font 24</a:t>
            </a:r>
            <a:endParaRPr lang="en-GB" dirty="0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A5ABA811-109D-0E12-308C-65DD149C699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71475" y="831600"/>
            <a:ext cx="11449050" cy="296809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</a:lstStyle>
          <a:p>
            <a:pPr lvl="0"/>
            <a:r>
              <a:rPr lang="en-US" dirty="0"/>
              <a:t>Click to add subtitle – Font 18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0084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6 col SH 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70764FD-7DA2-4FE5-A31B-6691075F468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1475" y="1453723"/>
            <a:ext cx="1760400" cy="671467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dirty="0"/>
              <a:t>Click to add text</a:t>
            </a:r>
            <a:endParaRPr lang="en-GB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BC0C4CA-E13F-460B-A188-81482902B70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71475" y="2226091"/>
            <a:ext cx="1760400" cy="37238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105AA54-6669-4974-B1E8-3E58001D876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10098" y="1453723"/>
            <a:ext cx="1760400" cy="671467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dirty="0"/>
              <a:t>Click to add text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D2A0DDBF-A8B7-4F77-B8D5-E6CF8FB015AE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2310475" y="2226091"/>
            <a:ext cx="1760400" cy="37238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793D7A9-75C8-4028-9CA8-F07E93F82E4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248721" y="1453724"/>
            <a:ext cx="1760400" cy="671467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dirty="0"/>
              <a:t>Click to add text</a:t>
            </a:r>
            <a:endParaRPr lang="en-GB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9B5E2A26-6C2A-419D-B4DC-291BA85B0C8A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249475" y="2226091"/>
            <a:ext cx="1760400" cy="37238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3DE92C5F-EFFE-48BF-93E1-CC78EFCD294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7344" y="1453723"/>
            <a:ext cx="1760400" cy="671467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dirty="0"/>
              <a:t>Click to add text</a:t>
            </a:r>
            <a:endParaRPr lang="en-GB" dirty="0"/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3DA85A52-F7FD-4298-9AE5-CB80F4E3C640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188475" y="2226091"/>
            <a:ext cx="1760400" cy="37238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44E88849-5449-4627-813B-31B40F08F00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25967" y="1453724"/>
            <a:ext cx="1760400" cy="671467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dirty="0"/>
              <a:t>Click to add text</a:t>
            </a:r>
            <a:endParaRPr lang="en-GB" dirty="0"/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9A7FC01F-A245-4C0F-BF24-3AAE6AC55C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8127475" y="2226091"/>
            <a:ext cx="1760400" cy="37238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5CCD92EA-38A4-44E5-ADF7-78EA3D6DD06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0064588" y="1453724"/>
            <a:ext cx="1760400" cy="671467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dirty="0"/>
              <a:t>Click to add text</a:t>
            </a:r>
            <a:endParaRPr lang="en-GB" dirty="0"/>
          </a:p>
        </p:txBody>
      </p:sp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8317D903-C6B2-443C-A2F2-E7B672E08E3B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10066476" y="2226091"/>
            <a:ext cx="1760400" cy="37238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0184FACB-1592-0666-C92C-E3F01D9139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3513" y="6390000"/>
            <a:ext cx="2603363" cy="1968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GB" sz="1100" dirty="0"/>
              <a:t>Report/Presentation Name </a:t>
            </a:r>
            <a:r>
              <a:rPr lang="en-GB" dirty="0"/>
              <a:t>| </a:t>
            </a:r>
            <a:fld id="{4034BEE3-566C-4068-A777-C3A4762E861B}" type="slidenum">
              <a:rPr lang="en-GB" smtClean="0"/>
              <a:pPr/>
              <a:t>‹Nº›</a:t>
            </a:fld>
            <a:endParaRPr lang="en-GB" dirty="0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4DE6BD0B-E37C-1D92-3411-5CCF7CA58D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04834" y="6390000"/>
            <a:ext cx="7020421" cy="19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GB" dirty="0"/>
              <a:t>Footer goes here – font size 7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E214E41-4B33-9975-BC47-2EA959981A8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407734"/>
            <a:ext cx="11449050" cy="403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 – Font 24</a:t>
            </a:r>
            <a:endParaRPr lang="en-GB" dirty="0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F63E360B-DA45-7B1F-1E99-401118601B9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71475" y="831600"/>
            <a:ext cx="11449050" cy="296809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</a:lstStyle>
          <a:p>
            <a:pPr lvl="0"/>
            <a:r>
              <a:rPr lang="en-US" dirty="0"/>
              <a:t>Click to add subtitle – Font 18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0292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62903-71A8-4BD2-B059-6BA4C3AA398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404813"/>
            <a:ext cx="5626800" cy="403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55437D9-CE22-451C-B458-B3F648A6423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7125" y="1449388"/>
            <a:ext cx="5626800" cy="45005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F169CDD-9FFC-4BEA-A4C1-F55F1EBC5A6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19217" y="404813"/>
            <a:ext cx="5612076" cy="5545137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7CD89C43-6B75-64C2-06F2-EE4886F9F1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3513" y="6390000"/>
            <a:ext cx="2603363" cy="1968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GB" sz="1100" dirty="0"/>
              <a:t>Report/Presentation Name </a:t>
            </a:r>
            <a:r>
              <a:rPr lang="en-GB" dirty="0"/>
              <a:t>| </a:t>
            </a:r>
            <a:fld id="{4034BEE3-566C-4068-A777-C3A4762E861B}" type="slidenum">
              <a:rPr lang="en-GB" smtClean="0"/>
              <a:pPr/>
              <a:t>‹Nº›</a:t>
            </a:fld>
            <a:endParaRPr lang="en-GB" dirty="0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2C195FCD-F765-75A8-C3C9-9D6C546D4E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04834" y="6390000"/>
            <a:ext cx="7020421" cy="19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GB" dirty="0"/>
              <a:t>Footer goes here – font size 7</a:t>
            </a:r>
          </a:p>
        </p:txBody>
      </p:sp>
    </p:spTree>
    <p:extLst>
      <p:ext uri="{BB962C8B-B14F-4D97-AF65-F5344CB8AC3E}">
        <p14:creationId xmlns:p14="http://schemas.microsoft.com/office/powerpoint/2010/main" val="376453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4F34447-13E0-43B9-BE1F-C60C03555D3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71475" y="404813"/>
            <a:ext cx="5632450" cy="5545137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0D6BD01-6C23-44ED-8363-1C234E2533E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96711" y="1449388"/>
            <a:ext cx="5623814" cy="45005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6AABB0-FC25-4DDA-B141-9861B8EF64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93725" y="404813"/>
            <a:ext cx="5626800" cy="403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54D3D3-6786-752B-ABC0-E618764A00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3513" y="6390000"/>
            <a:ext cx="2603363" cy="1968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GB" sz="1100" dirty="0"/>
              <a:t>Report/Presentation Name </a:t>
            </a:r>
            <a:r>
              <a:rPr lang="en-GB" dirty="0"/>
              <a:t>| </a:t>
            </a:r>
            <a:fld id="{4034BEE3-566C-4068-A777-C3A4762E861B}" type="slidenum">
              <a:rPr lang="en-GB" smtClean="0"/>
              <a:pPr/>
              <a:t>‹Nº›</a:t>
            </a:fld>
            <a:endParaRPr lang="en-GB" dirty="0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99CF38B3-A27C-7663-5A27-5EBFBE60D7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04834" y="6390000"/>
            <a:ext cx="7020421" cy="19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GB" dirty="0"/>
              <a:t>Footer goes here – font size 7</a:t>
            </a:r>
          </a:p>
        </p:txBody>
      </p:sp>
    </p:spTree>
    <p:extLst>
      <p:ext uri="{BB962C8B-B14F-4D97-AF65-F5344CB8AC3E}">
        <p14:creationId xmlns:p14="http://schemas.microsoft.com/office/powerpoint/2010/main" val="92555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G SH 3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DCC66D3-273E-C4D4-E66B-ABBBFBF0D827}"/>
              </a:ext>
            </a:extLst>
          </p:cNvPr>
          <p:cNvSpPr/>
          <p:nvPr userDrawn="1"/>
        </p:nvSpPr>
        <p:spPr bwMode="ltGray">
          <a:xfrm>
            <a:off x="0" y="0"/>
            <a:ext cx="3114000" cy="6759575"/>
          </a:xfrm>
          <a:prstGeom prst="rect">
            <a:avLst/>
          </a:prstGeom>
          <a:solidFill>
            <a:schemeClr val="tx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GB" sz="1600" b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F49FA9-6D89-44C4-B6C9-EA8D7FB75632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365124" y="1449388"/>
            <a:ext cx="2277592" cy="4500561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3200">
                <a:solidFill>
                  <a:schemeClr val="bg1"/>
                </a:solidFill>
              </a:defRPr>
            </a:lvl2pPr>
            <a:lvl3pPr>
              <a:defRPr sz="3200">
                <a:solidFill>
                  <a:schemeClr val="bg1"/>
                </a:solidFill>
              </a:defRPr>
            </a:lvl3pPr>
            <a:lvl4pPr>
              <a:defRPr sz="3200">
                <a:solidFill>
                  <a:schemeClr val="bg1"/>
                </a:solidFill>
              </a:defRPr>
            </a:lvl4pPr>
            <a:lvl5pPr>
              <a:defRPr sz="3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AD1D924-231B-4C18-8E90-2DFF9C04EF0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272933" y="1449388"/>
            <a:ext cx="2728800" cy="45005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EF0024D-3708-4302-8C69-256AD759387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185504" y="1449388"/>
            <a:ext cx="2728800" cy="45005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3415997-1B6E-4BEC-B682-F9280D0D5E3E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9098074" y="1449388"/>
            <a:ext cx="2728800" cy="45005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58A305F-3A12-9E21-E7B5-7E013624C6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3513" y="6390000"/>
            <a:ext cx="2603363" cy="1968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GB" sz="1100" dirty="0"/>
              <a:t>Report/Presentation Name </a:t>
            </a:r>
            <a:r>
              <a:rPr lang="en-GB" dirty="0"/>
              <a:t>| </a:t>
            </a:r>
            <a:fld id="{4034BEE3-566C-4068-A777-C3A4762E861B}" type="slidenum">
              <a:rPr lang="en-GB" smtClean="0"/>
              <a:pPr/>
              <a:t>‹Nº›</a:t>
            </a:fld>
            <a:endParaRPr lang="en-GB" dirty="0"/>
          </a:p>
        </p:txBody>
      </p:sp>
      <p:sp>
        <p:nvSpPr>
          <p:cNvPr id="14" name="Footer Placeholder 2">
            <a:extLst>
              <a:ext uri="{FF2B5EF4-FFF2-40B4-BE49-F238E27FC236}">
                <a16:creationId xmlns:a16="http://schemas.microsoft.com/office/drawing/2014/main" id="{11DEAC1F-0E25-FCD0-6D64-81F25D3005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71524" y="6390000"/>
            <a:ext cx="5753731" cy="19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GB" dirty="0"/>
              <a:t>Footer goes here – font size 7</a:t>
            </a:r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C878D9AC-FE3B-52E3-DC61-B14C7429C15D}"/>
              </a:ext>
            </a:extLst>
          </p:cNvPr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3083" t="24610" r="10573" b="25244"/>
          <a:stretch>
            <a:fillRect/>
          </a:stretch>
        </p:blipFill>
        <p:spPr>
          <a:xfrm>
            <a:off x="358774" y="6318248"/>
            <a:ext cx="1327245" cy="348713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3B70C57A-AE0D-4DD0-2A88-67D71E9859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71524" y="407734"/>
            <a:ext cx="8555350" cy="403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 – Font 24</a:t>
            </a:r>
            <a:endParaRPr lang="en-GB" dirty="0"/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380729E3-14DD-F73C-0754-1F5909DE1D8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71524" y="831600"/>
            <a:ext cx="8555350" cy="296809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</a:lstStyle>
          <a:p>
            <a:pPr lvl="0"/>
            <a:r>
              <a:rPr lang="en-US" dirty="0"/>
              <a:t>Click to add subtitle – Font 18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9492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G SH 5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093C849-593E-4F8D-EA17-3F282670D20E}"/>
              </a:ext>
            </a:extLst>
          </p:cNvPr>
          <p:cNvSpPr/>
          <p:nvPr userDrawn="1"/>
        </p:nvSpPr>
        <p:spPr bwMode="ltGray">
          <a:xfrm>
            <a:off x="10068000" y="0"/>
            <a:ext cx="2124000" cy="6759207"/>
          </a:xfrm>
          <a:prstGeom prst="rect">
            <a:avLst/>
          </a:prstGeom>
          <a:solidFill>
            <a:schemeClr val="tx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GB" sz="1600" b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7B7932-7D06-4E7E-AF70-44D39F481C0B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371475" y="1449388"/>
            <a:ext cx="1760400" cy="45005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FB353AB-4D08-4BBD-91C2-E6A30A5F493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2309901" y="1449388"/>
            <a:ext cx="1760400" cy="45005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4A6B5AF-EB3C-46C5-B212-27204822781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248327" y="1449388"/>
            <a:ext cx="1760400" cy="45005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800475F-DBE2-47A0-89B9-1175EDD8427E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86753" y="1449388"/>
            <a:ext cx="1760400" cy="45005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0B5CE08A-01D2-488B-843A-CA3415AB7320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8125180" y="1449388"/>
            <a:ext cx="1760400" cy="45005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39BAB9BC-6F39-4494-87B4-04D45B7607BE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10328274" y="1710000"/>
            <a:ext cx="1498599" cy="3999600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</a:defRPr>
            </a:lvl1pPr>
            <a:lvl2pPr>
              <a:defRPr sz="1100">
                <a:solidFill>
                  <a:schemeClr val="bg1"/>
                </a:solidFill>
              </a:defRPr>
            </a:lvl2pPr>
            <a:lvl3pPr>
              <a:defRPr sz="11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12C7C3BD-E613-6EF3-C207-341DBD5A82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3513" y="6390000"/>
            <a:ext cx="2603363" cy="1968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GB" sz="1100" dirty="0"/>
              <a:t>Report/Presentation Name </a:t>
            </a:r>
            <a:r>
              <a:rPr lang="en-GB" dirty="0"/>
              <a:t>| </a:t>
            </a:r>
            <a:fld id="{4034BEE3-566C-4068-A777-C3A4762E861B}" type="slidenum">
              <a:rPr lang="en-GB" smtClean="0"/>
              <a:pPr/>
              <a:t>‹Nº›</a:t>
            </a:fld>
            <a:endParaRPr lang="en-GB" dirty="0"/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56425961-9616-986A-F4A6-16576EC4ED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01296" y="6390000"/>
            <a:ext cx="6723960" cy="19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GB" dirty="0"/>
              <a:t>Footer goes here – font size 7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0B34EF4-D1CE-12A2-BA61-DBC9341B6F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407734"/>
            <a:ext cx="9514105" cy="403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 – Font 24</a:t>
            </a:r>
            <a:endParaRPr lang="en-GB" dirty="0"/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D5F29126-EE7C-5A76-C4B1-1A9ED38531D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71475" y="831600"/>
            <a:ext cx="9514105" cy="296809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</a:lstStyle>
          <a:p>
            <a:pPr lvl="0"/>
            <a:r>
              <a:rPr lang="en-US" dirty="0"/>
              <a:t>Click to add subtitle – Font 18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1080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SH 1 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B73ED98-8BCF-E8BD-14D4-4CD77DFC24B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6003925" cy="67608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028BB49-92B7-4BBE-AD91-816AF9386D4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200965" y="1449388"/>
            <a:ext cx="5619559" cy="45005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D621A37-520C-02D4-FEF2-90A48B7CB718}"/>
              </a:ext>
            </a:extLst>
          </p:cNvPr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3083" t="24610" r="10573" b="25244"/>
          <a:stretch>
            <a:fillRect/>
          </a:stretch>
        </p:blipFill>
        <p:spPr>
          <a:xfrm>
            <a:off x="358774" y="6318248"/>
            <a:ext cx="1327245" cy="348713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6EDF654-7739-B838-8333-4AED1CAE3C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3513" y="6390000"/>
            <a:ext cx="2603363" cy="1968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GB" sz="1100" dirty="0"/>
              <a:t>Report/Presentation Name </a:t>
            </a:r>
            <a:r>
              <a:rPr lang="en-GB" dirty="0"/>
              <a:t>| </a:t>
            </a:r>
            <a:fld id="{4034BEE3-566C-4068-A777-C3A4762E861B}" type="slidenum">
              <a:rPr lang="en-GB" smtClean="0"/>
              <a:pPr/>
              <a:t>‹Nº›</a:t>
            </a:fld>
            <a:endParaRPr lang="en-GB" dirty="0"/>
          </a:p>
        </p:txBody>
      </p:sp>
      <p:sp>
        <p:nvSpPr>
          <p:cNvPr id="11" name="Footer Placeholder 2">
            <a:extLst>
              <a:ext uri="{FF2B5EF4-FFF2-40B4-BE49-F238E27FC236}">
                <a16:creationId xmlns:a16="http://schemas.microsoft.com/office/drawing/2014/main" id="{5E76A25F-B2EB-5F09-007F-B11351AE56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188076" y="6390000"/>
            <a:ext cx="2837179" cy="19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GB" dirty="0"/>
              <a:t>Footer goes here – font size 7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9049C96-168E-C9E7-E98F-E2F87A4E9B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91249" y="407734"/>
            <a:ext cx="5629275" cy="403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 – Font 24</a:t>
            </a:r>
            <a:endParaRPr lang="en-GB" dirty="0"/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0626010A-20D6-01FF-4672-BC1D4896250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91249" y="831600"/>
            <a:ext cx="5629275" cy="296809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</a:lstStyle>
          <a:p>
            <a:pPr lvl="0"/>
            <a:r>
              <a:rPr lang="en-US" dirty="0"/>
              <a:t>Click to add subtitle – Font 18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300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SH 2 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10D5E0E-637F-4A32-A98F-3FE4ED81219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257618" y="1449388"/>
            <a:ext cx="3672000" cy="45005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6435609-FC5D-424F-A15C-A0856D1FFFF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154874" y="1449388"/>
            <a:ext cx="3672000" cy="45005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7BB5275-AF66-B209-0E4A-03CE6B6FD0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3513" y="6390000"/>
            <a:ext cx="2603363" cy="1968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GB" sz="1100" dirty="0"/>
              <a:t>Report/Presentation Name </a:t>
            </a:r>
            <a:r>
              <a:rPr lang="en-GB" dirty="0"/>
              <a:t>| </a:t>
            </a:r>
            <a:fld id="{4034BEE3-566C-4068-A777-C3A4762E861B}" type="slidenum">
              <a:rPr lang="en-GB" smtClean="0"/>
              <a:pPr/>
              <a:t>‹Nº›</a:t>
            </a:fld>
            <a:endParaRPr lang="en-GB" dirty="0"/>
          </a:p>
        </p:txBody>
      </p:sp>
      <p:sp>
        <p:nvSpPr>
          <p:cNvPr id="14" name="Footer Placeholder 2">
            <a:extLst>
              <a:ext uri="{FF2B5EF4-FFF2-40B4-BE49-F238E27FC236}">
                <a16:creationId xmlns:a16="http://schemas.microsoft.com/office/drawing/2014/main" id="{FA60BEC5-43E9-FDE8-AD49-786354105F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57618" y="6390000"/>
            <a:ext cx="4767637" cy="19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GB" dirty="0"/>
              <a:t>Footer goes here – font size 7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203077C2-369E-ABA0-B59B-14453917F3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57617" y="407734"/>
            <a:ext cx="7562907" cy="403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 – Font 24</a:t>
            </a:r>
            <a:endParaRPr lang="en-GB" dirty="0"/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3E59E24C-9AF9-1E47-FF78-024315FC342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57617" y="831600"/>
            <a:ext cx="7562907" cy="296809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</a:lstStyle>
          <a:p>
            <a:pPr lvl="0"/>
            <a:r>
              <a:rPr lang="en-US" dirty="0"/>
              <a:t>Click to add subtitle – Font 18</a:t>
            </a:r>
            <a:endParaRPr lang="en-GB" dirty="0"/>
          </a:p>
        </p:txBody>
      </p:sp>
      <p:sp>
        <p:nvSpPr>
          <p:cNvPr id="17" name="Picture Placeholder 12">
            <a:extLst>
              <a:ext uri="{FF2B5EF4-FFF2-40B4-BE49-F238E27FC236}">
                <a16:creationId xmlns:a16="http://schemas.microsoft.com/office/drawing/2014/main" id="{56CA04CE-FB36-8178-F512-4F81D88C48B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4032250" cy="67608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433B25B-CC6E-05BE-425C-EC03741B40AD}"/>
              </a:ext>
            </a:extLst>
          </p:cNvPr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3083" t="24610" r="10573" b="25244"/>
          <a:stretch>
            <a:fillRect/>
          </a:stretch>
        </p:blipFill>
        <p:spPr>
          <a:xfrm>
            <a:off x="358774" y="6318248"/>
            <a:ext cx="1327245" cy="348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983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 1 (White-patter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9950AE92-B676-F52E-7F87-1418597EB91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2225" y="4957200"/>
            <a:ext cx="3521075" cy="1022350"/>
          </a:xfrm>
        </p:spPr>
        <p:txBody>
          <a:bodyPr anchor="b"/>
          <a:lstStyle>
            <a:lvl1pPr>
              <a:spcBef>
                <a:spcPts val="600"/>
              </a:spcBef>
              <a:defRPr sz="12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GB" dirty="0"/>
              <a:t>Click to add text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9B66946F-2BC9-D8B1-88C9-4759F0C22E07}"/>
              </a:ext>
            </a:extLst>
          </p:cNvPr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1407" t="22778" r="8746" b="26871"/>
          <a:stretch>
            <a:fillRect/>
          </a:stretch>
        </p:blipFill>
        <p:spPr>
          <a:xfrm>
            <a:off x="311873" y="503049"/>
            <a:ext cx="2537109" cy="639951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A3DC5F15-283F-8AF2-5DA2-4DC211B7DDD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-21753" t="22535" r="63909" b="22342"/>
          <a:stretch>
            <a:fillRect/>
          </a:stretch>
        </p:blipFill>
        <p:spPr>
          <a:xfrm>
            <a:off x="8471825" y="2337877"/>
            <a:ext cx="3720175" cy="4520123"/>
          </a:xfrm>
          <a:prstGeom prst="rect">
            <a:avLst/>
          </a:prstGeom>
        </p:spPr>
      </p:pic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69B45009-61C9-4172-E907-6B408391FD5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2225" y="2367419"/>
            <a:ext cx="4565650" cy="574517"/>
          </a:xfrm>
        </p:spPr>
        <p:txBody>
          <a:bodyPr/>
          <a:lstStyle>
            <a:lvl1pPr>
              <a:defRPr sz="3200" b="1">
                <a:solidFill>
                  <a:schemeClr val="bg2"/>
                </a:solidFill>
              </a:defRPr>
            </a:lvl1pPr>
            <a:lvl2pPr marL="177800" indent="0">
              <a:buNone/>
              <a:defRPr/>
            </a:lvl2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EFBC8441-36F6-E0B3-E9F9-D01FAF6FD27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2225" y="3023510"/>
            <a:ext cx="4565650" cy="494624"/>
          </a:xfrm>
        </p:spPr>
        <p:txBody>
          <a:bodyPr/>
          <a:lstStyle>
            <a:lvl1pPr>
              <a:defRPr sz="1800" b="0">
                <a:solidFill>
                  <a:schemeClr val="bg2"/>
                </a:solidFill>
              </a:defRPr>
            </a:lvl1pPr>
            <a:lvl2pPr marL="177800" indent="0">
              <a:buNone/>
              <a:defRPr/>
            </a:lvl2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27080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SH 2 blac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C51B1D62-9E8A-FDCD-7709-0134A8046C9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4032250" cy="67608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10D5E0E-637F-4A32-A98F-3FE4ED81219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257618" y="1449388"/>
            <a:ext cx="3672000" cy="45005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6435609-FC5D-424F-A15C-A0856D1FFFF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154874" y="1449388"/>
            <a:ext cx="3672000" cy="45005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E9CCBFA0-C428-80AE-97EA-C62F3FB853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3513" y="6390000"/>
            <a:ext cx="2603363" cy="1968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GB" sz="1100" dirty="0"/>
              <a:t>Report/Presentation Name </a:t>
            </a:r>
            <a:r>
              <a:rPr lang="en-GB" dirty="0"/>
              <a:t>| </a:t>
            </a:r>
            <a:fld id="{4034BEE3-566C-4068-A777-C3A4762E861B}" type="slidenum">
              <a:rPr lang="en-GB" smtClean="0"/>
              <a:pPr/>
              <a:t>‹Nº›</a:t>
            </a:fld>
            <a:endParaRPr lang="en-GB" dirty="0"/>
          </a:p>
        </p:txBody>
      </p:sp>
      <p:sp>
        <p:nvSpPr>
          <p:cNvPr id="14" name="Footer Placeholder 2">
            <a:extLst>
              <a:ext uri="{FF2B5EF4-FFF2-40B4-BE49-F238E27FC236}">
                <a16:creationId xmlns:a16="http://schemas.microsoft.com/office/drawing/2014/main" id="{5B66AF74-0993-4CE2-FD61-9511409357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57618" y="6390000"/>
            <a:ext cx="4767637" cy="19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GB" dirty="0"/>
              <a:t>Footer goes here – font size 7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B3D3FA17-05BB-B7C8-8031-BA0549AA95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57617" y="407734"/>
            <a:ext cx="7562907" cy="403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 – Font 24</a:t>
            </a:r>
            <a:endParaRPr lang="en-GB" dirty="0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1EF6B223-0BCE-6AF0-74AC-D6D488BFE48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57617" y="831600"/>
            <a:ext cx="7562907" cy="296809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</a:lstStyle>
          <a:p>
            <a:pPr lvl="0"/>
            <a:r>
              <a:rPr lang="en-US" dirty="0"/>
              <a:t>Click to add subtitle – Font 18</a:t>
            </a:r>
            <a:endParaRPr lang="en-GB" dirty="0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6E5DE7C7-F79D-B577-09CE-F03065429E8A}"/>
              </a:ext>
            </a:extLst>
          </p:cNvPr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3083" t="24610" r="10573" b="25244"/>
          <a:stretch>
            <a:fillRect/>
          </a:stretch>
        </p:blipFill>
        <p:spPr>
          <a:xfrm>
            <a:off x="358774" y="6318248"/>
            <a:ext cx="1327245" cy="348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969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SH 3 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AD1D924-231B-4C18-8E90-2DFF9C04EF0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272933" y="1449388"/>
            <a:ext cx="2728800" cy="45005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EF0024D-3708-4302-8C69-256AD759387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185504" y="1449388"/>
            <a:ext cx="2728800" cy="45005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3415997-1B6E-4BEC-B682-F9280D0D5E3E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9098074" y="1449388"/>
            <a:ext cx="2728800" cy="45005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7768BC-0287-F616-E559-D47D0D40C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3513" y="6390000"/>
            <a:ext cx="2603363" cy="1968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GB" sz="1100" dirty="0"/>
              <a:t>Report/Presentation Name </a:t>
            </a:r>
            <a:r>
              <a:rPr lang="en-GB" dirty="0"/>
              <a:t>| </a:t>
            </a:r>
            <a:fld id="{4034BEE3-566C-4068-A777-C3A4762E861B}" type="slidenum">
              <a:rPr lang="en-GB" smtClean="0"/>
              <a:pPr/>
              <a:t>‹Nº›</a:t>
            </a:fld>
            <a:endParaRPr lang="en-GB" dirty="0"/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5966F5C0-747C-5616-CFBC-CB59B4E3CC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72400" y="6390000"/>
            <a:ext cx="5752855" cy="19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GB" dirty="0"/>
              <a:t>Footer goes here – font size 7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29B8825-5398-CC9A-CF8F-726FF800C9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72399" y="407734"/>
            <a:ext cx="8548125" cy="403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 – Font 24</a:t>
            </a:r>
            <a:endParaRPr lang="en-GB" dirty="0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05DB5AFB-3E24-E514-1CC4-E6CB251A00C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72399" y="831600"/>
            <a:ext cx="8548125" cy="296809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</a:lstStyle>
          <a:p>
            <a:pPr lvl="0"/>
            <a:r>
              <a:rPr lang="en-US" dirty="0"/>
              <a:t>Click to add subtitle – Font 18</a:t>
            </a:r>
            <a:endParaRPr lang="en-GB" dirty="0"/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A21E0B6B-43BA-F884-4E65-0B857824485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0"/>
            <a:ext cx="3089275" cy="67564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5C8DA119-5089-D9D3-42D8-30CA7C549B72}"/>
              </a:ext>
            </a:extLst>
          </p:cNvPr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3083" t="24610" r="10573" b="25244"/>
          <a:stretch>
            <a:fillRect/>
          </a:stretch>
        </p:blipFill>
        <p:spPr>
          <a:xfrm>
            <a:off x="358774" y="6318248"/>
            <a:ext cx="1327245" cy="348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599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SH 3 blac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98447A7-90B8-922A-3CF5-F7CA0DBB437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0"/>
            <a:ext cx="3089275" cy="67564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AD1D924-231B-4C18-8E90-2DFF9C04EF0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272933" y="1449388"/>
            <a:ext cx="2728800" cy="45005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EF0024D-3708-4302-8C69-256AD759387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185504" y="1449388"/>
            <a:ext cx="2728800" cy="45005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3415997-1B6E-4BEC-B682-F9280D0D5E3E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9098074" y="1449388"/>
            <a:ext cx="2728800" cy="45005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C08C1712-74CC-2802-F5A1-C705AF48094C}"/>
              </a:ext>
            </a:extLst>
          </p:cNvPr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1407" t="22778" r="8746" b="26871"/>
          <a:stretch>
            <a:fillRect/>
          </a:stretch>
        </p:blipFill>
        <p:spPr>
          <a:xfrm>
            <a:off x="330924" y="6306838"/>
            <a:ext cx="1382486" cy="348713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4F56256-F426-1233-957F-D96F742FA9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3513" y="6390000"/>
            <a:ext cx="2603363" cy="1968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GB" sz="1100" dirty="0"/>
              <a:t>Report/Presentation Name </a:t>
            </a:r>
            <a:r>
              <a:rPr lang="en-GB" dirty="0"/>
              <a:t>| </a:t>
            </a:r>
            <a:fld id="{4034BEE3-566C-4068-A777-C3A4762E861B}" type="slidenum">
              <a:rPr lang="en-GB" smtClean="0"/>
              <a:pPr/>
              <a:t>‹Nº›</a:t>
            </a:fld>
            <a:endParaRPr lang="en-GB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4FC94017-3432-2201-C47B-4D4281128C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72400" y="6390000"/>
            <a:ext cx="5752855" cy="19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GB" dirty="0"/>
              <a:t>Footer goes here – font size 7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9DCECEC-362F-0AB6-2B06-B73779B857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72399" y="407734"/>
            <a:ext cx="8548125" cy="403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 – Font 24</a:t>
            </a:r>
            <a:endParaRPr lang="en-GB" dirty="0"/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5FAE6372-65E9-B8F2-79C7-2550BFF8C89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72399" y="831600"/>
            <a:ext cx="8548125" cy="296809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</a:lstStyle>
          <a:p>
            <a:pPr lvl="0"/>
            <a:r>
              <a:rPr lang="en-US" dirty="0"/>
              <a:t>Click to add subtitle – Font 18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5404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SH 4 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136CF45-35B9-4F30-93CE-11D7DC6AE4AB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2689691" y="1449388"/>
            <a:ext cx="2149200" cy="45005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190C909-262D-4930-924B-8C4285CF8554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5019019" y="1449388"/>
            <a:ext cx="2149200" cy="45005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18864E4-1D92-4544-8F52-1155810D792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348347" y="1449388"/>
            <a:ext cx="2149200" cy="45005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E68E0E68-5345-4D62-8D07-AE58AE330678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9677674" y="1449388"/>
            <a:ext cx="2149200" cy="45005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3749035-42A4-D2DD-D2EC-56D671810C09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2508250" cy="6757147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en-GB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8C05E365-ACE0-3AF1-45CA-84AEB60FD54F}"/>
              </a:ext>
            </a:extLst>
          </p:cNvPr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3083" t="24610" r="10573" b="25244"/>
          <a:stretch>
            <a:fillRect/>
          </a:stretch>
        </p:blipFill>
        <p:spPr>
          <a:xfrm>
            <a:off x="358774" y="6318248"/>
            <a:ext cx="1327245" cy="34871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950C816-E95F-D7C1-2438-FDFBBE462F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88993" y="407734"/>
            <a:ext cx="9131531" cy="403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 – Font 24</a:t>
            </a:r>
            <a:endParaRPr lang="en-GB" dirty="0"/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DBF53334-D227-FC96-57D0-2392E9C5580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688993" y="831600"/>
            <a:ext cx="9131531" cy="296809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</a:lstStyle>
          <a:p>
            <a:pPr lvl="0"/>
            <a:r>
              <a:rPr lang="en-US" dirty="0"/>
              <a:t>Click to add subtitle – Font 18</a:t>
            </a:r>
            <a:endParaRPr lang="en-GB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45C02A74-5467-A2EB-D567-1A91EE0F13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3513" y="6390000"/>
            <a:ext cx="2603363" cy="1968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GB" sz="1100" dirty="0"/>
              <a:t>Report/Presentation Name </a:t>
            </a:r>
            <a:r>
              <a:rPr lang="en-GB" dirty="0"/>
              <a:t>| </a:t>
            </a:r>
            <a:fld id="{4034BEE3-566C-4068-A777-C3A4762E861B}" type="slidenum">
              <a:rPr lang="en-GB" smtClean="0"/>
              <a:pPr/>
              <a:t>‹Nº›</a:t>
            </a:fld>
            <a:endParaRPr lang="en-GB" dirty="0"/>
          </a:p>
        </p:txBody>
      </p:sp>
      <p:sp>
        <p:nvSpPr>
          <p:cNvPr id="18" name="Footer Placeholder 2">
            <a:extLst>
              <a:ext uri="{FF2B5EF4-FFF2-40B4-BE49-F238E27FC236}">
                <a16:creationId xmlns:a16="http://schemas.microsoft.com/office/drawing/2014/main" id="{C4008E5F-E8E8-D96F-92F2-DD495EDBF5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88993" y="6390000"/>
            <a:ext cx="6336262" cy="19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GB" dirty="0"/>
              <a:t>Footer goes here – font size 7</a:t>
            </a:r>
          </a:p>
        </p:txBody>
      </p:sp>
    </p:spTree>
    <p:extLst>
      <p:ext uri="{BB962C8B-B14F-4D97-AF65-F5344CB8AC3E}">
        <p14:creationId xmlns:p14="http://schemas.microsoft.com/office/powerpoint/2010/main" val="1747809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SH 4 blac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136CF45-35B9-4F30-93CE-11D7DC6AE4AB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2689691" y="1449388"/>
            <a:ext cx="2149200" cy="45005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190C909-262D-4930-924B-8C4285CF8554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5019019" y="1449388"/>
            <a:ext cx="2149200" cy="45005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18864E4-1D92-4544-8F52-1155810D792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348347" y="1449388"/>
            <a:ext cx="2149200" cy="45005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E68E0E68-5345-4D62-8D07-AE58AE330678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9677674" y="1449388"/>
            <a:ext cx="2149200" cy="45005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3749035-42A4-D2DD-D2EC-56D671810C09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2508250" cy="675714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82A3E83-E107-7E5F-40AB-65835BD180C8}"/>
              </a:ext>
            </a:extLst>
          </p:cNvPr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1407" t="22778" r="8746" b="26871"/>
          <a:stretch>
            <a:fillRect/>
          </a:stretch>
        </p:blipFill>
        <p:spPr>
          <a:xfrm>
            <a:off x="330924" y="6306838"/>
            <a:ext cx="1382486" cy="348713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AA35DCF-0E95-5D20-AECD-C3857D9932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3513" y="6390000"/>
            <a:ext cx="2603363" cy="1968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GB" sz="1100" dirty="0"/>
              <a:t>Report/Presentation Name </a:t>
            </a:r>
            <a:r>
              <a:rPr lang="en-GB" dirty="0"/>
              <a:t>| </a:t>
            </a:r>
            <a:fld id="{4034BEE3-566C-4068-A777-C3A4762E861B}" type="slidenum">
              <a:rPr lang="en-GB" smtClean="0"/>
              <a:pPr/>
              <a:t>‹Nº›</a:t>
            </a:fld>
            <a:endParaRPr lang="en-GB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EEF29B6-EDBD-1204-3C18-D37A045AE6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88994" y="6390000"/>
            <a:ext cx="6336261" cy="19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GB" dirty="0"/>
              <a:t>Footer goes here – font size 7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6EF2E3B6-B924-4AD9-E3D9-AF06E6F6F00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88993" y="407734"/>
            <a:ext cx="9131531" cy="403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 – Font 24</a:t>
            </a:r>
            <a:endParaRPr lang="en-GB" dirty="0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33F4312E-8364-3336-2FE0-2710BBD5A09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688993" y="831600"/>
            <a:ext cx="9131531" cy="296809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</a:lstStyle>
          <a:p>
            <a:pPr lvl="0"/>
            <a:r>
              <a:rPr lang="en-US" dirty="0"/>
              <a:t>Click to add subtitle – Font 18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3967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 S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B920E12C-10AE-1A80-82DF-A6AD2AEC37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3513" y="6390000"/>
            <a:ext cx="2603363" cy="1968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GB" sz="1100" dirty="0"/>
              <a:t>Report/Presentation Name </a:t>
            </a:r>
            <a:r>
              <a:rPr lang="en-GB" dirty="0"/>
              <a:t>| </a:t>
            </a:r>
            <a:fld id="{4034BEE3-566C-4068-A777-C3A4762E861B}" type="slidenum">
              <a:rPr lang="en-GB" smtClean="0"/>
              <a:pPr/>
              <a:t>‹Nº›</a:t>
            </a:fld>
            <a:endParaRPr lang="en-GB" dirty="0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EED92EA2-F32D-5756-1C1C-6718F01A1E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04834" y="6390000"/>
            <a:ext cx="7020421" cy="19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GB" dirty="0"/>
              <a:t>Footer goes here – font size 7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A48C99C-96A1-2C11-3601-C3DBF1765A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407734"/>
            <a:ext cx="11449050" cy="403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 – Font 24</a:t>
            </a:r>
            <a:endParaRPr lang="en-GB" dirty="0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B0FA18F3-D287-9260-9022-8A7E11D0A75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71475" y="831600"/>
            <a:ext cx="11449050" cy="296809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</a:lstStyle>
          <a:p>
            <a:pPr lvl="0"/>
            <a:r>
              <a:rPr lang="en-US" dirty="0"/>
              <a:t>Click to add subtitle – Font 18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6370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1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3F1D658D-666C-6EDF-5D51-7C96110EE9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3513" y="6390000"/>
            <a:ext cx="2603363" cy="1968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GB" sz="1100" dirty="0"/>
              <a:t>Report/Presentation Name </a:t>
            </a:r>
            <a:r>
              <a:rPr lang="en-GB" dirty="0"/>
              <a:t>| </a:t>
            </a:r>
            <a:fld id="{4034BEE3-566C-4068-A777-C3A4762E861B}" type="slidenum">
              <a:rPr lang="en-GB" smtClean="0"/>
              <a:pPr/>
              <a:t>‹Nº›</a:t>
            </a:fld>
            <a:endParaRPr lang="en-GB" dirty="0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97718C80-BC3C-8579-D358-822B5B39DF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2640" y="6390000"/>
            <a:ext cx="6952615" cy="19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GB" dirty="0"/>
              <a:t>Footer goes here – font size 7</a:t>
            </a:r>
          </a:p>
        </p:txBody>
      </p:sp>
    </p:spTree>
    <p:extLst>
      <p:ext uri="{BB962C8B-B14F-4D97-AF65-F5344CB8AC3E}">
        <p14:creationId xmlns:p14="http://schemas.microsoft.com/office/powerpoint/2010/main" val="3737308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Data 1 S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B920E12C-10AE-1A80-82DF-A6AD2AEC37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3513" y="6390000"/>
            <a:ext cx="2603363" cy="1968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GB" sz="1100" dirty="0"/>
              <a:t>Report/Presentation Name </a:t>
            </a:r>
            <a:r>
              <a:rPr lang="en-GB" dirty="0"/>
              <a:t>| </a:t>
            </a:r>
            <a:fld id="{4034BEE3-566C-4068-A777-C3A4762E861B}" type="slidenum">
              <a:rPr lang="en-GB" smtClean="0"/>
              <a:pPr/>
              <a:t>‹Nº›</a:t>
            </a:fld>
            <a:endParaRPr lang="en-GB" dirty="0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EED92EA2-F32D-5756-1C1C-6718F01A1E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04834" y="6390000"/>
            <a:ext cx="7020421" cy="19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GB" dirty="0"/>
              <a:t>Footer goes here – font size 7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A48C99C-96A1-2C11-3601-C3DBF1765A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407734"/>
            <a:ext cx="11449050" cy="403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 – Font 24</a:t>
            </a:r>
            <a:endParaRPr lang="en-GB" dirty="0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B0FA18F3-D287-9260-9022-8A7E11D0A75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71475" y="831600"/>
            <a:ext cx="11449050" cy="296809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</a:lstStyle>
          <a:p>
            <a:pPr lvl="0"/>
            <a:r>
              <a:rPr lang="en-US" dirty="0"/>
              <a:t>Click to add subtitle – Font 18</a:t>
            </a:r>
            <a:endParaRPr lang="en-GB" dirty="0"/>
          </a:p>
        </p:txBody>
      </p:sp>
      <p:graphicFrame>
        <p:nvGraphicFramePr>
          <p:cNvPr id="5" name="Gráfico 16">
            <a:extLst>
              <a:ext uri="{FF2B5EF4-FFF2-40B4-BE49-F238E27FC236}">
                <a16:creationId xmlns:a16="http://schemas.microsoft.com/office/drawing/2014/main" id="{610EE794-2091-B381-858D-0F378871D882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496227552"/>
              </p:ext>
            </p:extLst>
          </p:nvPr>
        </p:nvGraphicFramePr>
        <p:xfrm>
          <a:off x="371475" y="1525838"/>
          <a:ext cx="11449050" cy="45005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57057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 Data 1 S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B920E12C-10AE-1A80-82DF-A6AD2AEC37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3513" y="6390000"/>
            <a:ext cx="2603363" cy="1968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GB" sz="1100" dirty="0"/>
              <a:t>Report/Presentation Name </a:t>
            </a:r>
            <a:r>
              <a:rPr lang="en-GB" dirty="0"/>
              <a:t>| </a:t>
            </a:r>
            <a:fld id="{4034BEE3-566C-4068-A777-C3A4762E861B}" type="slidenum">
              <a:rPr lang="en-GB" smtClean="0"/>
              <a:pPr/>
              <a:t>‹Nº›</a:t>
            </a:fld>
            <a:endParaRPr lang="en-GB" dirty="0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EED92EA2-F32D-5756-1C1C-6718F01A1E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04834" y="6390000"/>
            <a:ext cx="7020421" cy="19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GB" dirty="0"/>
              <a:t>Footer goes here – font size 7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A48C99C-96A1-2C11-3601-C3DBF1765A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407734"/>
            <a:ext cx="11449050" cy="403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 – Font 24</a:t>
            </a:r>
            <a:endParaRPr lang="en-GB" dirty="0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B0FA18F3-D287-9260-9022-8A7E11D0A75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71475" y="831600"/>
            <a:ext cx="11449050" cy="296809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</a:lstStyle>
          <a:p>
            <a:pPr lvl="0"/>
            <a:r>
              <a:rPr lang="en-US" dirty="0"/>
              <a:t>Click to add subtitle – Font 18</a:t>
            </a:r>
            <a:endParaRPr lang="en-GB" dirty="0"/>
          </a:p>
        </p:txBody>
      </p:sp>
      <p:sp>
        <p:nvSpPr>
          <p:cNvPr id="6" name="CuadroTexto 21">
            <a:extLst>
              <a:ext uri="{FF2B5EF4-FFF2-40B4-BE49-F238E27FC236}">
                <a16:creationId xmlns:a16="http://schemas.microsoft.com/office/drawing/2014/main" id="{4F962D4B-1B26-1658-CD3F-BB440937B30D}"/>
              </a:ext>
            </a:extLst>
          </p:cNvPr>
          <p:cNvSpPr txBox="1"/>
          <p:nvPr userDrawn="1"/>
        </p:nvSpPr>
        <p:spPr>
          <a:xfrm>
            <a:off x="4410025" y="1615005"/>
            <a:ext cx="337195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2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Share en Valor Total Canasta Mayo – Junio 2023</a:t>
            </a:r>
          </a:p>
        </p:txBody>
      </p:sp>
      <p:graphicFrame>
        <p:nvGraphicFramePr>
          <p:cNvPr id="5" name="Gráfico 7">
            <a:extLst>
              <a:ext uri="{FF2B5EF4-FFF2-40B4-BE49-F238E27FC236}">
                <a16:creationId xmlns:a16="http://schemas.microsoft.com/office/drawing/2014/main" id="{08D548EB-7D2D-9834-E0D5-B50FD6CC7556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723600703"/>
              </p:ext>
            </p:extLst>
          </p:nvPr>
        </p:nvGraphicFramePr>
        <p:xfrm>
          <a:off x="371475" y="1989969"/>
          <a:ext cx="11449050" cy="38211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66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 Data 1 S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B920E12C-10AE-1A80-82DF-A6AD2AEC37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3513" y="6390000"/>
            <a:ext cx="2603363" cy="1968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GB" sz="1100" dirty="0"/>
              <a:t>Report/Presentation Name </a:t>
            </a:r>
            <a:r>
              <a:rPr lang="en-GB" dirty="0"/>
              <a:t>| </a:t>
            </a:r>
            <a:fld id="{4034BEE3-566C-4068-A777-C3A4762E861B}" type="slidenum">
              <a:rPr lang="en-GB" smtClean="0"/>
              <a:pPr/>
              <a:t>‹Nº›</a:t>
            </a:fld>
            <a:endParaRPr lang="en-GB" dirty="0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EED92EA2-F32D-5756-1C1C-6718F01A1E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04834" y="6390000"/>
            <a:ext cx="7020421" cy="19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GB" dirty="0"/>
              <a:t>Footer goes here – font size 7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A48C99C-96A1-2C11-3601-C3DBF1765A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407734"/>
            <a:ext cx="11449050" cy="403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 – Font 24</a:t>
            </a:r>
            <a:endParaRPr lang="en-GB" dirty="0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B0FA18F3-D287-9260-9022-8A7E11D0A75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71475" y="831600"/>
            <a:ext cx="11449050" cy="296809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</a:lstStyle>
          <a:p>
            <a:pPr lvl="0"/>
            <a:r>
              <a:rPr lang="en-US" dirty="0"/>
              <a:t>Click to add subtitle – Font 18</a:t>
            </a:r>
            <a:endParaRPr lang="en-GB" dirty="0"/>
          </a:p>
        </p:txBody>
      </p:sp>
      <p:graphicFrame>
        <p:nvGraphicFramePr>
          <p:cNvPr id="77" name="Gráfico 8">
            <a:extLst>
              <a:ext uri="{FF2B5EF4-FFF2-40B4-BE49-F238E27FC236}">
                <a16:creationId xmlns:a16="http://schemas.microsoft.com/office/drawing/2014/main" id="{4659B917-12E0-1436-7201-83DAEE186AD6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4167269521"/>
              </p:ext>
            </p:extLst>
          </p:nvPr>
        </p:nvGraphicFramePr>
        <p:xfrm>
          <a:off x="1102702" y="1799174"/>
          <a:ext cx="9986596" cy="42272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31758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 1 (gradient)">
    <p:bg>
      <p:bgPr>
        <a:gradFill flip="none" rotWithShape="1">
          <a:gsLst>
            <a:gs pos="0">
              <a:schemeClr val="tx2"/>
            </a:gs>
            <a:gs pos="100000">
              <a:schemeClr val="accent2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A71E5967-7F18-5D21-979E-92E1AAF8E61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2225" y="4957200"/>
            <a:ext cx="3521075" cy="1022350"/>
          </a:xfrm>
        </p:spPr>
        <p:txBody>
          <a:bodyPr anchor="b"/>
          <a:lstStyle>
            <a:lvl1pPr>
              <a:spcBef>
                <a:spcPts val="600"/>
              </a:spcBef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Click to add text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544A0D5B-5762-6169-CCA5-A972720C768A}"/>
              </a:ext>
            </a:extLst>
          </p:cNvPr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3083" t="24610" r="10573" b="25244"/>
          <a:stretch>
            <a:fillRect/>
          </a:stretch>
        </p:blipFill>
        <p:spPr>
          <a:xfrm>
            <a:off x="369524" y="518519"/>
            <a:ext cx="2413104" cy="634005"/>
          </a:xfrm>
          <a:prstGeom prst="rect">
            <a:avLst/>
          </a:prstGeom>
        </p:spPr>
      </p:pic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27E58F06-D743-25E5-C441-16EE45E92FC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2225" y="2367419"/>
            <a:ext cx="4565650" cy="574517"/>
          </a:xfrm>
        </p:spPr>
        <p:txBody>
          <a:bodyPr/>
          <a:lstStyle>
            <a:lvl1pPr>
              <a:defRPr sz="3200" b="1">
                <a:solidFill>
                  <a:schemeClr val="bg1"/>
                </a:solidFill>
              </a:defRPr>
            </a:lvl1pPr>
            <a:lvl2pPr marL="177800" indent="0">
              <a:buNone/>
              <a:defRPr/>
            </a:lvl2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907C2078-A8A8-13DD-E31C-5753F8CD191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2225" y="3023510"/>
            <a:ext cx="4565650" cy="494624"/>
          </a:xfrm>
        </p:spPr>
        <p:txBody>
          <a:bodyPr/>
          <a:lstStyle>
            <a:lvl1pPr>
              <a:defRPr sz="1800" b="0">
                <a:solidFill>
                  <a:schemeClr val="bg1"/>
                </a:solidFill>
              </a:defRPr>
            </a:lvl1pPr>
            <a:lvl2pPr marL="177800" indent="0">
              <a:buNone/>
              <a:defRPr/>
            </a:lvl2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735133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 Data 1 S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B920E12C-10AE-1A80-82DF-A6AD2AEC37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3513" y="6390000"/>
            <a:ext cx="2603363" cy="1968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GB" sz="1100" dirty="0"/>
              <a:t>Report/Presentation Name </a:t>
            </a:r>
            <a:r>
              <a:rPr lang="en-GB" dirty="0"/>
              <a:t>| </a:t>
            </a:r>
            <a:fld id="{4034BEE3-566C-4068-A777-C3A4762E861B}" type="slidenum">
              <a:rPr lang="en-GB" smtClean="0"/>
              <a:pPr/>
              <a:t>‹Nº›</a:t>
            </a:fld>
            <a:endParaRPr lang="en-GB" dirty="0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EED92EA2-F32D-5756-1C1C-6718F01A1E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04834" y="6390000"/>
            <a:ext cx="7020421" cy="19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GB" dirty="0"/>
              <a:t>Footer goes here – font size 7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A48C99C-96A1-2C11-3601-C3DBF1765A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407734"/>
            <a:ext cx="11449050" cy="403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 – Font 24</a:t>
            </a:r>
            <a:endParaRPr lang="en-GB" dirty="0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B0FA18F3-D287-9260-9022-8A7E11D0A75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71475" y="831600"/>
            <a:ext cx="11449050" cy="296809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</a:lstStyle>
          <a:p>
            <a:pPr lvl="0"/>
            <a:r>
              <a:rPr lang="en-US" dirty="0"/>
              <a:t>Click to add subtitle – Font 18</a:t>
            </a:r>
            <a:endParaRPr lang="en-GB" dirty="0"/>
          </a:p>
        </p:txBody>
      </p:sp>
      <p:graphicFrame>
        <p:nvGraphicFramePr>
          <p:cNvPr id="2" name="Gráfico 12">
            <a:extLst>
              <a:ext uri="{FF2B5EF4-FFF2-40B4-BE49-F238E27FC236}">
                <a16:creationId xmlns:a16="http://schemas.microsoft.com/office/drawing/2014/main" id="{8E7F3E67-6168-7CB3-044E-B99D4D310572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123128550"/>
              </p:ext>
            </p:extLst>
          </p:nvPr>
        </p:nvGraphicFramePr>
        <p:xfrm>
          <a:off x="573578" y="1687484"/>
          <a:ext cx="11055927" cy="42644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26082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 Data 1 S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B920E12C-10AE-1A80-82DF-A6AD2AEC37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3513" y="6390000"/>
            <a:ext cx="2603363" cy="1968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GB" sz="1100" dirty="0"/>
              <a:t>Report/Presentation Name </a:t>
            </a:r>
            <a:r>
              <a:rPr lang="en-GB" dirty="0"/>
              <a:t>| </a:t>
            </a:r>
            <a:fld id="{4034BEE3-566C-4068-A777-C3A4762E861B}" type="slidenum">
              <a:rPr lang="en-GB" smtClean="0"/>
              <a:pPr/>
              <a:t>‹Nº›</a:t>
            </a:fld>
            <a:endParaRPr lang="en-GB" dirty="0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EED92EA2-F32D-5756-1C1C-6718F01A1E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04834" y="6390000"/>
            <a:ext cx="7020421" cy="19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GB" dirty="0"/>
              <a:t>Footer goes here – font size 7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A48C99C-96A1-2C11-3601-C3DBF1765A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407734"/>
            <a:ext cx="11449050" cy="403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 – Font 24</a:t>
            </a:r>
            <a:endParaRPr lang="en-GB" dirty="0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B0FA18F3-D287-9260-9022-8A7E11D0A75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71475" y="831600"/>
            <a:ext cx="11449050" cy="296809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</a:lstStyle>
          <a:p>
            <a:pPr lvl="0"/>
            <a:r>
              <a:rPr lang="en-US" dirty="0"/>
              <a:t>Click to add subtitle – Font 18</a:t>
            </a:r>
            <a:endParaRPr lang="en-GB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083B396-763C-1222-EAAE-FEE5FAE25B96}"/>
              </a:ext>
            </a:extLst>
          </p:cNvPr>
          <p:cNvSpPr txBox="1">
            <a:spLocks/>
          </p:cNvSpPr>
          <p:nvPr userDrawn="1"/>
        </p:nvSpPr>
        <p:spPr>
          <a:xfrm>
            <a:off x="341156" y="1842456"/>
            <a:ext cx="6208331" cy="211522"/>
          </a:xfrm>
          <a:prstGeom prst="rect">
            <a:avLst/>
          </a:prstGeom>
        </p:spPr>
        <p:txBody>
          <a:bodyPr lIns="91440" tIns="45720" rIns="91440" bIns="45720" anchor="ctr"/>
          <a:lstStyle>
            <a:defPPr>
              <a:defRPr lang="pt-BR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Variação Lealdade (</a:t>
            </a:r>
            <a:r>
              <a:rPr kumimoji="0" lang="pt-BR" sz="1100" b="1" i="0" u="none" strike="noStrike" kern="120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p.p</a:t>
            </a:r>
            <a:r>
              <a:rPr kumimoji="0" lang="pt-BR" sz="11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.) - Q3’ 22 </a:t>
            </a:r>
            <a:r>
              <a:rPr kumimoji="0" lang="pt-BR" sz="1100" b="1" i="0" u="none" strike="noStrike" kern="120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vs</a:t>
            </a:r>
            <a:r>
              <a:rPr kumimoji="0" lang="pt-BR" sz="11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21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7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48E53574-7E76-A1B5-CA4D-092B4EB18432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3486072717"/>
              </p:ext>
            </p:extLst>
          </p:nvPr>
        </p:nvGraphicFramePr>
        <p:xfrm>
          <a:off x="401795" y="1948217"/>
          <a:ext cx="11449049" cy="3829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4077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 Data 1 S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B920E12C-10AE-1A80-82DF-A6AD2AEC37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3513" y="6390000"/>
            <a:ext cx="2603363" cy="1968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GB" sz="1100" dirty="0"/>
              <a:t>Report/Presentation Name </a:t>
            </a:r>
            <a:r>
              <a:rPr lang="en-GB" dirty="0"/>
              <a:t>| </a:t>
            </a:r>
            <a:fld id="{4034BEE3-566C-4068-A777-C3A4762E861B}" type="slidenum">
              <a:rPr lang="en-GB" smtClean="0"/>
              <a:pPr/>
              <a:t>‹Nº›</a:t>
            </a:fld>
            <a:endParaRPr lang="en-GB" dirty="0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EED92EA2-F32D-5756-1C1C-6718F01A1E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04834" y="6390000"/>
            <a:ext cx="7020421" cy="19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GB" dirty="0"/>
              <a:t>Footer goes here – font size 7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A48C99C-96A1-2C11-3601-C3DBF1765A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407734"/>
            <a:ext cx="11449050" cy="403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 – Font 24</a:t>
            </a:r>
            <a:endParaRPr lang="en-GB" dirty="0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B0FA18F3-D287-9260-9022-8A7E11D0A75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71475" y="831600"/>
            <a:ext cx="11449050" cy="296809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</a:lstStyle>
          <a:p>
            <a:pPr lvl="0"/>
            <a:r>
              <a:rPr lang="en-US" dirty="0"/>
              <a:t>Click to add subtitle – Font 18</a:t>
            </a:r>
            <a:endParaRPr lang="en-GB" dirty="0"/>
          </a:p>
        </p:txBody>
      </p:sp>
      <p:sp>
        <p:nvSpPr>
          <p:cNvPr id="34" name="Picture Placeholder 3">
            <a:extLst>
              <a:ext uri="{FF2B5EF4-FFF2-40B4-BE49-F238E27FC236}">
                <a16:creationId xmlns:a16="http://schemas.microsoft.com/office/drawing/2014/main" id="{47A2F17B-BB9B-C63D-8F95-71C4795FD50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162800" y="1343991"/>
            <a:ext cx="4657725" cy="4605959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en-GB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7C5D3EFA-05F3-789E-C2D8-886115F1924C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1586338969"/>
              </p:ext>
            </p:extLst>
          </p:nvPr>
        </p:nvGraphicFramePr>
        <p:xfrm>
          <a:off x="371477" y="1343991"/>
          <a:ext cx="6791324" cy="46824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70712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 1 (white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>
            <a:extLst>
              <a:ext uri="{FF2B5EF4-FFF2-40B4-BE49-F238E27FC236}">
                <a16:creationId xmlns:a16="http://schemas.microsoft.com/office/drawing/2014/main" id="{6F76673D-7ED4-326A-942F-D923DA0DA933}"/>
              </a:ext>
            </a:extLst>
          </p:cNvPr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1407" t="22778" r="8746" b="26871"/>
          <a:stretch>
            <a:fillRect/>
          </a:stretch>
        </p:blipFill>
        <p:spPr>
          <a:xfrm>
            <a:off x="311873" y="5605974"/>
            <a:ext cx="2537109" cy="639951"/>
          </a:xfrm>
          <a:prstGeom prst="rect">
            <a:avLst/>
          </a:prstGeom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225EDCDB-BFC5-9262-7791-9F2E881074B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-21753" t="22535" r="63909" b="22342"/>
          <a:stretch>
            <a:fillRect/>
          </a:stretch>
        </p:blipFill>
        <p:spPr>
          <a:xfrm>
            <a:off x="8489992" y="2359950"/>
            <a:ext cx="3702008" cy="449805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326DBCC0-A9F9-013B-DA00-117486A5343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71475" y="3363735"/>
            <a:ext cx="3520800" cy="309125"/>
          </a:xfrm>
          <a:prstGeom prst="rect">
            <a:avLst/>
          </a:prstGeom>
          <a:ln w="12700"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FFFFFF"/>
                </a:solidFill>
              </a14:hiddenLine>
            </a:ext>
          </a:extLst>
        </p:spPr>
        <p:txBody>
          <a:bodyPr anchor="t">
            <a:noAutofit/>
          </a:bodyPr>
          <a:lstStyle>
            <a:lvl1pPr marL="0" indent="0" algn="l">
              <a:spcBef>
                <a:spcPts val="600"/>
              </a:spcBef>
              <a:buNone/>
              <a:defRPr sz="1800" b="1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Name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6AF3474-ED50-D5EE-86EC-840A8AC4C3A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5" y="2644587"/>
            <a:ext cx="3520800" cy="531172"/>
          </a:xfrm>
          <a:prstGeom prst="rect">
            <a:avLst/>
          </a:prstGeom>
          <a:ln w="12700"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FFFFFF"/>
                </a:solidFill>
              </a14:hiddenLine>
            </a:ext>
          </a:extLst>
        </p:spPr>
        <p:txBody>
          <a:bodyPr anchor="t">
            <a:noAutofit/>
          </a:bodyPr>
          <a:lstStyle>
            <a:lvl1pPr algn="l">
              <a:defRPr sz="3600" b="1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Thank you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95003D3A-2103-08FF-5184-79E57BBAABA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1475" y="3764572"/>
            <a:ext cx="3521075" cy="309125"/>
          </a:xfr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Email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98074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slide 1 (black)"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8976DD77-5657-F2A7-D34B-8A74CA7FF98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71475" y="3363735"/>
            <a:ext cx="3520800" cy="309125"/>
          </a:xfrm>
          <a:prstGeom prst="rect">
            <a:avLst/>
          </a:prstGeom>
          <a:ln w="12700"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FFFFFF"/>
                </a:solidFill>
              </a14:hiddenLine>
            </a:ext>
          </a:extLst>
        </p:spPr>
        <p:txBody>
          <a:bodyPr anchor="t">
            <a:noAutofit/>
          </a:bodyPr>
          <a:lstStyle>
            <a:lvl1pPr marL="0" indent="0" algn="l">
              <a:spcBef>
                <a:spcPts val="600"/>
              </a:spcBef>
              <a:buNone/>
              <a:defRPr sz="18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Name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7C94567-D795-1D72-11CF-46AE77BD9F3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5" y="2644587"/>
            <a:ext cx="3520800" cy="531172"/>
          </a:xfrm>
          <a:prstGeom prst="rect">
            <a:avLst/>
          </a:prstGeom>
          <a:ln w="12700"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FFFFFF"/>
                </a:solidFill>
              </a14:hiddenLine>
            </a:ext>
          </a:extLst>
        </p:spPr>
        <p:txBody>
          <a:bodyPr anchor="t">
            <a:no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Thank you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9C95A79A-AC47-FE54-A3E7-1FDC1E8FDBE5}"/>
              </a:ext>
            </a:extLst>
          </p:cNvPr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2181" t="23499" r="11379" b="25473"/>
          <a:stretch>
            <a:fillRect/>
          </a:stretch>
        </p:blipFill>
        <p:spPr>
          <a:xfrm>
            <a:off x="333376" y="5626100"/>
            <a:ext cx="2425700" cy="6477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D0B7858A-31F4-7423-4312-C0660FD4926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-574" t="33902" r="57213" b="5160"/>
          <a:stretch>
            <a:fillRect/>
          </a:stretch>
        </p:blipFill>
        <p:spPr>
          <a:xfrm>
            <a:off x="9682619" y="1"/>
            <a:ext cx="2509381" cy="4496555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2EDF30F-C31F-3244-3402-89BF0C04ADB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1475" y="3764572"/>
            <a:ext cx="3521075" cy="309125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Email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15127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Title slide 1 (black)"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8976DD77-5657-F2A7-D34B-8A74CA7FF98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71475" y="3363735"/>
            <a:ext cx="3520800" cy="309125"/>
          </a:xfrm>
          <a:prstGeom prst="rect">
            <a:avLst/>
          </a:prstGeom>
          <a:ln w="12700"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FFFFFF"/>
                </a:solidFill>
              </a14:hiddenLine>
            </a:ext>
          </a:extLst>
        </p:spPr>
        <p:txBody>
          <a:bodyPr anchor="t">
            <a:noAutofit/>
          </a:bodyPr>
          <a:lstStyle>
            <a:lvl1pPr marL="0" indent="0" algn="l">
              <a:spcBef>
                <a:spcPts val="600"/>
              </a:spcBef>
              <a:buNone/>
              <a:defRPr sz="18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Name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7C94567-D795-1D72-11CF-46AE77BD9F3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5" y="2644587"/>
            <a:ext cx="3520800" cy="531172"/>
          </a:xfrm>
          <a:prstGeom prst="rect">
            <a:avLst/>
          </a:prstGeom>
          <a:ln w="12700"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FFFFFF"/>
                </a:solidFill>
              </a14:hiddenLine>
            </a:ext>
          </a:extLst>
        </p:spPr>
        <p:txBody>
          <a:bodyPr anchor="t">
            <a:no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Thank you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9C95A79A-AC47-FE54-A3E7-1FDC1E8FDBE5}"/>
              </a:ext>
            </a:extLst>
          </p:cNvPr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2181" t="23499" r="11379" b="25473"/>
          <a:stretch>
            <a:fillRect/>
          </a:stretch>
        </p:blipFill>
        <p:spPr>
          <a:xfrm>
            <a:off x="333376" y="5626100"/>
            <a:ext cx="2425700" cy="647700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2EDF30F-C31F-3244-3402-89BF0C04ADB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1475" y="3764572"/>
            <a:ext cx="3521075" cy="309125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Email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1437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slide 1 (blac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78668B51-867D-F02C-A4C0-DA9EE2611E3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375" t="5263" r="57086" b="44062"/>
          <a:stretch>
            <a:fillRect/>
          </a:stretch>
        </p:blipFill>
        <p:spPr>
          <a:xfrm>
            <a:off x="8670926" y="1593264"/>
            <a:ext cx="3521075" cy="5255198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BB882F3D-E261-194D-D7EE-64C8B8884742}"/>
              </a:ext>
            </a:extLst>
          </p:cNvPr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13083" t="24610" r="10573" b="25244"/>
          <a:stretch>
            <a:fillRect/>
          </a:stretch>
        </p:blipFill>
        <p:spPr>
          <a:xfrm>
            <a:off x="371475" y="5639795"/>
            <a:ext cx="2413104" cy="634005"/>
          </a:xfrm>
          <a:prstGeom prst="rect">
            <a:avLst/>
          </a:prstGeom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8B0BC088-16E8-552A-DD81-5EEE5623D0A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71475" y="3363735"/>
            <a:ext cx="3520800" cy="309125"/>
          </a:xfrm>
          <a:prstGeom prst="rect">
            <a:avLst/>
          </a:prstGeom>
          <a:ln w="12700"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FFFFFF"/>
                </a:solidFill>
              </a14:hiddenLine>
            </a:ext>
          </a:extLst>
        </p:spPr>
        <p:txBody>
          <a:bodyPr anchor="t">
            <a:noAutofit/>
          </a:bodyPr>
          <a:lstStyle>
            <a:lvl1pPr marL="0" indent="0" algn="l">
              <a:spcBef>
                <a:spcPts val="600"/>
              </a:spcBef>
              <a:buNone/>
              <a:defRPr sz="18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Name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C7E96F6-24FB-7123-A90E-B0C49DF52C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5" y="2644587"/>
            <a:ext cx="3520800" cy="531172"/>
          </a:xfrm>
          <a:prstGeom prst="rect">
            <a:avLst/>
          </a:prstGeom>
          <a:ln w="12700"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FFFFFF"/>
                </a:solidFill>
              </a14:hiddenLine>
            </a:ext>
          </a:extLst>
        </p:spPr>
        <p:txBody>
          <a:bodyPr anchor="t">
            <a:no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Thank you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55066E0C-EAFA-2CDF-8A72-C8607AAE9FB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1475" y="3764572"/>
            <a:ext cx="3521075" cy="309125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Email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1525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Title slide 1 (black)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>
            <a:extLst>
              <a:ext uri="{FF2B5EF4-FFF2-40B4-BE49-F238E27FC236}">
                <a16:creationId xmlns:a16="http://schemas.microsoft.com/office/drawing/2014/main" id="{BB882F3D-E261-194D-D7EE-64C8B8884742}"/>
              </a:ext>
            </a:extLst>
          </p:cNvPr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3083" t="24610" r="10573" b="25244"/>
          <a:stretch>
            <a:fillRect/>
          </a:stretch>
        </p:blipFill>
        <p:spPr>
          <a:xfrm>
            <a:off x="371475" y="5639795"/>
            <a:ext cx="2413104" cy="634005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D1EF3F67-749B-00B5-7F9B-446B6BFA3AC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71475" y="3363735"/>
            <a:ext cx="3520800" cy="309125"/>
          </a:xfrm>
          <a:prstGeom prst="rect">
            <a:avLst/>
          </a:prstGeom>
          <a:ln w="12700"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FFFFFF"/>
                </a:solidFill>
              </a14:hiddenLine>
            </a:ext>
          </a:extLst>
        </p:spPr>
        <p:txBody>
          <a:bodyPr anchor="t">
            <a:noAutofit/>
          </a:bodyPr>
          <a:lstStyle>
            <a:lvl1pPr marL="0" indent="0" algn="l">
              <a:spcBef>
                <a:spcPts val="600"/>
              </a:spcBef>
              <a:buNone/>
              <a:defRPr sz="18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Name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2CC5414-F079-4D66-D2E5-BFFA6F9D6A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1475" y="2644587"/>
            <a:ext cx="3520800" cy="531172"/>
          </a:xfrm>
          <a:prstGeom prst="rect">
            <a:avLst/>
          </a:prstGeom>
          <a:ln w="12700"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FFFFFF"/>
                </a:solidFill>
              </a14:hiddenLine>
            </a:ext>
          </a:extLst>
        </p:spPr>
        <p:txBody>
          <a:bodyPr anchor="t">
            <a:no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Thank you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7B1D988-AB96-CF42-C03E-F0F71D3BB29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1475" y="3764572"/>
            <a:ext cx="3521075" cy="309125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Email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1081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(white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371476" y="2258559"/>
            <a:ext cx="5632450" cy="1980000"/>
          </a:xfrm>
          <a:prstGeom prst="rect">
            <a:avLst/>
          </a:prstGeom>
        </p:spPr>
        <p:txBody>
          <a:bodyPr anchor="t"/>
          <a:lstStyle>
            <a:lvl1pPr algn="l">
              <a:spcBef>
                <a:spcPts val="200"/>
              </a:spcBef>
              <a:defRPr sz="4000" b="0">
                <a:solidFill>
                  <a:schemeClr val="tx2">
                    <a:lumMod val="50000"/>
                  </a:schemeClr>
                </a:solidFill>
              </a:defRPr>
            </a:lvl1pPr>
            <a:lvl2pPr marL="0" indent="0" algn="l">
              <a:spcBef>
                <a:spcPts val="200"/>
              </a:spcBef>
              <a:buNone/>
              <a:defRPr sz="2200" b="0">
                <a:solidFill>
                  <a:schemeClr val="tx1"/>
                </a:solidFill>
              </a:defRPr>
            </a:lvl2pPr>
          </a:lstStyle>
          <a:p>
            <a:pPr lvl="0"/>
            <a:r>
              <a:rPr lang="en-GB" dirty="0"/>
              <a:t>Click to add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371475" y="1713600"/>
            <a:ext cx="976676" cy="540000"/>
          </a:xfrm>
          <a:prstGeom prst="rect">
            <a:avLst/>
          </a:prstGeom>
        </p:spPr>
        <p:txBody>
          <a:bodyPr anchor="t"/>
          <a:lstStyle>
            <a:lvl1pPr algn="l">
              <a:spcBef>
                <a:spcPts val="200"/>
              </a:spcBef>
              <a:defRPr sz="4000" b="0">
                <a:solidFill>
                  <a:schemeClr val="tx2">
                    <a:lumMod val="50000"/>
                  </a:schemeClr>
                </a:solidFill>
              </a:defRPr>
            </a:lvl1pPr>
            <a:lvl2pPr marL="0" indent="0" algn="l">
              <a:spcBef>
                <a:spcPts val="200"/>
              </a:spcBef>
              <a:buNone/>
              <a:defRPr sz="2200" b="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No.</a:t>
            </a:r>
          </a:p>
        </p:txBody>
      </p:sp>
    </p:spTree>
    <p:extLst>
      <p:ext uri="{BB962C8B-B14F-4D97-AF65-F5344CB8AC3E}">
        <p14:creationId xmlns:p14="http://schemas.microsoft.com/office/powerpoint/2010/main" val="2401925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(teal)"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371475" y="2257200"/>
            <a:ext cx="5632450" cy="1980000"/>
          </a:xfrm>
          <a:prstGeom prst="rect">
            <a:avLst/>
          </a:prstGeom>
        </p:spPr>
        <p:txBody>
          <a:bodyPr anchor="t"/>
          <a:lstStyle>
            <a:lvl1pPr algn="l">
              <a:spcBef>
                <a:spcPts val="200"/>
              </a:spcBef>
              <a:defRPr sz="4000" b="0">
                <a:solidFill>
                  <a:schemeClr val="bg1"/>
                </a:solidFill>
              </a:defRPr>
            </a:lvl1pPr>
            <a:lvl2pPr marL="0" indent="0" algn="l">
              <a:spcBef>
                <a:spcPts val="200"/>
              </a:spcBef>
              <a:buNone/>
              <a:defRPr sz="2200" b="0">
                <a:solidFill>
                  <a:schemeClr val="bg1"/>
                </a:solidFill>
              </a:defRPr>
            </a:lvl2pPr>
          </a:lstStyle>
          <a:p>
            <a:pPr lvl="0"/>
            <a:r>
              <a:rPr lang="en-GB" dirty="0"/>
              <a:t>Click to add title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371840" y="1713332"/>
            <a:ext cx="976312" cy="540000"/>
          </a:xfrm>
          <a:prstGeom prst="rect">
            <a:avLst/>
          </a:prstGeom>
        </p:spPr>
        <p:txBody>
          <a:bodyPr anchor="t"/>
          <a:lstStyle>
            <a:lvl1pPr algn="l">
              <a:spcBef>
                <a:spcPts val="200"/>
              </a:spcBef>
              <a:defRPr sz="4000" b="0">
                <a:solidFill>
                  <a:schemeClr val="bg1"/>
                </a:solidFill>
              </a:defRPr>
            </a:lvl1pPr>
            <a:lvl2pPr marL="0" indent="0" algn="l">
              <a:spcBef>
                <a:spcPts val="200"/>
              </a:spcBef>
              <a:buNone/>
              <a:defRPr sz="2200" b="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No.</a:t>
            </a:r>
          </a:p>
        </p:txBody>
      </p:sp>
    </p:spTree>
    <p:extLst>
      <p:ext uri="{BB962C8B-B14F-4D97-AF65-F5344CB8AC3E}">
        <p14:creationId xmlns:p14="http://schemas.microsoft.com/office/powerpoint/2010/main" val="2324934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 (Gradient)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371475" y="2257200"/>
            <a:ext cx="5632450" cy="1980000"/>
          </a:xfrm>
          <a:prstGeom prst="rect">
            <a:avLst/>
          </a:prstGeom>
        </p:spPr>
        <p:txBody>
          <a:bodyPr anchor="t"/>
          <a:lstStyle>
            <a:lvl1pPr algn="l">
              <a:spcBef>
                <a:spcPts val="200"/>
              </a:spcBef>
              <a:defRPr sz="4000" b="0">
                <a:solidFill>
                  <a:schemeClr val="bg1"/>
                </a:solidFill>
              </a:defRPr>
            </a:lvl1pPr>
            <a:lvl2pPr marL="0" indent="0" algn="l">
              <a:spcBef>
                <a:spcPts val="200"/>
              </a:spcBef>
              <a:buNone/>
              <a:defRPr sz="2200" b="0">
                <a:solidFill>
                  <a:schemeClr val="bg1"/>
                </a:solidFill>
              </a:defRPr>
            </a:lvl2pPr>
          </a:lstStyle>
          <a:p>
            <a:pPr lvl="0"/>
            <a:r>
              <a:rPr lang="en-GB" dirty="0"/>
              <a:t>Click to add title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371840" y="1713332"/>
            <a:ext cx="976312" cy="540000"/>
          </a:xfrm>
          <a:prstGeom prst="rect">
            <a:avLst/>
          </a:prstGeom>
        </p:spPr>
        <p:txBody>
          <a:bodyPr anchor="t"/>
          <a:lstStyle>
            <a:lvl1pPr algn="l">
              <a:spcBef>
                <a:spcPts val="200"/>
              </a:spcBef>
              <a:defRPr sz="4000" b="0">
                <a:solidFill>
                  <a:schemeClr val="bg1"/>
                </a:solidFill>
              </a:defRPr>
            </a:lvl1pPr>
            <a:lvl2pPr marL="0" indent="0" algn="l">
              <a:spcBef>
                <a:spcPts val="200"/>
              </a:spcBef>
              <a:buNone/>
              <a:defRPr sz="2200" b="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No.</a:t>
            </a:r>
          </a:p>
        </p:txBody>
      </p:sp>
    </p:spTree>
    <p:extLst>
      <p:ext uri="{BB962C8B-B14F-4D97-AF65-F5344CB8AC3E}">
        <p14:creationId xmlns:p14="http://schemas.microsoft.com/office/powerpoint/2010/main" val="143073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 header (teal-pattern)"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371475" y="2257200"/>
            <a:ext cx="5632450" cy="1980000"/>
          </a:xfrm>
          <a:prstGeom prst="rect">
            <a:avLst/>
          </a:prstGeom>
        </p:spPr>
        <p:txBody>
          <a:bodyPr anchor="t"/>
          <a:lstStyle>
            <a:lvl1pPr algn="l">
              <a:spcBef>
                <a:spcPts val="200"/>
              </a:spcBef>
              <a:defRPr sz="4000" b="0">
                <a:solidFill>
                  <a:schemeClr val="bg1"/>
                </a:solidFill>
              </a:defRPr>
            </a:lvl1pPr>
            <a:lvl2pPr marL="0" indent="0" algn="l">
              <a:spcBef>
                <a:spcPts val="200"/>
              </a:spcBef>
              <a:buNone/>
              <a:defRPr sz="2200" b="0">
                <a:solidFill>
                  <a:schemeClr val="bg1"/>
                </a:solidFill>
              </a:defRPr>
            </a:lvl2pPr>
          </a:lstStyle>
          <a:p>
            <a:pPr lvl="0"/>
            <a:r>
              <a:rPr lang="en-GB" dirty="0"/>
              <a:t>Click to add title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371840" y="1713332"/>
            <a:ext cx="976312" cy="540000"/>
          </a:xfrm>
          <a:prstGeom prst="rect">
            <a:avLst/>
          </a:prstGeom>
        </p:spPr>
        <p:txBody>
          <a:bodyPr anchor="t"/>
          <a:lstStyle>
            <a:lvl1pPr algn="l">
              <a:spcBef>
                <a:spcPts val="200"/>
              </a:spcBef>
              <a:defRPr sz="4000" b="0">
                <a:solidFill>
                  <a:schemeClr val="bg1"/>
                </a:solidFill>
              </a:defRPr>
            </a:lvl1pPr>
            <a:lvl2pPr marL="0" indent="0" algn="l">
              <a:spcBef>
                <a:spcPts val="200"/>
              </a:spcBef>
              <a:buNone/>
              <a:defRPr sz="2200" b="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No.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3B42F9CB-0589-F398-57FD-3EC1EFF960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9190" t="-710" r="28736" b="56646"/>
          <a:stretch>
            <a:fillRect/>
          </a:stretch>
        </p:blipFill>
        <p:spPr>
          <a:xfrm>
            <a:off x="8629273" y="2100638"/>
            <a:ext cx="3562728" cy="4757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819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 header (blue-pattern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371475" y="2257200"/>
            <a:ext cx="5632450" cy="1980000"/>
          </a:xfrm>
          <a:prstGeom prst="rect">
            <a:avLst/>
          </a:prstGeom>
        </p:spPr>
        <p:txBody>
          <a:bodyPr anchor="t"/>
          <a:lstStyle>
            <a:lvl1pPr algn="l">
              <a:spcBef>
                <a:spcPts val="200"/>
              </a:spcBef>
              <a:defRPr sz="4000" b="0">
                <a:solidFill>
                  <a:schemeClr val="bg1"/>
                </a:solidFill>
              </a:defRPr>
            </a:lvl1pPr>
            <a:lvl2pPr marL="0" indent="0" algn="l">
              <a:spcBef>
                <a:spcPts val="200"/>
              </a:spcBef>
              <a:buNone/>
              <a:defRPr sz="2200" b="0">
                <a:solidFill>
                  <a:schemeClr val="bg1"/>
                </a:solidFill>
              </a:defRPr>
            </a:lvl2pPr>
          </a:lstStyle>
          <a:p>
            <a:pPr lvl="0"/>
            <a:r>
              <a:rPr lang="en-GB" dirty="0"/>
              <a:t>Click to add title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371840" y="1713332"/>
            <a:ext cx="976312" cy="540000"/>
          </a:xfrm>
          <a:prstGeom prst="rect">
            <a:avLst/>
          </a:prstGeom>
        </p:spPr>
        <p:txBody>
          <a:bodyPr anchor="t"/>
          <a:lstStyle>
            <a:lvl1pPr algn="l">
              <a:spcBef>
                <a:spcPts val="200"/>
              </a:spcBef>
              <a:defRPr sz="4000" b="0">
                <a:solidFill>
                  <a:schemeClr val="bg1"/>
                </a:solidFill>
              </a:defRPr>
            </a:lvl1pPr>
            <a:lvl2pPr marL="0" indent="0" algn="l">
              <a:spcBef>
                <a:spcPts val="200"/>
              </a:spcBef>
              <a:buNone/>
              <a:defRPr sz="2200" b="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No.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3B42F9CB-0589-F398-57FD-3EC1EFF960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9128" t="-852" r="28732" b="56719"/>
          <a:stretch>
            <a:fillRect/>
          </a:stretch>
        </p:blipFill>
        <p:spPr>
          <a:xfrm>
            <a:off x="8640223" y="2100640"/>
            <a:ext cx="3562727" cy="475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39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51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Placeholder 1"/>
          <p:cNvSpPr>
            <a:spLocks noGrp="1"/>
          </p:cNvSpPr>
          <p:nvPr>
            <p:ph type="title"/>
          </p:nvPr>
        </p:nvSpPr>
        <p:spPr>
          <a:xfrm>
            <a:off x="371475" y="407734"/>
            <a:ext cx="11455400" cy="4032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92" name="Text Placeholder 2"/>
          <p:cNvSpPr>
            <a:spLocks noGrp="1"/>
          </p:cNvSpPr>
          <p:nvPr>
            <p:ph type="body" idx="1"/>
          </p:nvPr>
        </p:nvSpPr>
        <p:spPr>
          <a:xfrm>
            <a:off x="371476" y="1449387"/>
            <a:ext cx="11451936" cy="450643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-1162249" y="-600255"/>
            <a:ext cx="13699530" cy="7053442"/>
            <a:chOff x="-1162249" y="-600255"/>
            <a:chExt cx="13699530" cy="7053442"/>
          </a:xfrm>
        </p:grpSpPr>
        <p:cxnSp>
          <p:nvCxnSpPr>
            <p:cNvPr id="14" name="Straight Connector 13"/>
            <p:cNvCxnSpPr/>
            <p:nvPr userDrawn="1"/>
          </p:nvCxnSpPr>
          <p:spPr>
            <a:xfrm>
              <a:off x="-256200" y="1435011"/>
              <a:ext cx="180000" cy="0"/>
            </a:xfrm>
            <a:prstGeom prst="line">
              <a:avLst/>
            </a:prstGeom>
            <a:ln w="6350">
              <a:solidFill>
                <a:srgbClr val="85FB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256200" y="6202956"/>
              <a:ext cx="180000" cy="0"/>
            </a:xfrm>
            <a:prstGeom prst="line">
              <a:avLst/>
            </a:prstGeom>
            <a:ln w="6350">
              <a:solidFill>
                <a:srgbClr val="85FB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-256200" y="3426354"/>
              <a:ext cx="180000" cy="0"/>
            </a:xfrm>
            <a:prstGeom prst="line">
              <a:avLst/>
            </a:prstGeom>
            <a:ln w="6350">
              <a:solidFill>
                <a:srgbClr val="85FB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-256200" y="5948198"/>
              <a:ext cx="180000" cy="0"/>
            </a:xfrm>
            <a:prstGeom prst="line">
              <a:avLst/>
            </a:prstGeom>
            <a:ln w="6350">
              <a:solidFill>
                <a:srgbClr val="85FB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 userDrawn="1"/>
          </p:nvSpPr>
          <p:spPr>
            <a:xfrm>
              <a:off x="-747711" y="1370900"/>
              <a:ext cx="438671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 dirty="0">
                  <a:solidFill>
                    <a:schemeClr val="accent2"/>
                  </a:solidFill>
                </a:rPr>
                <a:t>5.50cm</a:t>
              </a:r>
            </a:p>
          </p:txBody>
        </p:sp>
        <p:sp>
          <p:nvSpPr>
            <p:cNvPr id="54" name="TextBox 53"/>
            <p:cNvSpPr txBox="1"/>
            <p:nvPr userDrawn="1"/>
          </p:nvSpPr>
          <p:spPr>
            <a:xfrm>
              <a:off x="-747711" y="3357884"/>
              <a:ext cx="438671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 dirty="0">
                  <a:solidFill>
                    <a:schemeClr val="accent2"/>
                  </a:solidFill>
                </a:rPr>
                <a:t>0 cm</a:t>
              </a:r>
            </a:p>
          </p:txBody>
        </p:sp>
        <p:sp>
          <p:nvSpPr>
            <p:cNvPr id="58" name="TextBox 57"/>
            <p:cNvSpPr txBox="1"/>
            <p:nvPr userDrawn="1"/>
          </p:nvSpPr>
          <p:spPr>
            <a:xfrm>
              <a:off x="-747711" y="5709600"/>
              <a:ext cx="438671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 dirty="0">
                  <a:solidFill>
                    <a:schemeClr val="accent2"/>
                  </a:solidFill>
                </a:rPr>
                <a:t>7 cm</a:t>
              </a:r>
            </a:p>
          </p:txBody>
        </p:sp>
        <p:sp>
          <p:nvSpPr>
            <p:cNvPr id="60" name="TextBox 59"/>
            <p:cNvSpPr txBox="1"/>
            <p:nvPr userDrawn="1"/>
          </p:nvSpPr>
          <p:spPr>
            <a:xfrm>
              <a:off x="304800" y="-437436"/>
              <a:ext cx="438671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GB" sz="800" dirty="0">
                  <a:solidFill>
                    <a:schemeClr val="accent2"/>
                  </a:solidFill>
                </a:rPr>
                <a:t>15.9cm</a:t>
              </a:r>
            </a:p>
          </p:txBody>
        </p:sp>
        <p:sp>
          <p:nvSpPr>
            <p:cNvPr id="72" name="TextBox 71"/>
            <p:cNvSpPr txBox="1"/>
            <p:nvPr userDrawn="1"/>
          </p:nvSpPr>
          <p:spPr>
            <a:xfrm>
              <a:off x="11426031" y="-437436"/>
              <a:ext cx="438671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 dirty="0">
                  <a:solidFill>
                    <a:schemeClr val="accent2"/>
                  </a:solidFill>
                </a:rPr>
                <a:t>15.9 cm</a:t>
              </a:r>
            </a:p>
          </p:txBody>
        </p:sp>
        <p:cxnSp>
          <p:nvCxnSpPr>
            <p:cNvPr id="5" name="Straight Connector 4"/>
            <p:cNvCxnSpPr/>
            <p:nvPr userDrawn="1"/>
          </p:nvCxnSpPr>
          <p:spPr>
            <a:xfrm>
              <a:off x="371113" y="-265725"/>
              <a:ext cx="0" cy="180000"/>
            </a:xfrm>
            <a:prstGeom prst="line">
              <a:avLst/>
            </a:prstGeom>
            <a:ln w="6350">
              <a:solidFill>
                <a:srgbClr val="85FB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 userDrawn="1"/>
          </p:nvSpPr>
          <p:spPr>
            <a:xfrm>
              <a:off x="-1143000" y="5832711"/>
              <a:ext cx="83396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 dirty="0">
                  <a:solidFill>
                    <a:schemeClr val="accent2"/>
                  </a:solidFill>
                </a:rPr>
                <a:t>Content Bottom</a:t>
              </a:r>
            </a:p>
          </p:txBody>
        </p:sp>
        <p:sp>
          <p:nvSpPr>
            <p:cNvPr id="86" name="TextBox 85"/>
            <p:cNvSpPr txBox="1"/>
            <p:nvPr userDrawn="1"/>
          </p:nvSpPr>
          <p:spPr>
            <a:xfrm>
              <a:off x="-1143000" y="1494011"/>
              <a:ext cx="83396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 dirty="0">
                  <a:solidFill>
                    <a:schemeClr val="accent2"/>
                  </a:solidFill>
                </a:rPr>
                <a:t>Content Top</a:t>
              </a:r>
            </a:p>
          </p:txBody>
        </p:sp>
        <p:sp>
          <p:nvSpPr>
            <p:cNvPr id="88" name="TextBox 87"/>
            <p:cNvSpPr txBox="1"/>
            <p:nvPr userDrawn="1"/>
          </p:nvSpPr>
          <p:spPr>
            <a:xfrm>
              <a:off x="-590537" y="-438330"/>
              <a:ext cx="83396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 dirty="0">
                  <a:solidFill>
                    <a:schemeClr val="accent2"/>
                  </a:solidFill>
                </a:rPr>
                <a:t>Left Margin</a:t>
              </a:r>
            </a:p>
          </p:txBody>
        </p:sp>
        <p:sp>
          <p:nvSpPr>
            <p:cNvPr id="89" name="TextBox 88"/>
            <p:cNvSpPr txBox="1"/>
            <p:nvPr userDrawn="1"/>
          </p:nvSpPr>
          <p:spPr>
            <a:xfrm>
              <a:off x="11898039" y="-438330"/>
              <a:ext cx="639242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GB" sz="800" dirty="0">
                  <a:solidFill>
                    <a:schemeClr val="accent2"/>
                  </a:solidFill>
                </a:rPr>
                <a:t>Right Margin</a:t>
              </a:r>
            </a:p>
          </p:txBody>
        </p:sp>
        <p:cxnSp>
          <p:nvCxnSpPr>
            <p:cNvPr id="98" name="Straight Connector 97"/>
            <p:cNvCxnSpPr/>
            <p:nvPr userDrawn="1"/>
          </p:nvCxnSpPr>
          <p:spPr>
            <a:xfrm>
              <a:off x="6096000" y="-363357"/>
              <a:ext cx="0" cy="180000"/>
            </a:xfrm>
            <a:prstGeom prst="line">
              <a:avLst/>
            </a:prstGeom>
            <a:ln w="63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 userDrawn="1"/>
          </p:nvSpPr>
          <p:spPr>
            <a:xfrm>
              <a:off x="5914719" y="-600255"/>
              <a:ext cx="362256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800" dirty="0">
                  <a:solidFill>
                    <a:schemeClr val="accent2"/>
                  </a:solidFill>
                </a:rPr>
                <a:t>Middle </a:t>
              </a:r>
              <a:br>
                <a:rPr lang="en-GB" sz="800" dirty="0">
                  <a:solidFill>
                    <a:schemeClr val="accent2"/>
                  </a:solidFill>
                </a:rPr>
              </a:br>
              <a:r>
                <a:rPr lang="en-GB" sz="800" dirty="0">
                  <a:solidFill>
                    <a:schemeClr val="accent2"/>
                  </a:solidFill>
                </a:rPr>
                <a:t>0cm </a:t>
              </a:r>
            </a:p>
          </p:txBody>
        </p:sp>
        <p:sp>
          <p:nvSpPr>
            <p:cNvPr id="101" name="TextBox 100"/>
            <p:cNvSpPr txBox="1"/>
            <p:nvPr userDrawn="1"/>
          </p:nvSpPr>
          <p:spPr>
            <a:xfrm>
              <a:off x="5636264" y="-208836"/>
              <a:ext cx="362256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800" dirty="0">
                  <a:solidFill>
                    <a:schemeClr val="accent2"/>
                  </a:solidFill>
                </a:rPr>
                <a:t>0.26cm</a:t>
              </a:r>
            </a:p>
          </p:txBody>
        </p:sp>
        <p:cxnSp>
          <p:nvCxnSpPr>
            <p:cNvPr id="104" name="Straight Connector 103"/>
            <p:cNvCxnSpPr/>
            <p:nvPr userDrawn="1"/>
          </p:nvCxnSpPr>
          <p:spPr>
            <a:xfrm>
              <a:off x="6000389" y="-265725"/>
              <a:ext cx="0" cy="180000"/>
            </a:xfrm>
            <a:prstGeom prst="line">
              <a:avLst/>
            </a:prstGeom>
            <a:ln w="63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 userDrawn="1"/>
          </p:nvCxnSpPr>
          <p:spPr>
            <a:xfrm>
              <a:off x="6190362" y="-265725"/>
              <a:ext cx="0" cy="180000"/>
            </a:xfrm>
            <a:prstGeom prst="line">
              <a:avLst/>
            </a:prstGeom>
            <a:ln w="63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/>
            <p:cNvSpPr txBox="1"/>
            <p:nvPr userDrawn="1"/>
          </p:nvSpPr>
          <p:spPr>
            <a:xfrm>
              <a:off x="6191102" y="-208836"/>
              <a:ext cx="362256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800" dirty="0">
                  <a:solidFill>
                    <a:schemeClr val="accent2"/>
                  </a:solidFill>
                </a:rPr>
                <a:t>0.26cm</a:t>
              </a:r>
            </a:p>
          </p:txBody>
        </p:sp>
        <p:cxnSp>
          <p:nvCxnSpPr>
            <p:cNvPr id="107" name="Straight Connector 106"/>
            <p:cNvCxnSpPr/>
            <p:nvPr userDrawn="1"/>
          </p:nvCxnSpPr>
          <p:spPr>
            <a:xfrm>
              <a:off x="11823411" y="-265725"/>
              <a:ext cx="0" cy="180000"/>
            </a:xfrm>
            <a:prstGeom prst="line">
              <a:avLst/>
            </a:prstGeom>
            <a:ln w="6350">
              <a:solidFill>
                <a:srgbClr val="85FB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 userDrawn="1"/>
          </p:nvCxnSpPr>
          <p:spPr>
            <a:xfrm>
              <a:off x="-256200" y="407734"/>
              <a:ext cx="180000" cy="0"/>
            </a:xfrm>
            <a:prstGeom prst="line">
              <a:avLst/>
            </a:prstGeom>
            <a:ln w="6350">
              <a:solidFill>
                <a:srgbClr val="85FB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/>
            <p:cNvSpPr txBox="1"/>
            <p:nvPr userDrawn="1"/>
          </p:nvSpPr>
          <p:spPr>
            <a:xfrm>
              <a:off x="-747711" y="386341"/>
              <a:ext cx="438671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 dirty="0">
                  <a:solidFill>
                    <a:schemeClr val="accent2"/>
                  </a:solidFill>
                </a:rPr>
                <a:t>8.4cm</a:t>
              </a:r>
            </a:p>
          </p:txBody>
        </p:sp>
        <p:sp>
          <p:nvSpPr>
            <p:cNvPr id="110" name="TextBox 109"/>
            <p:cNvSpPr txBox="1"/>
            <p:nvPr userDrawn="1"/>
          </p:nvSpPr>
          <p:spPr>
            <a:xfrm>
              <a:off x="-1143000" y="509452"/>
              <a:ext cx="83396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 dirty="0">
                  <a:solidFill>
                    <a:schemeClr val="accent2"/>
                  </a:solidFill>
                </a:rPr>
                <a:t>Title Top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925CEB6-6DDA-49BF-824C-CFA9D8A07E3F}"/>
                </a:ext>
              </a:extLst>
            </p:cNvPr>
            <p:cNvSpPr txBox="1"/>
            <p:nvPr userDrawn="1"/>
          </p:nvSpPr>
          <p:spPr>
            <a:xfrm>
              <a:off x="-766960" y="6206965"/>
              <a:ext cx="438671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 dirty="0">
                  <a:solidFill>
                    <a:schemeClr val="accent2"/>
                  </a:solidFill>
                </a:rPr>
                <a:t>7.70 cm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1658A23-15A2-4406-AF7E-89707B5575E7}"/>
                </a:ext>
              </a:extLst>
            </p:cNvPr>
            <p:cNvSpPr txBox="1"/>
            <p:nvPr userDrawn="1"/>
          </p:nvSpPr>
          <p:spPr>
            <a:xfrm>
              <a:off x="-1162249" y="6330076"/>
              <a:ext cx="83396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 dirty="0">
                  <a:solidFill>
                    <a:schemeClr val="accent2"/>
                  </a:solidFill>
                </a:rPr>
                <a:t>Image Bottom</a:t>
              </a:r>
            </a:p>
          </p:txBody>
        </p:sp>
      </p:grp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314C844D-A5F7-B0AD-7C8B-1F71318F65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04834" y="6390000"/>
            <a:ext cx="7020421" cy="19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GB" dirty="0"/>
              <a:t>Footer goes here – font size 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1656CA-15D3-5A5B-6F3C-96700B7FC5D1}"/>
              </a:ext>
            </a:extLst>
          </p:cNvPr>
          <p:cNvSpPr/>
          <p:nvPr userDrawn="1"/>
        </p:nvSpPr>
        <p:spPr bwMode="ltGray">
          <a:xfrm>
            <a:off x="1" y="6759575"/>
            <a:ext cx="12191999" cy="98426"/>
          </a:xfrm>
          <a:prstGeom prst="rect">
            <a:avLst/>
          </a:prstGeom>
          <a:gradFill>
            <a:gsLst>
              <a:gs pos="0">
                <a:srgbClr val="00A8B8"/>
              </a:gs>
              <a:gs pos="100000">
                <a:srgbClr val="2EEFEE"/>
              </a:gs>
            </a:gsLst>
            <a:lin ang="0" scaled="1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pt-BR" sz="1600" b="0" dirty="0" err="1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ABFA495-BCC8-6635-35CA-D8ABBA82B230}"/>
              </a:ext>
            </a:extLst>
          </p:cNvPr>
          <p:cNvGrpSpPr/>
          <p:nvPr userDrawn="1"/>
        </p:nvGrpSpPr>
        <p:grpSpPr>
          <a:xfrm>
            <a:off x="7081185" y="-600255"/>
            <a:ext cx="3909599" cy="486636"/>
            <a:chOff x="7385834" y="-516819"/>
            <a:chExt cx="3239278" cy="4032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1CD17F3-E8F5-921D-E644-C029462888C3}"/>
                </a:ext>
              </a:extLst>
            </p:cNvPr>
            <p:cNvSpPr/>
            <p:nvPr userDrawn="1"/>
          </p:nvSpPr>
          <p:spPr bwMode="ltGray">
            <a:xfrm>
              <a:off x="7385834" y="-516819"/>
              <a:ext cx="403200" cy="403200"/>
            </a:xfrm>
            <a:prstGeom prst="rect">
              <a:avLst/>
            </a:prstGeom>
            <a:solidFill>
              <a:srgbClr val="00A8B8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pt-BR" sz="1600" b="0" dirty="0" err="1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13ACF41-75CA-857E-487D-0BAFC5BA7A16}"/>
                </a:ext>
              </a:extLst>
            </p:cNvPr>
            <p:cNvSpPr/>
            <p:nvPr userDrawn="1"/>
          </p:nvSpPr>
          <p:spPr bwMode="ltGray">
            <a:xfrm>
              <a:off x="7792427" y="-516819"/>
              <a:ext cx="403200" cy="403200"/>
            </a:xfrm>
            <a:prstGeom prst="rect">
              <a:avLst/>
            </a:prstGeom>
            <a:solidFill>
              <a:srgbClr val="004A5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pt-BR" sz="1600" b="0" dirty="0" err="1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8412259-69D9-1980-5017-42770AA652AD}"/>
                </a:ext>
              </a:extLst>
            </p:cNvPr>
            <p:cNvSpPr/>
            <p:nvPr userDrawn="1"/>
          </p:nvSpPr>
          <p:spPr bwMode="ltGray">
            <a:xfrm>
              <a:off x="8198635" y="-516819"/>
              <a:ext cx="403200" cy="403200"/>
            </a:xfrm>
            <a:prstGeom prst="rect">
              <a:avLst/>
            </a:prstGeom>
            <a:solidFill>
              <a:srgbClr val="FFD61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pt-BR" sz="1600" b="0" dirty="0" err="1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3AB4767-06A0-40B0-A88A-38CD1B95C499}"/>
                </a:ext>
              </a:extLst>
            </p:cNvPr>
            <p:cNvSpPr/>
            <p:nvPr userDrawn="1"/>
          </p:nvSpPr>
          <p:spPr bwMode="ltGray">
            <a:xfrm>
              <a:off x="8605387" y="-516819"/>
              <a:ext cx="403200" cy="403200"/>
            </a:xfrm>
            <a:prstGeom prst="rect">
              <a:avLst/>
            </a:prstGeom>
            <a:solidFill>
              <a:srgbClr val="2EEFEE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pt-BR" sz="1600" b="0" dirty="0" err="1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A9AC594-550E-3839-C4F1-75DE455D7605}"/>
                </a:ext>
              </a:extLst>
            </p:cNvPr>
            <p:cNvSpPr/>
            <p:nvPr userDrawn="1"/>
          </p:nvSpPr>
          <p:spPr bwMode="ltGray">
            <a:xfrm>
              <a:off x="9007883" y="-516819"/>
              <a:ext cx="403200" cy="403200"/>
            </a:xfrm>
            <a:prstGeom prst="rect">
              <a:avLst/>
            </a:prstGeom>
            <a:solidFill>
              <a:srgbClr val="0AF0B8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pt-BR" sz="1600" b="0" dirty="0" err="1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D5DC5D5-7532-CB48-3836-53EF3BC39BC0}"/>
                </a:ext>
              </a:extLst>
            </p:cNvPr>
            <p:cNvSpPr/>
            <p:nvPr userDrawn="1"/>
          </p:nvSpPr>
          <p:spPr bwMode="ltGray">
            <a:xfrm>
              <a:off x="9408387" y="-516819"/>
              <a:ext cx="403200" cy="403200"/>
            </a:xfrm>
            <a:prstGeom prst="rect">
              <a:avLst/>
            </a:prstGeom>
            <a:solidFill>
              <a:srgbClr val="F871A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pt-BR" sz="1600" b="0" dirty="0" err="1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E877D7F-AE9C-DF89-EDFE-5AAFF75C12F8}"/>
                </a:ext>
              </a:extLst>
            </p:cNvPr>
            <p:cNvSpPr/>
            <p:nvPr userDrawn="1"/>
          </p:nvSpPr>
          <p:spPr bwMode="ltGray">
            <a:xfrm>
              <a:off x="9818373" y="-516819"/>
              <a:ext cx="403200" cy="403200"/>
            </a:xfrm>
            <a:prstGeom prst="rect">
              <a:avLst/>
            </a:prstGeom>
            <a:solidFill>
              <a:srgbClr val="0179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pt-BR" sz="1600" b="0" dirty="0" err="1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4EEF38B-4BA8-FAFF-0835-14FFD23E584C}"/>
                </a:ext>
              </a:extLst>
            </p:cNvPr>
            <p:cNvSpPr/>
            <p:nvPr userDrawn="1"/>
          </p:nvSpPr>
          <p:spPr bwMode="ltGray">
            <a:xfrm>
              <a:off x="10221912" y="-516819"/>
              <a:ext cx="403200" cy="403200"/>
            </a:xfrm>
            <a:prstGeom prst="rect">
              <a:avLst/>
            </a:prstGeom>
            <a:solidFill>
              <a:srgbClr val="FF8200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pt-BR" sz="1600" b="0" dirty="0" err="1"/>
            </a:p>
          </p:txBody>
        </p:sp>
      </p:grp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F5A9E870-4B5A-7925-EF8E-35FA096F0A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3513" y="6390000"/>
            <a:ext cx="2603363" cy="1968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GB" sz="1050" dirty="0"/>
              <a:t>Report/Presentation Name </a:t>
            </a:r>
            <a:r>
              <a:rPr lang="en-GB" dirty="0"/>
              <a:t>| </a:t>
            </a:r>
            <a:fld id="{4034BEE3-566C-4068-A777-C3A4762E861B}" type="slidenum">
              <a:rPr lang="en-GB" smtClean="0"/>
              <a:pPr/>
              <a:t>‹Nº›</a:t>
            </a:fld>
            <a:endParaRPr lang="en-GB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2228872E-0097-252B-BF28-76CB82BFE261}"/>
              </a:ext>
            </a:extLst>
          </p:cNvPr>
          <p:cNvPicPr>
            <a:picLocks noChangeAspect="1"/>
          </p:cNvPicPr>
          <p:nvPr userDrawn="1">
            <p:custDataLst>
              <p:tags r:id="rId49"/>
            </p:custDataLst>
          </p:nvPr>
        </p:nvPicPr>
        <p:blipFill>
          <a:blip r:embed="rId50">
            <a:extLst>
              <a:ext uri="{96DAC541-7B7A-43D3-8B79-37D633B846F1}">
                <asvg:svgBlip xmlns:asvg="http://schemas.microsoft.com/office/drawing/2016/SVG/main" r:embed="rId51"/>
              </a:ext>
            </a:extLst>
          </a:blip>
          <a:srcRect t="33184" b="33184"/>
          <a:stretch/>
        </p:blipFill>
        <p:spPr>
          <a:xfrm>
            <a:off x="269875" y="6311809"/>
            <a:ext cx="1460500" cy="36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662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80" r:id="rId2"/>
    <p:sldLayoutId id="2147483882" r:id="rId3"/>
    <p:sldLayoutId id="2147483894" r:id="rId4"/>
    <p:sldLayoutId id="2147483697" r:id="rId5"/>
    <p:sldLayoutId id="2147483696" r:id="rId6"/>
    <p:sldLayoutId id="2147483899" r:id="rId7"/>
    <p:sldLayoutId id="2147483877" r:id="rId8"/>
    <p:sldLayoutId id="2147483878" r:id="rId9"/>
    <p:sldLayoutId id="2147483879" r:id="rId10"/>
    <p:sldLayoutId id="2147483844" r:id="rId11"/>
    <p:sldLayoutId id="2147483761" r:id="rId12"/>
    <p:sldLayoutId id="2147483762" r:id="rId13"/>
    <p:sldLayoutId id="2147483763" r:id="rId14"/>
    <p:sldLayoutId id="2147483764" r:id="rId15"/>
    <p:sldLayoutId id="2147483765" r:id="rId16"/>
    <p:sldLayoutId id="2147483766" r:id="rId17"/>
    <p:sldLayoutId id="2147483767" r:id="rId18"/>
    <p:sldLayoutId id="2147483768" r:id="rId19"/>
    <p:sldLayoutId id="2147483769" r:id="rId20"/>
    <p:sldLayoutId id="2147483770" r:id="rId21"/>
    <p:sldLayoutId id="2147483771" r:id="rId22"/>
    <p:sldLayoutId id="2147483772" r:id="rId23"/>
    <p:sldLayoutId id="2147483773" r:id="rId24"/>
    <p:sldLayoutId id="2147483774" r:id="rId25"/>
    <p:sldLayoutId id="2147483827" r:id="rId26"/>
    <p:sldLayoutId id="2147483829" r:id="rId27"/>
    <p:sldLayoutId id="2147483845" r:id="rId28"/>
    <p:sldLayoutId id="2147483830" r:id="rId29"/>
    <p:sldLayoutId id="2147483847" r:id="rId30"/>
    <p:sldLayoutId id="2147483848" r:id="rId31"/>
    <p:sldLayoutId id="2147483849" r:id="rId32"/>
    <p:sldLayoutId id="2147483850" r:id="rId33"/>
    <p:sldLayoutId id="2147483851" r:id="rId34"/>
    <p:sldLayoutId id="2147483775" r:id="rId35"/>
    <p:sldLayoutId id="2147483897" r:id="rId36"/>
    <p:sldLayoutId id="2147483887" r:id="rId37"/>
    <p:sldLayoutId id="2147483889" r:id="rId38"/>
    <p:sldLayoutId id="2147483890" r:id="rId39"/>
    <p:sldLayoutId id="2147483891" r:id="rId40"/>
    <p:sldLayoutId id="2147483892" r:id="rId41"/>
    <p:sldLayoutId id="2147483893" r:id="rId42"/>
    <p:sldLayoutId id="2147483883" r:id="rId43"/>
    <p:sldLayoutId id="2147483886" r:id="rId44"/>
    <p:sldLayoutId id="2147483898" r:id="rId45"/>
    <p:sldLayoutId id="2147483895" r:id="rId46"/>
    <p:sldLayoutId id="2147483896" r:id="rId4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100000"/>
        </a:lnSpc>
        <a:spcBef>
          <a:spcPts val="600"/>
        </a:spcBef>
        <a:buNone/>
        <a:defRPr sz="2400" b="1" kern="1200">
          <a:solidFill>
            <a:schemeClr val="tx2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None/>
        <a:defRPr sz="16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1pPr>
      <a:lvl2pPr marL="357188" indent="-179388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tabLst/>
        <a:defRPr sz="16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2pPr>
      <a:lvl3pPr marL="534988" indent="-1778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tabLst/>
        <a:defRPr sz="16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3pPr>
      <a:lvl4pPr marL="758825" indent="-179388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tabLst/>
        <a:defRPr sz="16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4pPr>
      <a:lvl5pPr marL="982663" indent="-179388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tabLst/>
        <a:defRPr sz="16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orient="horz" pos="2160" userDrawn="1">
          <p15:clr>
            <a:srgbClr val="F26B43"/>
          </p15:clr>
        </p15:guide>
        <p15:guide id="14" pos="7446" userDrawn="1">
          <p15:clr>
            <a:srgbClr val="F26B43"/>
          </p15:clr>
        </p15:guide>
        <p15:guide id="28" orient="horz" pos="913" userDrawn="1">
          <p15:clr>
            <a:srgbClr val="F26B43"/>
          </p15:clr>
        </p15:guide>
        <p15:guide id="29" orient="horz" pos="255" userDrawn="1">
          <p15:clr>
            <a:srgbClr val="F26B43"/>
          </p15:clr>
        </p15:guide>
        <p15:guide id="33" orient="horz" pos="3748" userDrawn="1">
          <p15:clr>
            <a:srgbClr val="F26B43"/>
          </p15:clr>
        </p15:guide>
        <p15:guide id="35" pos="234" userDrawn="1">
          <p15:clr>
            <a:srgbClr val="F26B43"/>
          </p15:clr>
        </p15:guide>
        <p15:guide id="36" pos="3840" userDrawn="1">
          <p15:clr>
            <a:srgbClr val="F26B43"/>
          </p15:clr>
        </p15:guide>
        <p15:guide id="37" pos="3782" userDrawn="1">
          <p15:clr>
            <a:srgbClr val="F26B43"/>
          </p15:clr>
        </p15:guide>
        <p15:guide id="38" pos="3900" userDrawn="1">
          <p15:clr>
            <a:srgbClr val="F26B43"/>
          </p15:clr>
        </p15:guide>
        <p15:guide id="39" orient="horz" pos="390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0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576ED38-EF52-245C-02A0-7A1C0FCFE2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25" y="1192281"/>
            <a:ext cx="8334375" cy="490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B9386EA-689E-22B2-2BE8-947F91FDE3C6}"/>
              </a:ext>
            </a:extLst>
          </p:cNvPr>
          <p:cNvSpPr/>
          <p:nvPr/>
        </p:nvSpPr>
        <p:spPr bwMode="ltGray">
          <a:xfrm>
            <a:off x="1" y="0"/>
            <a:ext cx="12191999" cy="6858000"/>
          </a:xfrm>
          <a:prstGeom prst="rect">
            <a:avLst/>
          </a:prstGeom>
          <a:gradFill flip="none" rotWithShape="1">
            <a:gsLst>
              <a:gs pos="4000">
                <a:srgbClr val="001C20">
                  <a:alpha val="94974"/>
                </a:srgbClr>
              </a:gs>
              <a:gs pos="75000">
                <a:schemeClr val="bg2">
                  <a:alpha val="0"/>
                </a:schemeClr>
              </a:gs>
            </a:gsLst>
            <a:lin ang="1200000" scaled="0"/>
            <a:tileRect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s-MX" sz="1600" b="0" noProof="0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92067E55-896D-1F41-2D43-E0E51055B15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32199" b="32199"/>
          <a:stretch/>
        </p:blipFill>
        <p:spPr>
          <a:xfrm>
            <a:off x="198783" y="479498"/>
            <a:ext cx="2669441" cy="712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460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CKSLIDES" val="6.1"/>
  <p:tag name="VERSIONID" val="711"/>
  <p:tag name="EXCLUDEHIDDENSLIDES" val="False"/>
  <p:tag name="NUMBEROFPAGES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" val="CORPORATE_FOOTER"/>
  <p:tag name="LOGO_POSITION" val="FOOTER"/>
  <p:tag name="LOGO_ORDER" val="1"/>
  <p:tag name="TEMPLATEVERSION" val="7.1"/>
  <p:tag name="VERSIONNUMBER" val="71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" val="CORPORATE_FOOTER"/>
  <p:tag name="LOGO_POSITION" val="FOOTER"/>
  <p:tag name="LOGO_ORDER" val="1"/>
  <p:tag name="TEMPLATEVERSION" val="7.1"/>
  <p:tag name="VERSIONNUMBER" val="71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" val="CORPORATE_FOOTER"/>
  <p:tag name="LOGO_POSITION" val="FOOTER"/>
  <p:tag name="LOGO_ORDER" val="1"/>
  <p:tag name="TEMPLATEVERSION" val="7.1"/>
  <p:tag name="VERSIONNUMBER" val="71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" val="CORPORATE_FOOTER"/>
  <p:tag name="LOGO_POSITION" val="FOOTER"/>
  <p:tag name="LOGO_ORDER" val="1"/>
  <p:tag name="TEMPLATEVERSION" val="7.1"/>
  <p:tag name="VERSIONNUMBER" val="71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" val="CORPORATE_FOOTER"/>
  <p:tag name="LOGO_POSITION" val="FOOTER"/>
  <p:tag name="LOGO_ORDER" val="1"/>
  <p:tag name="TEMPLATEVERSION" val="7.1"/>
  <p:tag name="VERSIONNUMBER" val="71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" val="CORPORATE_FOOTER"/>
  <p:tag name="LOGO_POSITION" val="FOOTER"/>
  <p:tag name="LOGO_ORDER" val="1"/>
  <p:tag name="TEMPLATEVERSION" val="7.1"/>
  <p:tag name="VERSIONNUMBER" val="71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" val="CORPORATE_FOOTER"/>
  <p:tag name="LOGO_POSITION" val="FOOTER"/>
  <p:tag name="LOGO_ORDER" val="1"/>
  <p:tag name="TEMPLATEVERSION" val="7.1"/>
  <p:tag name="VERSIONNUMBER" val="71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" val="CORPORATE_FOOTER"/>
  <p:tag name="LOGO_POSITION" val="FOOTER"/>
  <p:tag name="LOGO_ORDER" val="1"/>
  <p:tag name="TEMPLATEVERSION" val="7.1"/>
  <p:tag name="VERSIONNUMBER" val="71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" val="CORPORATE_FOOTER"/>
  <p:tag name="LOGO_POSITION" val="FOOTER"/>
  <p:tag name="LOGO_ORDER" val="1"/>
  <p:tag name="TEMPLATEVERSION" val="7.1"/>
  <p:tag name="VERSIONNUMBER" val="71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" val="CORPORATE_FOOTER"/>
  <p:tag name="LOGO_POSITION" val="FOOTER"/>
  <p:tag name="LOGO_ORDER" val="1"/>
  <p:tag name="TEMPLATEVERSION" val="7.1"/>
  <p:tag name="VERSIONNUMBER" val="71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" val="CORPORATE_FOOTER"/>
  <p:tag name="LOGO_POSITION" val="FOOTER"/>
  <p:tag name="LOGO_ORDER" val="1"/>
  <p:tag name="TEMPLATEVERSION" val="7.1"/>
  <p:tag name="VERSIONNUMBER" val="71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" val="CORPORATE_FOOTER"/>
  <p:tag name="LOGO_POSITION" val="FOOTER"/>
  <p:tag name="LOGO_ORDER" val="1"/>
  <p:tag name="TEMPLATEVERSION" val="7.1"/>
  <p:tag name="VERSIONNUMBER" val="71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" val="CORPORATE_FOOTER"/>
  <p:tag name="LOGO_POSITION" val="FOOTER"/>
  <p:tag name="LOGO_ORDER" val="1"/>
  <p:tag name="TEMPLATEVERSION" val="7.1"/>
  <p:tag name="VERSIONNUMBER" val="71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" val="CORPORATE_FOOTER"/>
  <p:tag name="LOGO_POSITION" val="FOOTER"/>
  <p:tag name="LOGO_ORDER" val="1"/>
  <p:tag name="TEMPLATEVERSION" val="7.1"/>
  <p:tag name="VERSIONNUMBER" val="71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" val="CORPORATE_FOOTER"/>
  <p:tag name="LOGO_POSITION" val="FOOTER"/>
  <p:tag name="LOGO_ORDER" val="1"/>
  <p:tag name="TEMPLATEVERSION" val="7.1"/>
  <p:tag name="VERSIONNUMBER" val="71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" val="CORPORATE_FOOTER"/>
  <p:tag name="LOGO_POSITION" val="FOOTER"/>
  <p:tag name="LOGO_ORDER" val="1"/>
  <p:tag name="TEMPLATEVERSION" val="7.1"/>
  <p:tag name="VERSIONNUMBER" val="71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" val="CORPORATE_FOOTER"/>
  <p:tag name="LOGO_POSITION" val="FOOTER"/>
  <p:tag name="LOGO_ORDER" val="1"/>
  <p:tag name="TEMPLATEVERSION" val="7.1"/>
  <p:tag name="VERSIONNUMBER" val="71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" val="CORPORATE_FOOTER"/>
  <p:tag name="LOGO_POSITION" val="FOOTER"/>
  <p:tag name="LOGO_ORDER" val="1"/>
  <p:tag name="TEMPLATEVERSION" val="7.1"/>
  <p:tag name="VERSIONNUMBER" val="71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" val="CORPORATE_FOOTER"/>
  <p:tag name="LOGO_POSITION" val="FOOTER"/>
  <p:tag name="LOGO_ORDER" val="1"/>
  <p:tag name="TEMPLATEVERSION" val="7.1"/>
  <p:tag name="VERSIONNUMBER" val="711"/>
</p:tagLst>
</file>

<file path=ppt/theme/theme1.xml><?xml version="1.0" encoding="utf-8"?>
<a:theme xmlns:a="http://schemas.openxmlformats.org/drawingml/2006/main" name="Kantar template master">
  <a:themeElements>
    <a:clrScheme name="Worldpanel">
      <a:dk1>
        <a:srgbClr val="000000"/>
      </a:dk1>
      <a:lt1>
        <a:srgbClr val="FFFFFF"/>
      </a:lt1>
      <a:dk2>
        <a:srgbClr val="01A7B7"/>
      </a:dk2>
      <a:lt2>
        <a:srgbClr val="014952"/>
      </a:lt2>
      <a:accent1>
        <a:srgbClr val="FFD528"/>
      </a:accent1>
      <a:accent2>
        <a:srgbClr val="2EEFEE"/>
      </a:accent2>
      <a:accent3>
        <a:srgbClr val="0CEFB7"/>
      </a:accent3>
      <a:accent4>
        <a:srgbClr val="F771A0"/>
      </a:accent4>
      <a:accent5>
        <a:srgbClr val="0078FC"/>
      </a:accent5>
      <a:accent6>
        <a:srgbClr val="FF8215"/>
      </a:accent6>
      <a:hlink>
        <a:srgbClr val="00E759"/>
      </a:hlink>
      <a:folHlink>
        <a:srgbClr val="96607D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1"/>
        </a:solidFill>
        <a:ln w="12700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sz="1600" b="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1600" dirty="0" err="1" smtClean="0"/>
        </a:defPPr>
      </a:lstStyle>
    </a:txDef>
  </a:objectDefaults>
  <a:extraClrSchemeLst/>
  <a:custClrLst>
    <a:custClr name="Significance red">
      <a:srgbClr val="E10000"/>
    </a:custClr>
    <a:custClr name="Significance red light">
      <a:srgbClr val="ED6666"/>
    </a:custClr>
    <a:custClr name="Significance green">
      <a:srgbClr val="00D200"/>
    </a:custClr>
    <a:custClr name="Significance green light">
      <a:srgbClr val="66E466"/>
    </a:custClr>
    <a:custClr name="Custom light blue">
      <a:srgbClr val="00B6FF"/>
    </a:custClr>
    <a:custClr name="Custom light green">
      <a:srgbClr val="9EE900"/>
    </a:custClr>
    <a:custClr name="Custom magenta">
      <a:srgbClr val="C700D3"/>
    </a:custClr>
  </a:custClrLst>
  <a:extLst>
    <a:ext uri="{05A4C25C-085E-4340-85A3-A5531E510DB2}">
      <thm15:themeFamily xmlns:thm15="http://schemas.microsoft.com/office/thememl/2012/main" name="Kantar presentation template 16x9 Mar 12.potx" id="{F6463E93-BC8D-4EE7-9463-47D6D4783996}" vid="{94262253-D2DA-4D89-B5F7-49E22B4F7E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Significance red">
      <a:srgbClr val="E10000"/>
    </a:custClr>
    <a:custClr name="Significance red light">
      <a:srgbClr val="ED6666"/>
    </a:custClr>
    <a:custClr name="Significance green">
      <a:srgbClr val="00D200"/>
    </a:custClr>
    <a:custClr name="Significance green light">
      <a:srgbClr val="66E466"/>
    </a:custClr>
    <a:custClr name="Custom light blue">
      <a:srgbClr val="00B6FF"/>
    </a:custClr>
    <a:custClr name="Custom light green">
      <a:srgbClr val="9EE900"/>
    </a:custClr>
    <a:custClr name="Custom magenta">
      <a:srgbClr val="C700D3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Significance red">
      <a:srgbClr val="E10000"/>
    </a:custClr>
    <a:custClr name="Significance red light">
      <a:srgbClr val="ED6666"/>
    </a:custClr>
    <a:custClr name="Significance green">
      <a:srgbClr val="00D200"/>
    </a:custClr>
    <a:custClr name="Significance green light">
      <a:srgbClr val="66E466"/>
    </a:custClr>
    <a:custClr name="Custom light blue">
      <a:srgbClr val="00B6FF"/>
    </a:custClr>
    <a:custClr name="Custom light green">
      <a:srgbClr val="9EE900"/>
    </a:custClr>
    <a:custClr name="Custom magenta">
      <a:srgbClr val="C700D3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5f5c1ff-a3c5-44dd-9db4-c2b03110b401">
      <Terms xmlns="http://schemas.microsoft.com/office/infopath/2007/PartnerControls"/>
    </lcf76f155ced4ddcb4097134ff3c332f>
    <TaxCatchAll xmlns="624e51cf-cfdd-4a8e-a169-534b8633fbcd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56703363BD98846A62F9898DE8EBB35" ma:contentTypeVersion="18" ma:contentTypeDescription="Crie um novo documento." ma:contentTypeScope="" ma:versionID="e3008465497fd97765e695ce7750751b">
  <xsd:schema xmlns:xsd="http://www.w3.org/2001/XMLSchema" xmlns:xs="http://www.w3.org/2001/XMLSchema" xmlns:p="http://schemas.microsoft.com/office/2006/metadata/properties" xmlns:ns2="25f5c1ff-a3c5-44dd-9db4-c2b03110b401" xmlns:ns3="624e51cf-cfdd-4a8e-a169-534b8633fbcd" targetNamespace="http://schemas.microsoft.com/office/2006/metadata/properties" ma:root="true" ma:fieldsID="6b5188ac9890f4507428e70ee8ae3a65" ns2:_="" ns3:_="">
    <xsd:import namespace="25f5c1ff-a3c5-44dd-9db4-c2b03110b401"/>
    <xsd:import namespace="624e51cf-cfdd-4a8e-a169-534b8633fb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f5c1ff-a3c5-44dd-9db4-c2b03110b40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1" nillable="true" ma:taxonomy="true" ma:internalName="lcf76f155ced4ddcb4097134ff3c332f" ma:taxonomyFieldName="MediaServiceImageTags" ma:displayName="Marcações de imagem" ma:readOnly="false" ma:fieldId="{5cf76f15-5ced-4ddc-b409-7134ff3c332f}" ma:taxonomyMulti="true" ma:sspId="335d02d2-2acc-434b-b7bb-812ff22cbf3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BillingMetadata" ma:index="25" nillable="true" ma:displayName="MediaServiceBillingMetadata" ma:hidden="true" ma:internalName="MediaServiceBilling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4e51cf-cfdd-4a8e-a169-534b8633fbcd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ec6b1e9e-0532-4ed0-9a35-8404d761b866}" ma:internalName="TaxCatchAll" ma:showField="CatchAllData" ma:web="624e51cf-cfdd-4a8e-a169-534b8633fbc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2193883-9DEF-4394-A746-8B0504B231C0}">
  <ds:schemaRefs>
    <ds:schemaRef ds:uri="http://schemas.microsoft.com/office/2006/documentManagement/types"/>
    <ds:schemaRef ds:uri="http://www.w3.org/XML/1998/namespace"/>
    <ds:schemaRef ds:uri="77798f55-a83f-4680-b3b0-c27aeffd2bb7"/>
    <ds:schemaRef ds:uri="http://purl.org/dc/dcmitype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4b264726-908b-4d2c-b22b-6b55214f6ef7"/>
    <ds:schemaRef ds:uri="http://schemas.microsoft.com/office/2006/metadata/properties"/>
    <ds:schemaRef ds:uri="http://purl.org/dc/elements/1.1/"/>
    <ds:schemaRef ds:uri="00e8e9ee-703c-4211-a2a5-4538efe6d9ef"/>
    <ds:schemaRef ds:uri="02438bd5-34fd-489e-9e24-d77ec416fa1a"/>
    <ds:schemaRef ds:uri="25f5c1ff-a3c5-44dd-9db4-c2b03110b401"/>
    <ds:schemaRef ds:uri="624e51cf-cfdd-4a8e-a169-534b8633fbcd"/>
  </ds:schemaRefs>
</ds:datastoreItem>
</file>

<file path=customXml/itemProps2.xml><?xml version="1.0" encoding="utf-8"?>
<ds:datastoreItem xmlns:ds="http://schemas.openxmlformats.org/officeDocument/2006/customXml" ds:itemID="{BC375B81-FBF5-4924-A5E0-F0376D8E7D5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7F750B2-66F2-42EC-BC2D-CCFEB7FEE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5f5c1ff-a3c5-44dd-9db4-c2b03110b401"/>
    <ds:schemaRef ds:uri="624e51cf-cfdd-4a8e-a169-534b8633fbc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3741da7a-79c1-417c-b408-16c0bfe99fca}" enabled="1" method="Standard" siteId="{1e355c04-e0a4-42ed-8e2d-7351591f0ef1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Kantar template master</Template>
  <TotalTime>178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Kantar template master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>Sub-heading</dc:subject>
  <dc:creator>maykel nunes</dc:creator>
  <cp:keywords>Project reference</cp:keywords>
  <dc:description>Date</dc:description>
  <cp:lastModifiedBy>Gilberto Nava</cp:lastModifiedBy>
  <cp:revision>37</cp:revision>
  <cp:lastPrinted>2017-03-24T13:40:26Z</cp:lastPrinted>
  <dcterms:created xsi:type="dcterms:W3CDTF">2025-05-24T17:04:05Z</dcterms:created>
  <dcterms:modified xsi:type="dcterms:W3CDTF">2025-09-19T20:28:19Z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0x010100956703363BD98846A62F9898DE8EBB35</vt:lpwstr>
  </property>
  <property fmtid="{D5CDD505-2E9C-101B-9397-08002B2CF9AE}" pid="3" name="MSIP_Label_3741da7a-79c1-417c-b408-16c0bfe99fca_Enabled">
    <vt:lpwstr>true</vt:lpwstr>
  </property>
  <property fmtid="{D5CDD505-2E9C-101B-9397-08002B2CF9AE}" pid="4" name="MSIP_Label_3741da7a-79c1-417c-b408-16c0bfe99fca_SetDate">
    <vt:lpwstr>2023-06-01T08:02:15Z</vt:lpwstr>
  </property>
  <property fmtid="{D5CDD505-2E9C-101B-9397-08002B2CF9AE}" pid="5" name="MSIP_Label_3741da7a-79c1-417c-b408-16c0bfe99fca_Method">
    <vt:lpwstr>Standard</vt:lpwstr>
  </property>
  <property fmtid="{D5CDD505-2E9C-101B-9397-08002B2CF9AE}" pid="6" name="MSIP_Label_3741da7a-79c1-417c-b408-16c0bfe99fca_Name">
    <vt:lpwstr>Internal Only - Amber</vt:lpwstr>
  </property>
  <property fmtid="{D5CDD505-2E9C-101B-9397-08002B2CF9AE}" pid="7" name="MSIP_Label_3741da7a-79c1-417c-b408-16c0bfe99fca_SiteId">
    <vt:lpwstr>1e355c04-e0a4-42ed-8e2d-7351591f0ef1</vt:lpwstr>
  </property>
  <property fmtid="{D5CDD505-2E9C-101B-9397-08002B2CF9AE}" pid="8" name="MSIP_Label_3741da7a-79c1-417c-b408-16c0bfe99fca_ActionId">
    <vt:lpwstr>120dd1a1-0079-431a-af79-6bc5509a19aa</vt:lpwstr>
  </property>
  <property fmtid="{D5CDD505-2E9C-101B-9397-08002B2CF9AE}" pid="9" name="MSIP_Label_3741da7a-79c1-417c-b408-16c0bfe99fca_ContentBits">
    <vt:lpwstr>0</vt:lpwstr>
  </property>
  <property fmtid="{D5CDD505-2E9C-101B-9397-08002B2CF9AE}" pid="10" name="MediaServiceImageTags">
    <vt:lpwstr/>
  </property>
  <property fmtid="{D5CDD505-2E9C-101B-9397-08002B2CF9AE}" pid="11" name="Order">
    <vt:lpwstr>368800.000000000</vt:lpwstr>
  </property>
  <property fmtid="{D5CDD505-2E9C-101B-9397-08002B2CF9AE}" pid="12" name="xd_ProgID">
    <vt:lpwstr/>
  </property>
  <property fmtid="{D5CDD505-2E9C-101B-9397-08002B2CF9AE}" pid="13" name="ComplianceAssetId">
    <vt:lpwstr/>
  </property>
  <property fmtid="{D5CDD505-2E9C-101B-9397-08002B2CF9AE}" pid="14" name="TemplateUrl">
    <vt:lpwstr/>
  </property>
  <property fmtid="{D5CDD505-2E9C-101B-9397-08002B2CF9AE}" pid="15" name="_ExtendedDescription">
    <vt:lpwstr/>
  </property>
  <property fmtid="{D5CDD505-2E9C-101B-9397-08002B2CF9AE}" pid="16" name="TriggerFlowInfo">
    <vt:lpwstr/>
  </property>
  <property fmtid="{D5CDD505-2E9C-101B-9397-08002B2CF9AE}" pid="17" name="xd_Signature">
    <vt:lpwstr/>
  </property>
</Properties>
</file>