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77" r:id="rId5"/>
    <p:sldMasterId id="2147483802" r:id="rId6"/>
  </p:sldMasterIdLst>
  <p:notesMasterIdLst>
    <p:notesMasterId r:id="rId14"/>
  </p:notesMasterIdLst>
  <p:handoutMasterIdLst>
    <p:handoutMasterId r:id="rId15"/>
  </p:handoutMasterIdLst>
  <p:sldIdLst>
    <p:sldId id="382" r:id="rId7"/>
    <p:sldId id="2147376696" r:id="rId8"/>
    <p:sldId id="2147376697" r:id="rId9"/>
    <p:sldId id="2147376698" r:id="rId10"/>
    <p:sldId id="2147376699" r:id="rId11"/>
    <p:sldId id="2147376700" r:id="rId12"/>
    <p:sldId id="403" r:id="rId13"/>
  </p:sldIdLst>
  <p:sldSz cx="12192000" cy="6858000"/>
  <p:notesSz cx="6805613" cy="9939338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152">
          <p15:clr>
            <a:srgbClr val="A4A3A4"/>
          </p15:clr>
        </p15:guide>
        <p15:guide id="7" orient="horz" pos="4020" userDrawn="1">
          <p15:clr>
            <a:srgbClr val="A4A3A4"/>
          </p15:clr>
        </p15:guide>
        <p15:guide id="12" orient="horz" pos="2163" userDrawn="1">
          <p15:clr>
            <a:srgbClr val="A4A3A4"/>
          </p15:clr>
        </p15:guide>
        <p15:guide id="15" pos="38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is.Bernal(KWMXI)" initials="A" lastIdx="1" clrIdx="0">
    <p:extLst>
      <p:ext uri="{19B8F6BF-5375-455C-9EA6-DF929625EA0E}">
        <p15:presenceInfo xmlns:p15="http://schemas.microsoft.com/office/powerpoint/2012/main" userId="S::Alexis.bernal@kantar.com::bb6ffca3-0158-44bd-a3a7-2849775d59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2D050"/>
    <a:srgbClr val="00307F"/>
    <a:srgbClr val="FFFFFF"/>
    <a:srgbClr val="333333"/>
    <a:srgbClr val="E6304B"/>
    <a:srgbClr val="E7E7E7"/>
    <a:srgbClr val="C0C0C0"/>
    <a:srgbClr val="989898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CD2F6-D7AC-4418-BBF9-1D3FE40371E2}" v="28" dt="2025-04-02T01:59:50.8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0" autoAdjust="0"/>
    <p:restoredTop sz="94505" autoAdjust="0"/>
  </p:normalViewPr>
  <p:slideViewPr>
    <p:cSldViewPr snapToGrid="0" showGuides="1">
      <p:cViewPr varScale="1">
        <p:scale>
          <a:sx n="87" d="100"/>
          <a:sy n="87" d="100"/>
        </p:scale>
        <p:origin x="108" y="1512"/>
      </p:cViewPr>
      <p:guideLst>
        <p:guide orient="horz" pos="4152"/>
        <p:guide orient="horz" pos="4020"/>
        <p:guide orient="horz" pos="2163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7856"/>
    </p:cViewPr>
  </p:sorterViewPr>
  <p:notesViewPr>
    <p:cSldViewPr snapToGrid="0" showGuides="1">
      <p:cViewPr varScale="1">
        <p:scale>
          <a:sx n="110" d="100"/>
          <a:sy n="110" d="100"/>
        </p:scale>
        <p:origin x="423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23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berto Nava" userId="79601617-ece4-4f78-b830-92183b105d75" providerId="ADAL" clId="{0B7CD2F6-D7AC-4418-BBF9-1D3FE40371E2}"/>
    <pc:docChg chg="custSel modSld">
      <pc:chgData name="Gilberto Nava" userId="79601617-ece4-4f78-b830-92183b105d75" providerId="ADAL" clId="{0B7CD2F6-D7AC-4418-BBF9-1D3FE40371E2}" dt="2025-04-02T02:00:00.779" v="39" actId="20577"/>
      <pc:docMkLst>
        <pc:docMk/>
      </pc:docMkLst>
      <pc:sldChg chg="addSp delSp modSp">
        <pc:chgData name="Gilberto Nava" userId="79601617-ece4-4f78-b830-92183b105d75" providerId="ADAL" clId="{0B7CD2F6-D7AC-4418-BBF9-1D3FE40371E2}" dt="2025-04-02T01:59:50.857" v="21"/>
        <pc:sldMkLst>
          <pc:docMk/>
          <pc:sldMk cId="2547941645" sldId="385"/>
        </pc:sldMkLst>
        <pc:spChg chg="add del mod">
          <ac:chgData name="Gilberto Nava" userId="79601617-ece4-4f78-b830-92183b105d75" providerId="ADAL" clId="{0B7CD2F6-D7AC-4418-BBF9-1D3FE40371E2}" dt="2025-04-02T01:59:50.854" v="14"/>
          <ac:spMkLst>
            <pc:docMk/>
            <pc:sldMk cId="2547941645" sldId="385"/>
            <ac:spMk id="3" creationId="{18B8858B-F024-22B7-1102-ED6966C1E349}"/>
          </ac:spMkLst>
        </pc:spChg>
        <pc:spChg chg="add mod">
          <ac:chgData name="Gilberto Nava" userId="79601617-ece4-4f78-b830-92183b105d75" providerId="ADAL" clId="{0B7CD2F6-D7AC-4418-BBF9-1D3FE40371E2}" dt="2025-04-02T01:59:50.857" v="21"/>
          <ac:spMkLst>
            <pc:docMk/>
            <pc:sldMk cId="2547941645" sldId="385"/>
            <ac:spMk id="7" creationId="{F1284F87-15EF-3D61-D10B-F899935EDB41}"/>
          </ac:spMkLst>
        </pc:spChg>
        <pc:spChg chg="del">
          <ac:chgData name="Gilberto Nava" userId="79601617-ece4-4f78-b830-92183b105d75" providerId="ADAL" clId="{0B7CD2F6-D7AC-4418-BBF9-1D3FE40371E2}" dt="2025-04-02T01:59:50.761" v="0"/>
          <ac:spMkLst>
            <pc:docMk/>
            <pc:sldMk cId="2547941645" sldId="385"/>
            <ac:spMk id="8" creationId="{27970154-41ED-0293-27CA-14CB16329523}"/>
          </ac:spMkLst>
        </pc:spChg>
      </pc:sldChg>
      <pc:sldChg chg="modSp mod">
        <pc:chgData name="Gilberto Nava" userId="79601617-ece4-4f78-b830-92183b105d75" providerId="ADAL" clId="{0B7CD2F6-D7AC-4418-BBF9-1D3FE40371E2}" dt="2025-04-02T01:59:50.863" v="28" actId="20577"/>
        <pc:sldMkLst>
          <pc:docMk/>
          <pc:sldMk cId="1456691437" sldId="403"/>
        </pc:sldMkLst>
        <pc:spChg chg="mod">
          <ac:chgData name="Gilberto Nava" userId="79601617-ece4-4f78-b830-92183b105d75" providerId="ADAL" clId="{0B7CD2F6-D7AC-4418-BBF9-1D3FE40371E2}" dt="2025-04-02T01:59:50.863" v="28" actId="20577"/>
          <ac:spMkLst>
            <pc:docMk/>
            <pc:sldMk cId="1456691437" sldId="403"/>
            <ac:spMk id="3" creationId="{A3DCD4AA-D2F0-456E-AAEC-0E00C610CE7E}"/>
          </ac:spMkLst>
        </pc:spChg>
      </pc:sldChg>
      <pc:sldChg chg="addSp delSp modSp">
        <pc:chgData name="Gilberto Nava" userId="79601617-ece4-4f78-b830-92183b105d75" providerId="ADAL" clId="{0B7CD2F6-D7AC-4418-BBF9-1D3FE40371E2}" dt="2025-04-02T01:59:50.860" v="25"/>
        <pc:sldMkLst>
          <pc:docMk/>
          <pc:sldMk cId="1702687331" sldId="715"/>
        </pc:sldMkLst>
        <pc:spChg chg="add del mod">
          <ac:chgData name="Gilberto Nava" userId="79601617-ece4-4f78-b830-92183b105d75" providerId="ADAL" clId="{0B7CD2F6-D7AC-4418-BBF9-1D3FE40371E2}" dt="2025-04-02T01:59:50.855" v="18"/>
          <ac:spMkLst>
            <pc:docMk/>
            <pc:sldMk cId="1702687331" sldId="715"/>
            <ac:spMk id="3" creationId="{2911561F-0056-9E3E-A75C-7C3F4FF92497}"/>
          </ac:spMkLst>
        </pc:spChg>
        <pc:spChg chg="add mod">
          <ac:chgData name="Gilberto Nava" userId="79601617-ece4-4f78-b830-92183b105d75" providerId="ADAL" clId="{0B7CD2F6-D7AC-4418-BBF9-1D3FE40371E2}" dt="2025-04-02T01:59:50.860" v="25"/>
          <ac:spMkLst>
            <pc:docMk/>
            <pc:sldMk cId="1702687331" sldId="715"/>
            <ac:spMk id="5" creationId="{87D08C17-5184-EC78-7475-4337EEB22174}"/>
          </ac:spMkLst>
        </pc:spChg>
        <pc:spChg chg="del">
          <ac:chgData name="Gilberto Nava" userId="79601617-ece4-4f78-b830-92183b105d75" providerId="ADAL" clId="{0B7CD2F6-D7AC-4418-BBF9-1D3FE40371E2}" dt="2025-04-02T01:59:50.822" v="4"/>
          <ac:spMkLst>
            <pc:docMk/>
            <pc:sldMk cId="1702687331" sldId="715"/>
            <ac:spMk id="6" creationId="{F53E2FC4-2F87-17C1-E846-C3EE28E8141C}"/>
          </ac:spMkLst>
        </pc:spChg>
      </pc:sldChg>
      <pc:sldChg chg="addSp delSp modSp">
        <pc:chgData name="Gilberto Nava" userId="79601617-ece4-4f78-b830-92183b105d75" providerId="ADAL" clId="{0B7CD2F6-D7AC-4418-BBF9-1D3FE40371E2}" dt="2025-04-02T01:59:50.858" v="22"/>
        <pc:sldMkLst>
          <pc:docMk/>
          <pc:sldMk cId="3731823893" sldId="790"/>
        </pc:sldMkLst>
        <pc:spChg chg="add del mod">
          <ac:chgData name="Gilberto Nava" userId="79601617-ece4-4f78-b830-92183b105d75" providerId="ADAL" clId="{0B7CD2F6-D7AC-4418-BBF9-1D3FE40371E2}" dt="2025-04-02T01:59:50.854" v="15"/>
          <ac:spMkLst>
            <pc:docMk/>
            <pc:sldMk cId="3731823893" sldId="790"/>
            <ac:spMk id="3" creationId="{5EBDC5B2-BEC5-DB6B-1EB0-B8451C64A2EE}"/>
          </ac:spMkLst>
        </pc:spChg>
        <pc:spChg chg="del">
          <ac:chgData name="Gilberto Nava" userId="79601617-ece4-4f78-b830-92183b105d75" providerId="ADAL" clId="{0B7CD2F6-D7AC-4418-BBF9-1D3FE40371E2}" dt="2025-04-02T01:59:50.793" v="1"/>
          <ac:spMkLst>
            <pc:docMk/>
            <pc:sldMk cId="3731823893" sldId="790"/>
            <ac:spMk id="4" creationId="{9D06E987-A7EF-795E-6039-99B09064A0B0}"/>
          </ac:spMkLst>
        </pc:spChg>
        <pc:spChg chg="add mod">
          <ac:chgData name="Gilberto Nava" userId="79601617-ece4-4f78-b830-92183b105d75" providerId="ADAL" clId="{0B7CD2F6-D7AC-4418-BBF9-1D3FE40371E2}" dt="2025-04-02T01:59:50.858" v="22"/>
          <ac:spMkLst>
            <pc:docMk/>
            <pc:sldMk cId="3731823893" sldId="790"/>
            <ac:spMk id="6" creationId="{9158BEAC-A85A-6D33-C313-03812A2882EC}"/>
          </ac:spMkLst>
        </pc:spChg>
      </pc:sldChg>
      <pc:sldChg chg="addSp delSp modSp">
        <pc:chgData name="Gilberto Nava" userId="79601617-ece4-4f78-b830-92183b105d75" providerId="ADAL" clId="{0B7CD2F6-D7AC-4418-BBF9-1D3FE40371E2}" dt="2025-04-02T01:59:50.858" v="23"/>
        <pc:sldMkLst>
          <pc:docMk/>
          <pc:sldMk cId="1176464821" sldId="791"/>
        </pc:sldMkLst>
        <pc:spChg chg="add del mod">
          <ac:chgData name="Gilberto Nava" userId="79601617-ece4-4f78-b830-92183b105d75" providerId="ADAL" clId="{0B7CD2F6-D7AC-4418-BBF9-1D3FE40371E2}" dt="2025-04-02T01:59:50.855" v="16"/>
          <ac:spMkLst>
            <pc:docMk/>
            <pc:sldMk cId="1176464821" sldId="791"/>
            <ac:spMk id="3" creationId="{A265F5CC-D6B1-A47E-546F-6C8A3291F4AE}"/>
          </ac:spMkLst>
        </pc:spChg>
        <pc:spChg chg="del">
          <ac:chgData name="Gilberto Nava" userId="79601617-ece4-4f78-b830-92183b105d75" providerId="ADAL" clId="{0B7CD2F6-D7AC-4418-BBF9-1D3FE40371E2}" dt="2025-04-02T01:59:50.805" v="2"/>
          <ac:spMkLst>
            <pc:docMk/>
            <pc:sldMk cId="1176464821" sldId="791"/>
            <ac:spMk id="7" creationId="{C122FBEC-CC65-4FC3-99C4-3F362A5851BF}"/>
          </ac:spMkLst>
        </pc:spChg>
        <pc:spChg chg="add mod">
          <ac:chgData name="Gilberto Nava" userId="79601617-ece4-4f78-b830-92183b105d75" providerId="ADAL" clId="{0B7CD2F6-D7AC-4418-BBF9-1D3FE40371E2}" dt="2025-04-02T01:59:50.858" v="23"/>
          <ac:spMkLst>
            <pc:docMk/>
            <pc:sldMk cId="1176464821" sldId="791"/>
            <ac:spMk id="8" creationId="{BF142229-2117-A393-7B38-C35697EA3D11}"/>
          </ac:spMkLst>
        </pc:spChg>
      </pc:sldChg>
      <pc:sldChg chg="addSp delSp modSp">
        <pc:chgData name="Gilberto Nava" userId="79601617-ece4-4f78-b830-92183b105d75" providerId="ADAL" clId="{0B7CD2F6-D7AC-4418-BBF9-1D3FE40371E2}" dt="2025-04-02T01:59:50.861" v="27"/>
        <pc:sldMkLst>
          <pc:docMk/>
          <pc:sldMk cId="1087609777" sldId="793"/>
        </pc:sldMkLst>
        <pc:spChg chg="add del mod">
          <ac:chgData name="Gilberto Nava" userId="79601617-ece4-4f78-b830-92183b105d75" providerId="ADAL" clId="{0B7CD2F6-D7AC-4418-BBF9-1D3FE40371E2}" dt="2025-04-02T01:59:50.856" v="20"/>
          <ac:spMkLst>
            <pc:docMk/>
            <pc:sldMk cId="1087609777" sldId="793"/>
            <ac:spMk id="3" creationId="{387AE5FF-36C2-7777-269D-8C31A337DE34}"/>
          </ac:spMkLst>
        </pc:spChg>
        <pc:spChg chg="add mod">
          <ac:chgData name="Gilberto Nava" userId="79601617-ece4-4f78-b830-92183b105d75" providerId="ADAL" clId="{0B7CD2F6-D7AC-4418-BBF9-1D3FE40371E2}" dt="2025-04-02T01:59:50.861" v="27"/>
          <ac:spMkLst>
            <pc:docMk/>
            <pc:sldMk cId="1087609777" sldId="793"/>
            <ac:spMk id="4" creationId="{BBB6AFA5-6935-8F9C-F037-8F80120E854E}"/>
          </ac:spMkLst>
        </pc:spChg>
        <pc:spChg chg="del">
          <ac:chgData name="Gilberto Nava" userId="79601617-ece4-4f78-b830-92183b105d75" providerId="ADAL" clId="{0B7CD2F6-D7AC-4418-BBF9-1D3FE40371E2}" dt="2025-04-02T01:59:50.838" v="6"/>
          <ac:spMkLst>
            <pc:docMk/>
            <pc:sldMk cId="1087609777" sldId="793"/>
            <ac:spMk id="12" creationId="{25037A67-A586-3BB8-AED4-5B4FFFAC1D4A}"/>
          </ac:spMkLst>
        </pc:spChg>
      </pc:sldChg>
      <pc:sldChg chg="addSp delSp modSp">
        <pc:chgData name="Gilberto Nava" userId="79601617-ece4-4f78-b830-92183b105d75" providerId="ADAL" clId="{0B7CD2F6-D7AC-4418-BBF9-1D3FE40371E2}" dt="2025-04-02T01:59:50.859" v="24"/>
        <pc:sldMkLst>
          <pc:docMk/>
          <pc:sldMk cId="1483095215" sldId="4710"/>
        </pc:sldMkLst>
        <pc:spChg chg="add del mod">
          <ac:chgData name="Gilberto Nava" userId="79601617-ece4-4f78-b830-92183b105d75" providerId="ADAL" clId="{0B7CD2F6-D7AC-4418-BBF9-1D3FE40371E2}" dt="2025-04-02T01:59:50.855" v="17"/>
          <ac:spMkLst>
            <pc:docMk/>
            <pc:sldMk cId="1483095215" sldId="4710"/>
            <ac:spMk id="3" creationId="{F3F2C46F-C237-6148-A2B1-2446DAB9537F}"/>
          </ac:spMkLst>
        </pc:spChg>
        <pc:spChg chg="add mod">
          <ac:chgData name="Gilberto Nava" userId="79601617-ece4-4f78-b830-92183b105d75" providerId="ADAL" clId="{0B7CD2F6-D7AC-4418-BBF9-1D3FE40371E2}" dt="2025-04-02T01:59:50.859" v="24"/>
          <ac:spMkLst>
            <pc:docMk/>
            <pc:sldMk cId="1483095215" sldId="4710"/>
            <ac:spMk id="5" creationId="{1C4ABDE8-4E9F-3D78-5006-522AEE8BCE87}"/>
          </ac:spMkLst>
        </pc:spChg>
        <pc:spChg chg="del">
          <ac:chgData name="Gilberto Nava" userId="79601617-ece4-4f78-b830-92183b105d75" providerId="ADAL" clId="{0B7CD2F6-D7AC-4418-BBF9-1D3FE40371E2}" dt="2025-04-02T01:59:50.812" v="3"/>
          <ac:spMkLst>
            <pc:docMk/>
            <pc:sldMk cId="1483095215" sldId="4710"/>
            <ac:spMk id="7" creationId="{652437EA-3C10-BCCF-DAE1-EB565FF74D06}"/>
          </ac:spMkLst>
        </pc:spChg>
      </pc:sldChg>
      <pc:sldChg chg="addSp delSp modSp">
        <pc:chgData name="Gilberto Nava" userId="79601617-ece4-4f78-b830-92183b105d75" providerId="ADAL" clId="{0B7CD2F6-D7AC-4418-BBF9-1D3FE40371E2}" dt="2025-04-02T01:59:50.860" v="26"/>
        <pc:sldMkLst>
          <pc:docMk/>
          <pc:sldMk cId="786037861" sldId="2147376688"/>
        </pc:sldMkLst>
        <pc:spChg chg="add del mod">
          <ac:chgData name="Gilberto Nava" userId="79601617-ece4-4f78-b830-92183b105d75" providerId="ADAL" clId="{0B7CD2F6-D7AC-4418-BBF9-1D3FE40371E2}" dt="2025-04-02T01:59:50.856" v="19"/>
          <ac:spMkLst>
            <pc:docMk/>
            <pc:sldMk cId="786037861" sldId="2147376688"/>
            <ac:spMk id="3" creationId="{C053E091-671D-BD4A-574F-1068651AABF7}"/>
          </ac:spMkLst>
        </pc:spChg>
        <pc:spChg chg="add mod">
          <ac:chgData name="Gilberto Nava" userId="79601617-ece4-4f78-b830-92183b105d75" providerId="ADAL" clId="{0B7CD2F6-D7AC-4418-BBF9-1D3FE40371E2}" dt="2025-04-02T01:59:50.860" v="26"/>
          <ac:spMkLst>
            <pc:docMk/>
            <pc:sldMk cId="786037861" sldId="2147376688"/>
            <ac:spMk id="4" creationId="{A8E7BE43-714E-6B97-896B-64CDE737FABE}"/>
          </ac:spMkLst>
        </pc:spChg>
        <pc:spChg chg="del">
          <ac:chgData name="Gilberto Nava" userId="79601617-ece4-4f78-b830-92183b105d75" providerId="ADAL" clId="{0B7CD2F6-D7AC-4418-BBF9-1D3FE40371E2}" dt="2025-04-02T01:59:50.831" v="5"/>
          <ac:spMkLst>
            <pc:docMk/>
            <pc:sldMk cId="786037861" sldId="2147376688"/>
            <ac:spMk id="5" creationId="{2BFA372E-E7A4-BC51-C91F-D3EC2559FE5F}"/>
          </ac:spMkLst>
        </pc:spChg>
      </pc:sldChg>
      <pc:sldChg chg="modSp mod">
        <pc:chgData name="Gilberto Nava" userId="79601617-ece4-4f78-b830-92183b105d75" providerId="ADAL" clId="{0B7CD2F6-D7AC-4418-BBF9-1D3FE40371E2}" dt="2025-04-02T02:00:00.779" v="39" actId="20577"/>
        <pc:sldMkLst>
          <pc:docMk/>
          <pc:sldMk cId="3833162003" sldId="2147376695"/>
        </pc:sldMkLst>
        <pc:spChg chg="mod">
          <ac:chgData name="Gilberto Nava" userId="79601617-ece4-4f78-b830-92183b105d75" providerId="ADAL" clId="{0B7CD2F6-D7AC-4418-BBF9-1D3FE40371E2}" dt="2025-04-02T02:00:00.779" v="39" actId="20577"/>
          <ac:spMkLst>
            <pc:docMk/>
            <pc:sldMk cId="3833162003" sldId="2147376695"/>
            <ac:spMk id="2" creationId="{4DB46A6B-2CE2-EDB6-A11C-D27D60537506}"/>
          </ac:spMkLst>
        </pc:spChg>
      </pc:sldChg>
    </pc:docChg>
  </pc:docChgLst>
  <pc:docChgLst>
    <pc:chgData name="Liliana Dimas Samano" userId="4de5f4f7-d0e5-4e85-913b-778c8b7af7b6" providerId="ADAL" clId="{FC8EFF10-9A33-4FDF-B2ED-C9B34C147470}"/>
    <pc:docChg chg="undo custSel addSld delSld modSld">
      <pc:chgData name="Liliana Dimas Samano" userId="4de5f4f7-d0e5-4e85-913b-778c8b7af7b6" providerId="ADAL" clId="{FC8EFF10-9A33-4FDF-B2ED-C9B34C147470}" dt="2025-02-12T21:12:06.816" v="139" actId="6549"/>
      <pc:docMkLst>
        <pc:docMk/>
      </pc:docMkLst>
      <pc:sldChg chg="addSp modSp mod">
        <pc:chgData name="Liliana Dimas Samano" userId="4de5f4f7-d0e5-4e85-913b-778c8b7af7b6" providerId="ADAL" clId="{FC8EFF10-9A33-4FDF-B2ED-C9B34C147470}" dt="2025-02-12T20:45:54.281" v="15" actId="6549"/>
        <pc:sldMkLst>
          <pc:docMk/>
          <pc:sldMk cId="2547941645" sldId="385"/>
        </pc:sldMkLst>
        <pc:spChg chg="mod">
          <ac:chgData name="Liliana Dimas Samano" userId="4de5f4f7-d0e5-4e85-913b-778c8b7af7b6" providerId="ADAL" clId="{FC8EFF10-9A33-4FDF-B2ED-C9B34C147470}" dt="2025-02-12T20:45:54.281" v="15" actId="6549"/>
          <ac:spMkLst>
            <pc:docMk/>
            <pc:sldMk cId="2547941645" sldId="385"/>
            <ac:spMk id="2" creationId="{B38F9686-4F97-42E3-A5DB-EE40AE077FB6}"/>
          </ac:spMkLst>
        </pc:spChg>
        <pc:spChg chg="add mod">
          <ac:chgData name="Liliana Dimas Samano" userId="4de5f4f7-d0e5-4e85-913b-778c8b7af7b6" providerId="ADAL" clId="{FC8EFF10-9A33-4FDF-B2ED-C9B34C147470}" dt="2025-02-12T20:45:44.302" v="14" actId="108"/>
          <ac:spMkLst>
            <pc:docMk/>
            <pc:sldMk cId="2547941645" sldId="385"/>
            <ac:spMk id="5" creationId="{4CF46760-BB3C-07DF-0667-C6C3AD157185}"/>
          </ac:spMkLst>
        </pc:spChg>
        <pc:spChg chg="mod">
          <ac:chgData name="Liliana Dimas Samano" userId="4de5f4f7-d0e5-4e85-913b-778c8b7af7b6" providerId="ADAL" clId="{FC8EFF10-9A33-4FDF-B2ED-C9B34C147470}" dt="2025-02-12T20:45:27.829" v="12" actId="14100"/>
          <ac:spMkLst>
            <pc:docMk/>
            <pc:sldMk cId="2547941645" sldId="385"/>
            <ac:spMk id="6" creationId="{366980AD-A442-44EC-82A1-227121FC6F4A}"/>
          </ac:spMkLst>
        </pc:spChg>
      </pc:sldChg>
      <pc:sldChg chg="add del">
        <pc:chgData name="Liliana Dimas Samano" userId="4de5f4f7-d0e5-4e85-913b-778c8b7af7b6" providerId="ADAL" clId="{FC8EFF10-9A33-4FDF-B2ED-C9B34C147470}" dt="2025-02-12T21:06:58.056" v="63" actId="47"/>
        <pc:sldMkLst>
          <pc:docMk/>
          <pc:sldMk cId="1922286041" sldId="437"/>
        </pc:sldMkLst>
      </pc:sldChg>
      <pc:sldChg chg="addSp modSp add mod">
        <pc:chgData name="Liliana Dimas Samano" userId="4de5f4f7-d0e5-4e85-913b-778c8b7af7b6" providerId="ADAL" clId="{FC8EFF10-9A33-4FDF-B2ED-C9B34C147470}" dt="2025-02-12T21:00:17.745" v="57" actId="20577"/>
        <pc:sldMkLst>
          <pc:docMk/>
          <pc:sldMk cId="1702687331" sldId="715"/>
        </pc:sldMkLst>
      </pc:sldChg>
      <pc:sldChg chg="add">
        <pc:chgData name="Liliana Dimas Samano" userId="4de5f4f7-d0e5-4e85-913b-778c8b7af7b6" providerId="ADAL" clId="{FC8EFF10-9A33-4FDF-B2ED-C9B34C147470}" dt="2025-02-12T20:47:09.649" v="17"/>
        <pc:sldMkLst>
          <pc:docMk/>
          <pc:sldMk cId="3731823893" sldId="790"/>
        </pc:sldMkLst>
      </pc:sldChg>
      <pc:sldChg chg="add">
        <pc:chgData name="Liliana Dimas Samano" userId="4de5f4f7-d0e5-4e85-913b-778c8b7af7b6" providerId="ADAL" clId="{FC8EFF10-9A33-4FDF-B2ED-C9B34C147470}" dt="2025-02-12T21:06:56.119" v="62"/>
        <pc:sldMkLst>
          <pc:docMk/>
          <pc:sldMk cId="1176464821" sldId="791"/>
        </pc:sldMkLst>
      </pc:sldChg>
      <pc:sldChg chg="addSp modSp add mod">
        <pc:chgData name="Liliana Dimas Samano" userId="4de5f4f7-d0e5-4e85-913b-778c8b7af7b6" providerId="ADAL" clId="{FC8EFF10-9A33-4FDF-B2ED-C9B34C147470}" dt="2025-02-12T21:12:06.816" v="139" actId="6549"/>
        <pc:sldMkLst>
          <pc:docMk/>
          <pc:sldMk cId="1087609777" sldId="793"/>
        </pc:sldMkLst>
      </pc:sldChg>
      <pc:sldChg chg="add">
        <pc:chgData name="Liliana Dimas Samano" userId="4de5f4f7-d0e5-4e85-913b-778c8b7af7b6" providerId="ADAL" clId="{FC8EFF10-9A33-4FDF-B2ED-C9B34C147470}" dt="2025-02-12T20:53:31.221" v="18"/>
        <pc:sldMkLst>
          <pc:docMk/>
          <pc:sldMk cId="1483095215" sldId="4710"/>
        </pc:sldMkLst>
      </pc:sldChg>
      <pc:sldChg chg="addSp modSp add mod">
        <pc:chgData name="Liliana Dimas Samano" userId="4de5f4f7-d0e5-4e85-913b-778c8b7af7b6" providerId="ADAL" clId="{FC8EFF10-9A33-4FDF-B2ED-C9B34C147470}" dt="2025-02-12T21:00:24.359" v="60" actId="20577"/>
        <pc:sldMkLst>
          <pc:docMk/>
          <pc:sldMk cId="786037861" sldId="2147376688"/>
        </pc:sldMkLst>
      </pc:sldChg>
      <pc:sldChg chg="del">
        <pc:chgData name="Liliana Dimas Samano" userId="4de5f4f7-d0e5-4e85-913b-778c8b7af7b6" providerId="ADAL" clId="{FC8EFF10-9A33-4FDF-B2ED-C9B34C147470}" dt="2025-02-12T20:46:04.869" v="16" actId="47"/>
        <pc:sldMkLst>
          <pc:docMk/>
          <pc:sldMk cId="1618939169" sldId="2147376713"/>
        </pc:sldMkLst>
      </pc:sldChg>
      <pc:sldMasterChg chg="delSldLayout">
        <pc:chgData name="Liliana Dimas Samano" userId="4de5f4f7-d0e5-4e85-913b-778c8b7af7b6" providerId="ADAL" clId="{FC8EFF10-9A33-4FDF-B2ED-C9B34C147470}" dt="2025-02-12T20:46:04.869" v="16" actId="47"/>
        <pc:sldMasterMkLst>
          <pc:docMk/>
          <pc:sldMasterMk cId="3680662798" sldId="2147483648"/>
        </pc:sldMasterMkLst>
        <pc:sldLayoutChg chg="del">
          <pc:chgData name="Liliana Dimas Samano" userId="4de5f4f7-d0e5-4e85-913b-778c8b7af7b6" providerId="ADAL" clId="{FC8EFF10-9A33-4FDF-B2ED-C9B34C147470}" dt="2025-02-12T20:46:04.869" v="16" actId="47"/>
          <pc:sldLayoutMkLst>
            <pc:docMk/>
            <pc:sldMasterMk cId="3680662798" sldId="2147483648"/>
            <pc:sldLayoutMk cId="2923211590" sldId="2147483822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9B22FA-9B0E-4025-86AD-6B30E9B19199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MX"/>
        </a:p>
      </dgm:t>
    </dgm:pt>
    <dgm:pt modelId="{535D68C1-4CE8-4958-8566-424ED42A6107}">
      <dgm:prSet phldrT="[Texto]"/>
      <dgm:spPr/>
      <dgm:t>
        <a:bodyPr/>
        <a:lstStyle/>
        <a:p>
          <a:r>
            <a:rPr lang="es-ES"/>
            <a:t>En volumen – mismas unidades</a:t>
          </a:r>
          <a:endParaRPr lang="es-MX"/>
        </a:p>
      </dgm:t>
    </dgm:pt>
    <dgm:pt modelId="{98CD42ED-691D-4210-8ED1-95CA161A7078}" type="parTrans" cxnId="{9B68DB70-78E6-4A0C-97C0-4DBC3C0C79D2}">
      <dgm:prSet/>
      <dgm:spPr/>
      <dgm:t>
        <a:bodyPr/>
        <a:lstStyle/>
        <a:p>
          <a:endParaRPr lang="es-MX"/>
        </a:p>
      </dgm:t>
    </dgm:pt>
    <dgm:pt modelId="{A07641AD-0B9C-4FBE-9BDC-77D68742074D}" type="sibTrans" cxnId="{9B68DB70-78E6-4A0C-97C0-4DBC3C0C79D2}">
      <dgm:prSet/>
      <dgm:spPr/>
      <dgm:t>
        <a:bodyPr/>
        <a:lstStyle/>
        <a:p>
          <a:endParaRPr lang="es-MX"/>
        </a:p>
      </dgm:t>
    </dgm:pt>
    <dgm:pt modelId="{CE639DA6-601E-4104-98E7-4FC7BA2F087C}">
      <dgm:prSet phldrT="[Texto]"/>
      <dgm:spPr/>
      <dgm:t>
        <a:bodyPr/>
        <a:lstStyle/>
        <a:p>
          <a:r>
            <a:rPr lang="es-ES"/>
            <a:t>kilos, litros, </a:t>
          </a:r>
          <a:r>
            <a:rPr lang="es-ES" err="1"/>
            <a:t>stat</a:t>
          </a:r>
          <a:r>
            <a:rPr lang="es-ES"/>
            <a:t> </a:t>
          </a:r>
          <a:r>
            <a:rPr lang="es-ES" err="1"/>
            <a:t>units</a:t>
          </a:r>
          <a:endParaRPr lang="es-MX"/>
        </a:p>
      </dgm:t>
    </dgm:pt>
    <dgm:pt modelId="{C53EE9C2-573D-439F-828F-211540F354B8}" type="parTrans" cxnId="{26EF0C55-60E4-41DF-BA97-7ECF17A97778}">
      <dgm:prSet/>
      <dgm:spPr/>
      <dgm:t>
        <a:bodyPr/>
        <a:lstStyle/>
        <a:p>
          <a:endParaRPr lang="es-MX"/>
        </a:p>
      </dgm:t>
    </dgm:pt>
    <dgm:pt modelId="{A68608F9-D8CA-4BDE-8FD9-8E9CF8423703}" type="sibTrans" cxnId="{26EF0C55-60E4-41DF-BA97-7ECF17A97778}">
      <dgm:prSet/>
      <dgm:spPr/>
      <dgm:t>
        <a:bodyPr/>
        <a:lstStyle/>
        <a:p>
          <a:endParaRPr lang="es-MX"/>
        </a:p>
      </dgm:t>
    </dgm:pt>
    <dgm:pt modelId="{ACD86284-7B75-4C62-86A1-3252EB58CF4C}">
      <dgm:prSet phldrT="[Texto]"/>
      <dgm:spPr/>
      <dgm:t>
        <a:bodyPr/>
        <a:lstStyle/>
        <a:p>
          <a:r>
            <a:rPr lang="es-ES"/>
            <a:t>En años móviles</a:t>
          </a:r>
          <a:endParaRPr lang="es-MX"/>
        </a:p>
      </dgm:t>
    </dgm:pt>
    <dgm:pt modelId="{8C0E1111-B69C-419E-8760-19AD8D9795C9}" type="parTrans" cxnId="{1863139B-2C48-49B1-A833-F54F4821A28A}">
      <dgm:prSet/>
      <dgm:spPr/>
      <dgm:t>
        <a:bodyPr/>
        <a:lstStyle/>
        <a:p>
          <a:endParaRPr lang="es-MX"/>
        </a:p>
      </dgm:t>
    </dgm:pt>
    <dgm:pt modelId="{265897DD-A2F8-407D-99A5-0995E641CD3C}" type="sibTrans" cxnId="{1863139B-2C48-49B1-A833-F54F4821A28A}">
      <dgm:prSet/>
      <dgm:spPr/>
      <dgm:t>
        <a:bodyPr/>
        <a:lstStyle/>
        <a:p>
          <a:endParaRPr lang="es-MX"/>
        </a:p>
      </dgm:t>
    </dgm:pt>
    <dgm:pt modelId="{58BC48CC-64D5-4A53-A0DA-1A3F6EBE6BD8}">
      <dgm:prSet phldrT="[Texto]"/>
      <dgm:spPr/>
      <dgm:t>
        <a:bodyPr/>
        <a:lstStyle/>
        <a:p>
          <a:r>
            <a:rPr lang="es-ES"/>
            <a:t>Para entender en el largo plazo los efectos generales de:</a:t>
          </a:r>
          <a:endParaRPr lang="es-MX"/>
        </a:p>
      </dgm:t>
    </dgm:pt>
    <dgm:pt modelId="{9434D3FD-309D-44A3-8B9B-95702BAC2BC2}" type="parTrans" cxnId="{5D1C1779-3E4A-4141-B7A8-9F2005D2F657}">
      <dgm:prSet/>
      <dgm:spPr/>
      <dgm:t>
        <a:bodyPr/>
        <a:lstStyle/>
        <a:p>
          <a:endParaRPr lang="es-MX"/>
        </a:p>
      </dgm:t>
    </dgm:pt>
    <dgm:pt modelId="{45FEB97B-72A2-438F-BC35-D7F00FCB442B}" type="sibTrans" cxnId="{5D1C1779-3E4A-4141-B7A8-9F2005D2F657}">
      <dgm:prSet/>
      <dgm:spPr/>
      <dgm:t>
        <a:bodyPr/>
        <a:lstStyle/>
        <a:p>
          <a:endParaRPr lang="es-MX"/>
        </a:p>
      </dgm:t>
    </dgm:pt>
    <dgm:pt modelId="{3EEDAA60-F186-4B2C-BB83-463E2257CDEE}">
      <dgm:prSet phldrT="[Texto]"/>
      <dgm:spPr/>
      <dgm:t>
        <a:bodyPr/>
        <a:lstStyle/>
        <a:p>
          <a:r>
            <a:rPr lang="es-ES"/>
            <a:t>Estacionalidades, campañas de venta, pipeline</a:t>
          </a:r>
          <a:endParaRPr lang="es-MX"/>
        </a:p>
      </dgm:t>
    </dgm:pt>
    <dgm:pt modelId="{F57D1951-6F2D-4723-9160-3DD6CE32080A}" type="parTrans" cxnId="{ECFFA7F3-9BE0-4FE8-970A-FE7C8F466612}">
      <dgm:prSet/>
      <dgm:spPr/>
      <dgm:t>
        <a:bodyPr/>
        <a:lstStyle/>
        <a:p>
          <a:endParaRPr lang="es-MX"/>
        </a:p>
      </dgm:t>
    </dgm:pt>
    <dgm:pt modelId="{6D686287-52F2-42B6-A2DA-43361A3771C4}" type="sibTrans" cxnId="{ECFFA7F3-9BE0-4FE8-970A-FE7C8F466612}">
      <dgm:prSet/>
      <dgm:spPr/>
      <dgm:t>
        <a:bodyPr/>
        <a:lstStyle/>
        <a:p>
          <a:endParaRPr lang="es-MX"/>
        </a:p>
      </dgm:t>
    </dgm:pt>
    <dgm:pt modelId="{BEFA14B7-A158-4FDC-9982-34839A770215}" type="pres">
      <dgm:prSet presAssocID="{479B22FA-9B0E-4025-86AD-6B30E9B19199}" presName="linear" presStyleCnt="0">
        <dgm:presLayoutVars>
          <dgm:dir/>
          <dgm:resizeHandles val="exact"/>
        </dgm:presLayoutVars>
      </dgm:prSet>
      <dgm:spPr/>
    </dgm:pt>
    <dgm:pt modelId="{A1A38E08-48CA-4658-B5EB-EF98564DBD6A}" type="pres">
      <dgm:prSet presAssocID="{535D68C1-4CE8-4958-8566-424ED42A6107}" presName="comp" presStyleCnt="0"/>
      <dgm:spPr/>
    </dgm:pt>
    <dgm:pt modelId="{B25BEE7A-7CDD-4E79-A818-5BEC33931A8A}" type="pres">
      <dgm:prSet presAssocID="{535D68C1-4CE8-4958-8566-424ED42A6107}" presName="box" presStyleLbl="node1" presStyleIdx="0" presStyleCnt="2"/>
      <dgm:spPr/>
    </dgm:pt>
    <dgm:pt modelId="{EC190001-60EC-4A11-A7EE-1757F5F05816}" type="pres">
      <dgm:prSet presAssocID="{535D68C1-4CE8-4958-8566-424ED42A6107}" presName="img" presStyleLbl="fgImgPlace1" presStyleIdx="0" presStyleCnt="2"/>
      <dgm:spPr>
        <a:blipFill rotWithShape="1">
          <a:blip xmlns:r="http://schemas.openxmlformats.org/officeDocument/2006/relationships" r:embed="rId1"/>
          <a:srcRect/>
          <a:stretch>
            <a:fillRect t="-11000" b="-11000"/>
          </a:stretch>
        </a:blipFill>
      </dgm:spPr>
    </dgm:pt>
    <dgm:pt modelId="{F32E76CF-25D8-4D0F-83C8-FA4E5F7ED2E7}" type="pres">
      <dgm:prSet presAssocID="{535D68C1-4CE8-4958-8566-424ED42A6107}" presName="text" presStyleLbl="node1" presStyleIdx="0" presStyleCnt="2">
        <dgm:presLayoutVars>
          <dgm:bulletEnabled val="1"/>
        </dgm:presLayoutVars>
      </dgm:prSet>
      <dgm:spPr/>
    </dgm:pt>
    <dgm:pt modelId="{6AEC7599-CE28-4875-9A04-772CE172A663}" type="pres">
      <dgm:prSet presAssocID="{A07641AD-0B9C-4FBE-9BDC-77D68742074D}" presName="spacer" presStyleCnt="0"/>
      <dgm:spPr/>
    </dgm:pt>
    <dgm:pt modelId="{FE01E070-1C9D-421B-8560-A2A5FC172614}" type="pres">
      <dgm:prSet presAssocID="{ACD86284-7B75-4C62-86A1-3252EB58CF4C}" presName="comp" presStyleCnt="0"/>
      <dgm:spPr/>
    </dgm:pt>
    <dgm:pt modelId="{7E9B9760-0712-4E33-81B6-6958E0E1D50A}" type="pres">
      <dgm:prSet presAssocID="{ACD86284-7B75-4C62-86A1-3252EB58CF4C}" presName="box" presStyleLbl="node1" presStyleIdx="1" presStyleCnt="2" custLinFactNeighborX="-488" custLinFactNeighborY="2553"/>
      <dgm:spPr/>
    </dgm:pt>
    <dgm:pt modelId="{A63E11CC-97FB-4010-A364-A789307B56E0}" type="pres">
      <dgm:prSet presAssocID="{ACD86284-7B75-4C62-86A1-3252EB58CF4C}" presName="img" presStyleLbl="fgImgPlace1" presStyleIdx="1" presStyleCnt="2"/>
      <dgm:spPr>
        <a:blipFill rotWithShape="1"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84098786-EBA8-44FD-ABAC-E7C75256FA3C}" type="pres">
      <dgm:prSet presAssocID="{ACD86284-7B75-4C62-86A1-3252EB58CF4C}" presName="text" presStyleLbl="node1" presStyleIdx="1" presStyleCnt="2">
        <dgm:presLayoutVars>
          <dgm:bulletEnabled val="1"/>
        </dgm:presLayoutVars>
      </dgm:prSet>
      <dgm:spPr/>
    </dgm:pt>
  </dgm:ptLst>
  <dgm:cxnLst>
    <dgm:cxn modelId="{DB9C8E03-1E3A-4437-904A-4BF655A89ACA}" type="presOf" srcId="{CE639DA6-601E-4104-98E7-4FC7BA2F087C}" destId="{F32E76CF-25D8-4D0F-83C8-FA4E5F7ED2E7}" srcOrd="1" destOrd="1" presId="urn:microsoft.com/office/officeart/2005/8/layout/vList4"/>
    <dgm:cxn modelId="{74978807-FDC9-48CF-BDF5-F0C779698F7D}" type="presOf" srcId="{58BC48CC-64D5-4A53-A0DA-1A3F6EBE6BD8}" destId="{7E9B9760-0712-4E33-81B6-6958E0E1D50A}" srcOrd="0" destOrd="1" presId="urn:microsoft.com/office/officeart/2005/8/layout/vList4"/>
    <dgm:cxn modelId="{79A63966-4F37-411E-9178-053AB4CEFB50}" type="presOf" srcId="{535D68C1-4CE8-4958-8566-424ED42A6107}" destId="{F32E76CF-25D8-4D0F-83C8-FA4E5F7ED2E7}" srcOrd="1" destOrd="0" presId="urn:microsoft.com/office/officeart/2005/8/layout/vList4"/>
    <dgm:cxn modelId="{9B68DB70-78E6-4A0C-97C0-4DBC3C0C79D2}" srcId="{479B22FA-9B0E-4025-86AD-6B30E9B19199}" destId="{535D68C1-4CE8-4958-8566-424ED42A6107}" srcOrd="0" destOrd="0" parTransId="{98CD42ED-691D-4210-8ED1-95CA161A7078}" sibTransId="{A07641AD-0B9C-4FBE-9BDC-77D68742074D}"/>
    <dgm:cxn modelId="{26EF0C55-60E4-41DF-BA97-7ECF17A97778}" srcId="{535D68C1-4CE8-4958-8566-424ED42A6107}" destId="{CE639DA6-601E-4104-98E7-4FC7BA2F087C}" srcOrd="0" destOrd="0" parTransId="{C53EE9C2-573D-439F-828F-211540F354B8}" sibTransId="{A68608F9-D8CA-4BDE-8FD9-8E9CF8423703}"/>
    <dgm:cxn modelId="{5D1C1779-3E4A-4141-B7A8-9F2005D2F657}" srcId="{ACD86284-7B75-4C62-86A1-3252EB58CF4C}" destId="{58BC48CC-64D5-4A53-A0DA-1A3F6EBE6BD8}" srcOrd="0" destOrd="0" parTransId="{9434D3FD-309D-44A3-8B9B-95702BAC2BC2}" sibTransId="{45FEB97B-72A2-438F-BC35-D7F00FCB442B}"/>
    <dgm:cxn modelId="{78147A7C-BB58-4C35-BA73-53D3179DE8D7}" type="presOf" srcId="{3EEDAA60-F186-4B2C-BB83-463E2257CDEE}" destId="{7E9B9760-0712-4E33-81B6-6958E0E1D50A}" srcOrd="0" destOrd="2" presId="urn:microsoft.com/office/officeart/2005/8/layout/vList4"/>
    <dgm:cxn modelId="{1863139B-2C48-49B1-A833-F54F4821A28A}" srcId="{479B22FA-9B0E-4025-86AD-6B30E9B19199}" destId="{ACD86284-7B75-4C62-86A1-3252EB58CF4C}" srcOrd="1" destOrd="0" parTransId="{8C0E1111-B69C-419E-8760-19AD8D9795C9}" sibTransId="{265897DD-A2F8-407D-99A5-0995E641CD3C}"/>
    <dgm:cxn modelId="{74996DA0-A5AC-4730-95A7-F9F14DEFF954}" type="presOf" srcId="{ACD86284-7B75-4C62-86A1-3252EB58CF4C}" destId="{84098786-EBA8-44FD-ABAC-E7C75256FA3C}" srcOrd="1" destOrd="0" presId="urn:microsoft.com/office/officeart/2005/8/layout/vList4"/>
    <dgm:cxn modelId="{2DC9B6A0-98BD-4FBF-B756-19CF4498A49E}" type="presOf" srcId="{535D68C1-4CE8-4958-8566-424ED42A6107}" destId="{B25BEE7A-7CDD-4E79-A818-5BEC33931A8A}" srcOrd="0" destOrd="0" presId="urn:microsoft.com/office/officeart/2005/8/layout/vList4"/>
    <dgm:cxn modelId="{C7577BC3-7AC8-4BF6-9D34-DB120DF91EEC}" type="presOf" srcId="{479B22FA-9B0E-4025-86AD-6B30E9B19199}" destId="{BEFA14B7-A158-4FDC-9982-34839A770215}" srcOrd="0" destOrd="0" presId="urn:microsoft.com/office/officeart/2005/8/layout/vList4"/>
    <dgm:cxn modelId="{030519DC-0237-46DA-955F-822659983A36}" type="presOf" srcId="{58BC48CC-64D5-4A53-A0DA-1A3F6EBE6BD8}" destId="{84098786-EBA8-44FD-ABAC-E7C75256FA3C}" srcOrd="1" destOrd="1" presId="urn:microsoft.com/office/officeart/2005/8/layout/vList4"/>
    <dgm:cxn modelId="{418F5DDF-88F3-49DE-A92F-C8988FE13507}" type="presOf" srcId="{CE639DA6-601E-4104-98E7-4FC7BA2F087C}" destId="{B25BEE7A-7CDD-4E79-A818-5BEC33931A8A}" srcOrd="0" destOrd="1" presId="urn:microsoft.com/office/officeart/2005/8/layout/vList4"/>
    <dgm:cxn modelId="{C5688CDF-77F3-46DF-AD9E-96AA8ACF21BF}" type="presOf" srcId="{ACD86284-7B75-4C62-86A1-3252EB58CF4C}" destId="{7E9B9760-0712-4E33-81B6-6958E0E1D50A}" srcOrd="0" destOrd="0" presId="urn:microsoft.com/office/officeart/2005/8/layout/vList4"/>
    <dgm:cxn modelId="{C53D92E5-2DFE-49B3-A584-C3B988895D03}" type="presOf" srcId="{3EEDAA60-F186-4B2C-BB83-463E2257CDEE}" destId="{84098786-EBA8-44FD-ABAC-E7C75256FA3C}" srcOrd="1" destOrd="2" presId="urn:microsoft.com/office/officeart/2005/8/layout/vList4"/>
    <dgm:cxn modelId="{ECFFA7F3-9BE0-4FE8-970A-FE7C8F466612}" srcId="{ACD86284-7B75-4C62-86A1-3252EB58CF4C}" destId="{3EEDAA60-F186-4B2C-BB83-463E2257CDEE}" srcOrd="1" destOrd="0" parTransId="{F57D1951-6F2D-4723-9160-3DD6CE32080A}" sibTransId="{6D686287-52F2-42B6-A2DA-43361A3771C4}"/>
    <dgm:cxn modelId="{BA6F552C-0368-4E80-A24A-B7210C77493F}" type="presParOf" srcId="{BEFA14B7-A158-4FDC-9982-34839A770215}" destId="{A1A38E08-48CA-4658-B5EB-EF98564DBD6A}" srcOrd="0" destOrd="0" presId="urn:microsoft.com/office/officeart/2005/8/layout/vList4"/>
    <dgm:cxn modelId="{2CE57938-A4B2-4234-A7F5-9F832F8E22F1}" type="presParOf" srcId="{A1A38E08-48CA-4658-B5EB-EF98564DBD6A}" destId="{B25BEE7A-7CDD-4E79-A818-5BEC33931A8A}" srcOrd="0" destOrd="0" presId="urn:microsoft.com/office/officeart/2005/8/layout/vList4"/>
    <dgm:cxn modelId="{FAB2B1D9-8765-43B3-AF5E-1ADD9BBA5D92}" type="presParOf" srcId="{A1A38E08-48CA-4658-B5EB-EF98564DBD6A}" destId="{EC190001-60EC-4A11-A7EE-1757F5F05816}" srcOrd="1" destOrd="0" presId="urn:microsoft.com/office/officeart/2005/8/layout/vList4"/>
    <dgm:cxn modelId="{B97C6428-9D47-49EF-8EFB-D27CA0E5DB16}" type="presParOf" srcId="{A1A38E08-48CA-4658-B5EB-EF98564DBD6A}" destId="{F32E76CF-25D8-4D0F-83C8-FA4E5F7ED2E7}" srcOrd="2" destOrd="0" presId="urn:microsoft.com/office/officeart/2005/8/layout/vList4"/>
    <dgm:cxn modelId="{B839CA2A-D1DE-4A19-859A-94CB499EADD0}" type="presParOf" srcId="{BEFA14B7-A158-4FDC-9982-34839A770215}" destId="{6AEC7599-CE28-4875-9A04-772CE172A663}" srcOrd="1" destOrd="0" presId="urn:microsoft.com/office/officeart/2005/8/layout/vList4"/>
    <dgm:cxn modelId="{AA135707-5FD7-4E0A-B2DE-2613A1BFC550}" type="presParOf" srcId="{BEFA14B7-A158-4FDC-9982-34839A770215}" destId="{FE01E070-1C9D-421B-8560-A2A5FC172614}" srcOrd="2" destOrd="0" presId="urn:microsoft.com/office/officeart/2005/8/layout/vList4"/>
    <dgm:cxn modelId="{86D4566A-1F66-4DD6-97F1-B79C4CBDBDF2}" type="presParOf" srcId="{FE01E070-1C9D-421B-8560-A2A5FC172614}" destId="{7E9B9760-0712-4E33-81B6-6958E0E1D50A}" srcOrd="0" destOrd="0" presId="urn:microsoft.com/office/officeart/2005/8/layout/vList4"/>
    <dgm:cxn modelId="{231FDF3C-1416-47AC-8387-59333942C0D6}" type="presParOf" srcId="{FE01E070-1C9D-421B-8560-A2A5FC172614}" destId="{A63E11CC-97FB-4010-A364-A789307B56E0}" srcOrd="1" destOrd="0" presId="urn:microsoft.com/office/officeart/2005/8/layout/vList4"/>
    <dgm:cxn modelId="{D5A1A28E-0583-427E-B370-61824EBB2C97}" type="presParOf" srcId="{FE01E070-1C9D-421B-8560-A2A5FC172614}" destId="{84098786-EBA8-44FD-ABAC-E7C75256FA3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BEE7A-7CDD-4E79-A818-5BEC33931A8A}">
      <dsp:nvSpPr>
        <dsp:cNvPr id="0" name=""/>
        <dsp:cNvSpPr/>
      </dsp:nvSpPr>
      <dsp:spPr>
        <a:xfrm>
          <a:off x="0" y="0"/>
          <a:ext cx="5626100" cy="11502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En volumen – mismas unidades</a:t>
          </a:r>
          <a:endParaRPr lang="es-MX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/>
            <a:t>kilos, litros, </a:t>
          </a:r>
          <a:r>
            <a:rPr lang="es-ES" sz="1500" kern="1200" err="1"/>
            <a:t>stat</a:t>
          </a:r>
          <a:r>
            <a:rPr lang="es-ES" sz="1500" kern="1200"/>
            <a:t> </a:t>
          </a:r>
          <a:r>
            <a:rPr lang="es-ES" sz="1500" kern="1200" err="1"/>
            <a:t>units</a:t>
          </a:r>
          <a:endParaRPr lang="es-MX" sz="1500" kern="1200"/>
        </a:p>
      </dsp:txBody>
      <dsp:txXfrm>
        <a:off x="1240245" y="0"/>
        <a:ext cx="4385854" cy="1150254"/>
      </dsp:txXfrm>
    </dsp:sp>
    <dsp:sp modelId="{EC190001-60EC-4A11-A7EE-1757F5F05816}">
      <dsp:nvSpPr>
        <dsp:cNvPr id="0" name=""/>
        <dsp:cNvSpPr/>
      </dsp:nvSpPr>
      <dsp:spPr>
        <a:xfrm>
          <a:off x="115025" y="115025"/>
          <a:ext cx="1125220" cy="92020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t="-11000" b="-11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B9760-0712-4E33-81B6-6958E0E1D50A}">
      <dsp:nvSpPr>
        <dsp:cNvPr id="0" name=""/>
        <dsp:cNvSpPr/>
      </dsp:nvSpPr>
      <dsp:spPr>
        <a:xfrm>
          <a:off x="0" y="1265869"/>
          <a:ext cx="5626100" cy="11502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En años móviles</a:t>
          </a:r>
          <a:endParaRPr lang="es-MX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/>
            <a:t>Para entender en el largo plazo los efectos generales de:</a:t>
          </a:r>
          <a:endParaRPr lang="es-MX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/>
            <a:t>Estacionalidades, campañas de venta, pipeline</a:t>
          </a:r>
          <a:endParaRPr lang="es-MX" sz="1500" kern="1200"/>
        </a:p>
      </dsp:txBody>
      <dsp:txXfrm>
        <a:off x="1240245" y="1265869"/>
        <a:ext cx="4385854" cy="1150254"/>
      </dsp:txXfrm>
    </dsp:sp>
    <dsp:sp modelId="{A63E11CC-97FB-4010-A364-A789307B56E0}">
      <dsp:nvSpPr>
        <dsp:cNvPr id="0" name=""/>
        <dsp:cNvSpPr/>
      </dsp:nvSpPr>
      <dsp:spPr>
        <a:xfrm>
          <a:off x="115025" y="1380305"/>
          <a:ext cx="1125220" cy="92020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91DDE-BA6A-4F57-909C-98F49C72955F}" type="datetimeFigureOut">
              <a:rPr lang="en-GB" smtClean="0"/>
              <a:t>05/05/2025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50D33-42BE-4A7B-9A0E-84D31BC6EF4B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4553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AC5B1-F58D-4268-BB75-9856A9D794A6}" type="datetimeFigureOut">
              <a:rPr lang="en-GB" smtClean="0"/>
              <a:t>05/05/2025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00C33-90AE-4963-9AD8-3B07939F57E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96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5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895B6F9-54DB-428E-9A0A-FA1DD7C58F69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000" y="558000"/>
            <a:ext cx="1940914" cy="36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0" y="1490400"/>
            <a:ext cx="3520800" cy="1976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3708000"/>
            <a:ext cx="3520800" cy="10224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929DC8-987C-4BF4-9A49-8F549F1F3D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363" y="4971600"/>
            <a:ext cx="3521075" cy="1022350"/>
          </a:xfrm>
        </p:spPr>
        <p:txBody>
          <a:bodyPr anchor="b"/>
          <a:lstStyle>
            <a:lvl1pPr>
              <a:spcBef>
                <a:spcPts val="600"/>
              </a:spcBef>
              <a:defRPr sz="1200"/>
            </a:lvl1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4850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7A87-9762-46A5-A1BF-60907C2C3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E70F8-6350-4489-8BF1-B1E111BC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CCAD9-3BB6-43FD-8F71-48FD5880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0E6D9E-AC7D-4CD8-9A1B-DC502AAB0B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710000"/>
            <a:ext cx="56268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252CF9-0987-4CBA-8CC7-B6582ECA239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363" y="2376000"/>
            <a:ext cx="56268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FAA4903-9221-4FF9-912C-268A8584F3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2800" y="1710000"/>
            <a:ext cx="5626800" cy="60483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3F8654F-9C23-4A2E-AF1D-7C6743D88CE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02363" y="2376488"/>
            <a:ext cx="5626800" cy="33432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1F22C1D-496B-4E53-BF19-ED9291DCCF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363" y="910800"/>
            <a:ext cx="11466512" cy="3960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53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CC06-0E64-440D-9CE8-5164D16518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90BAE0-3503-40B7-97FF-3BBA5C4DD7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2D4FE-2A34-4C36-A765-CE00B991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4B3E9-7CA2-4847-B7BD-96957DE3022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0362" y="1710000"/>
            <a:ext cx="36720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0D5E0E-637F-4A32-A98F-3FE4ED81219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18" y="1710000"/>
            <a:ext cx="36720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6435609-FC5D-424F-A15C-A0856D1FFFF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54874" y="1710000"/>
            <a:ext cx="36720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7582AC7-4667-407B-A5E8-45D6349311A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910800"/>
            <a:ext cx="11466000" cy="3960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301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AEE3-9929-4A79-A968-8D4311BF5D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AA155B-CCB9-45EF-83E7-A4F386C3D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6BAB9-04B4-4317-A1F0-FDDB9A12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044888-1B05-4294-ABC2-A93A4A32E0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710000"/>
            <a:ext cx="36720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8C48F8-FEC0-41E0-BBB9-68EC3003D7D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363" y="2376000"/>
            <a:ext cx="36720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9D2917-03D0-4000-AA1D-13CEEB10FB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57437" y="1710000"/>
            <a:ext cx="36720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DE23886-2490-491C-8436-F655BBCD8C9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57619" y="2376488"/>
            <a:ext cx="3672000" cy="33432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1DA3C15-7E9D-4E22-895A-F50878BD33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54874" y="1710000"/>
            <a:ext cx="3672000" cy="60483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41F52C9-6836-4FC9-99EA-1BF6FF01DF3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54874" y="2376000"/>
            <a:ext cx="36720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93581B-25F6-45F4-A388-25B9169855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910800"/>
            <a:ext cx="11466000" cy="396000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83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880B-B2A1-4343-8F1B-D11FAEA2A2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/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184D5-78E0-4646-8F38-C52C718FF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02832-2B66-4562-9C71-D7D15073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49FA9-6D89-44C4-B6C9-EA8D7FB7563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0362" y="1710000"/>
            <a:ext cx="2728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D1D924-231B-4C18-8E90-2DFF9C04EF0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72933" y="1710000"/>
            <a:ext cx="2728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F0024D-3708-4302-8C69-256AD759387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85504" y="1710000"/>
            <a:ext cx="2728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3415997-1B6E-4BEC-B682-F9280D0D5E3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098074" y="1710000"/>
            <a:ext cx="2728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97B1331-D3E0-4904-82E5-02B601057E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910800"/>
            <a:ext cx="11466000" cy="396000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638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C45C-9BBB-4B14-BC71-8D9593AF92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CA3869-0626-4D7E-A07F-ED2B248D28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845BF-B227-4307-81B9-E7C8FC57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A4FC7E-D91D-407A-BFBE-F405D6BBEA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710000"/>
            <a:ext cx="27288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916EF-EC2F-4137-B182-AA5508918E8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000" y="2376000"/>
            <a:ext cx="27288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A3CD5-4B7B-41AC-BFD5-7AA2D853D0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2691" y="1710000"/>
            <a:ext cx="2728800" cy="60483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5F727AD-E63B-412E-B986-D86DFE5EED2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272691" y="2376488"/>
            <a:ext cx="27288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CEE6CD4-960B-4926-8A35-E8FF363F872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5382" y="1710000"/>
            <a:ext cx="27288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44BF1C-E9EC-43D2-A239-79E43B7C24C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85382" y="2376000"/>
            <a:ext cx="27288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27027DC-FD56-4CD6-8B38-7C623A97D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98074" y="1710000"/>
            <a:ext cx="27288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5513656D-7804-45C7-9561-4FFDBE1F523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98074" y="2376488"/>
            <a:ext cx="2728800" cy="33432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AA444E5-6DCB-4387-82D7-374FBA34E3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363" y="910800"/>
            <a:ext cx="11466512" cy="3960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848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5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ED13-8109-40D7-B85E-48D72364D6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60EB60-D174-4782-B63F-DCF2657E1B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526FD-FB6E-4148-89B3-7D266E27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E99A7-B8B8-4860-8872-63A20BC4983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0363" y="1710000"/>
            <a:ext cx="21492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36CF45-35B9-4F30-93CE-11D7DC6AE4A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89691" y="1710000"/>
            <a:ext cx="21492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190C909-262D-4930-924B-8C4285CF855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019019" y="1710000"/>
            <a:ext cx="21492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18864E4-1D92-4544-8F52-1155810D79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48347" y="1710000"/>
            <a:ext cx="21492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68E0E68-5345-4D62-8D07-AE58AE33067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677674" y="1710000"/>
            <a:ext cx="21492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E23F4F6-B0E8-4724-933C-35F21A7E423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74" y="910800"/>
            <a:ext cx="11466000" cy="3960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574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5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C433-9252-44D6-8AA4-495DB59340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6AA46E-1017-4823-B4EC-B35766CE67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1B86A-68D0-4D2D-A5CB-00F231C8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4B8469-FF2E-4467-8E43-A49A3388A2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710000"/>
            <a:ext cx="21492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0DDC14-9B67-4FE8-BC58-A70501A5344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000" y="2376000"/>
            <a:ext cx="21492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007D028-2ECB-46AF-8517-CCF9C089D8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9691" y="1710000"/>
            <a:ext cx="21492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1DDE75-E486-4A48-BDBB-2C2A5B5E64D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689419" y="2376000"/>
            <a:ext cx="21492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7A506B6-1DA9-4CD7-9F56-C6BF2FDC18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9019" y="1710000"/>
            <a:ext cx="21492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F41FFAE-2857-4B94-916D-0210AE0A176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018838" y="2376000"/>
            <a:ext cx="21492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C34C508-C3AF-422F-B1C7-A38F34513AB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48347" y="1710000"/>
            <a:ext cx="21492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D9455C4-8047-4B5B-B5BC-4A0379405BC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348257" y="2376488"/>
            <a:ext cx="21492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AEAC907-A41C-4782-BCD8-2B8C0ADD42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77674" y="1710000"/>
            <a:ext cx="21492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56BBA8E-FD61-47C5-A779-B66918B4D327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677674" y="2376000"/>
            <a:ext cx="21492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8EED4C4-55A2-440F-BFEB-B054C51690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0000" y="910800"/>
            <a:ext cx="11466000" cy="396000"/>
          </a:xfrm>
        </p:spPr>
        <p:txBody>
          <a:bodyPr/>
          <a:lstStyle>
            <a:lvl1pPr>
              <a:spcBef>
                <a:spcPts val="600"/>
              </a:spcBef>
              <a:defRPr sz="2200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416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F353-7CBB-4EBB-BB48-0DDB45E9B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5794D1-DF29-4B89-9359-EE65C8A56A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72A83-22C7-42BE-87D1-B99FEC13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B7932-7D06-4E7E-AF70-44D39F481C0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0000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B353AB-4D08-4BBD-91C2-E6A30A5F49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301120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A6B5AF-EB3C-46C5-B212-27204822781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42240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800475F-DBE2-47A0-89B9-1175EDD8427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3360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B5CE08A-01D2-488B-843A-CA3415AB732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124480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9BAB9BC-6F39-4494-87B4-04D45B7607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0065600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69F7FED-54BA-4C56-83A5-FA86011940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910800"/>
            <a:ext cx="11466000" cy="396000"/>
          </a:xfrm>
        </p:spPr>
        <p:txBody>
          <a:bodyPr/>
          <a:lstStyle>
            <a:lvl1pPr>
              <a:spcBef>
                <a:spcPts val="600"/>
              </a:spcBef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08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6FA1-AACD-4AC6-8977-227A1E8204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A02C0-437A-4731-B690-16D1AFCAA8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C7B4E-73B3-4F33-A7FC-00F64BC9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0764FD-7DA2-4FE5-A31B-6691075F46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708149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C0C4CA-E13F-460B-A188-81482902B70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000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05AA54-6669-4974-B1E8-3E58001D87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01120" y="1708149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A0DDBF-A8B7-4F77-B8D5-E6CF8FB015A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301120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793D7A9-75C8-4028-9CA8-F07E93F82E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42240" y="1708150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B5E2A26-6C2A-419D-B4DC-291BA85B0C8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242240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DE92C5F-EFFE-48BF-93E1-CC78EFCD29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3360" y="1708149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3DA85A52-F7FD-4298-9AE5-CB80F4E3C64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83360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4E88849-5449-4627-813B-31B40F08F0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24480" y="1708150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9A7FC01F-A245-4C0F-BF24-3AAE6AC55C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124480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CCD92EA-38A4-44E5-ADF7-78EA3D6DD06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65600" y="1708150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317D903-C6B2-443C-A2F2-E7B672E08E3B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0065600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D26D01CC-3541-4F97-AF97-73FF635203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000" y="910800"/>
            <a:ext cx="11466000" cy="396000"/>
          </a:xfrm>
        </p:spPr>
        <p:txBody>
          <a:bodyPr/>
          <a:lstStyle>
            <a:lvl1pPr>
              <a:spcBef>
                <a:spcPts val="600"/>
              </a:spcBef>
              <a:defRPr sz="2200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29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2903-71A8-4BD2-B059-6BA4C3AA39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5626800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3EFCC3-809C-4472-825A-5268DA759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A7757-8EC5-4D12-B56F-AB9F88D6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5437D9-CE22-451C-B458-B3F648A642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708150"/>
            <a:ext cx="5626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169CDD-9FFC-4BEA-A4C1-F55F1EBC5A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02799" y="430717"/>
            <a:ext cx="5626800" cy="54684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pt-BR" dirty="0"/>
              <a:t>Clique no ícone para adicionar uma imagem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45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BCC9C48B-8F01-477C-A429-B5E465F5632C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000" y="558000"/>
            <a:ext cx="1940914" cy="367200"/>
          </a:xfrm>
          <a:prstGeom prst="rect">
            <a:avLst/>
          </a:prstGeom>
        </p:spPr>
      </p:pic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CC213809-11F2-4FF6-8836-C61FDCCBA32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72000" y="1490400"/>
            <a:ext cx="7920000" cy="4500000"/>
          </a:xfrm>
        </p:spPr>
        <p:txBody>
          <a:bodyPr/>
          <a:lstStyle/>
          <a:p>
            <a:r>
              <a:rPr lang="pt-BR" dirty="0"/>
              <a:t>Clique no ícone para adicionar uma imagem</a:t>
            </a:r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1EB514B-0857-4EBF-B042-2A3E81792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1490400"/>
            <a:ext cx="3520800" cy="19753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8F4C310-09FC-4B27-9FA2-5128CE9C60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0000" y="3708000"/>
            <a:ext cx="3520800" cy="10227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B54B2-17FC-4F44-A549-93DE726BD6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000" y="4971600"/>
            <a:ext cx="3519536" cy="1022713"/>
          </a:xfrm>
        </p:spPr>
        <p:txBody>
          <a:bodyPr anchor="b"/>
          <a:lstStyle>
            <a:lvl1pPr>
              <a:spcBef>
                <a:spcPts val="600"/>
              </a:spcBef>
              <a:defRPr sz="12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67E2D2-7C31-4CEA-8775-7B4E031C034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213475" y="1490401"/>
            <a:ext cx="63612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3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FAACB8-7B00-457D-8F89-FB4DD9039A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56072-910B-4986-8C02-A52A7544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4F34447-13E0-43B9-BE1F-C60C03555D3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0000" y="432000"/>
            <a:ext cx="5627561" cy="54684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pt-BR" dirty="0"/>
              <a:t>Clique no ícone para adicionar uma imagem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D6BD01-6C23-44ED-8363-1C234E2533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2361" y="1708150"/>
            <a:ext cx="5626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AABB0-FC25-4DDA-B141-9861B8EF64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02361" y="430718"/>
            <a:ext cx="5626800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55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8738-2E1C-4407-AE23-FC7C522477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DB932A-F9A4-4379-8F69-FA63BDFA2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47A58-42BF-4A47-A878-643A5CD2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C6D4BB-14E1-42DC-832A-2D0CE78632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910800"/>
            <a:ext cx="11466512" cy="396000"/>
          </a:xfrm>
        </p:spPr>
        <p:txBody>
          <a:bodyPr/>
          <a:lstStyle>
            <a:lvl1pPr>
              <a:spcBef>
                <a:spcPts val="600"/>
              </a:spcBef>
              <a:defRPr sz="2200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37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B2F2EE-42BB-4EB6-8FC2-5E56E4F34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75A20-F354-407F-8F71-92C91474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5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1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96ED-8270-4BD9-9069-84F474882F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A3A6B-089A-48DA-907F-9446B1276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73D13-8BEF-4470-A16D-19EDE6E7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1F0EAC-DF03-4553-8D22-C26B163DC9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0363" y="1710000"/>
            <a:ext cx="114660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01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1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9C51B2C-A001-27DE-ABA0-3328CCE12A7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Kick">
            <a:extLst>
              <a:ext uri="{FF2B5EF4-FFF2-40B4-BE49-F238E27FC236}">
                <a16:creationId xmlns:a16="http://schemas.microsoft.com/office/drawing/2014/main" id="{4E5D019C-AA62-A8CE-6450-8FB165C5A1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2" hasCustomPrompt="1"/>
          </p:nvPr>
        </p:nvSpPr>
        <p:spPr>
          <a:xfrm>
            <a:off x="0" y="0"/>
            <a:ext cx="3881438" cy="6858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929DC8-987C-4BF4-9A49-8F549F1F3D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363" y="4971600"/>
            <a:ext cx="3521075" cy="1022350"/>
          </a:xfrm>
        </p:spPr>
        <p:txBody>
          <a:bodyPr anchor="b"/>
          <a:lstStyle>
            <a:lvl1pPr>
              <a:spcBef>
                <a:spcPts val="600"/>
              </a:spcBef>
              <a:defRPr sz="1200"/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3708000"/>
            <a:ext cx="3520800" cy="10224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0" y="1490400"/>
            <a:ext cx="3520800" cy="1976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3" name="Kantar logo">
            <a:extLst>
              <a:ext uri="{FF2B5EF4-FFF2-40B4-BE49-F238E27FC236}">
                <a16:creationId xmlns:a16="http://schemas.microsoft.com/office/drawing/2014/main" id="{413DB59D-2F78-ADDF-7991-8E63A4119D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360363" y="557213"/>
            <a:ext cx="1939925" cy="368300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4A62E9B-33C3-F47A-DB13-8F29BB312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0000" y="6390000"/>
            <a:ext cx="1435100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© Kantar 2024</a:t>
            </a:r>
          </a:p>
        </p:txBody>
      </p:sp>
    </p:spTree>
    <p:extLst>
      <p:ext uri="{BB962C8B-B14F-4D97-AF65-F5344CB8AC3E}">
        <p14:creationId xmlns:p14="http://schemas.microsoft.com/office/powerpoint/2010/main" val="396031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96ED-8270-4BD9-9069-84F474882F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A3A6B-089A-48DA-907F-9446B1276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73D13-8BEF-4470-A16D-19EDE6E7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1F0EAC-DF03-4553-8D22-C26B163DC9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0363" y="1710000"/>
            <a:ext cx="114660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06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 + heading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7F44-1A9D-43CE-8B94-70E892BCC6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F0CD56-CDEF-4F99-82E9-F8344BA7D8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17232-4933-4B44-AB0A-14F73524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A8CE99-0AD9-4D9C-9C09-47545620E9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710000"/>
            <a:ext cx="11464925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CF1398-AEAE-44BE-B05F-E03B17EB921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000" y="2376000"/>
            <a:ext cx="114660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7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667F2-B31E-4932-857C-E542EC7E06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6C412-8D9A-4518-BD82-093D1D70B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D1434-081E-42DD-A0E7-8AD211AD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24B38-2DD2-4BE4-A6BC-6AB461A6A6A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0363" y="1710000"/>
            <a:ext cx="5626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28BB49-92B7-4BBE-AD91-816AF9386D4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00965" y="1710000"/>
            <a:ext cx="5626800" cy="39989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21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+ headings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7A87-9762-46A5-A1BF-60907C2C3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E70F8-6350-4489-8BF1-B1E111BC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CCAD9-3BB6-43FD-8F71-48FD5880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0E6D9E-AC7D-4CD8-9A1B-DC502AAB0B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710000"/>
            <a:ext cx="56268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252CF9-0987-4CBA-8CC7-B6582ECA239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363" y="2376000"/>
            <a:ext cx="56268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FAA4903-9221-4FF9-912C-268A8584F3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2800" y="1710000"/>
            <a:ext cx="5626800" cy="60483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3F8654F-9C23-4A2E-AF1D-7C6743D88CE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02363" y="2376488"/>
            <a:ext cx="5626800" cy="33432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683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CC06-0E64-440D-9CE8-5164D16518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90BAE0-3503-40B7-97FF-3BBA5C4DD7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2D4FE-2A34-4C36-A765-CE00B991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4B3E9-7CA2-4847-B7BD-96957DE3022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0362" y="1710000"/>
            <a:ext cx="36720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0D5E0E-637F-4A32-A98F-3FE4ED81219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18" y="1710000"/>
            <a:ext cx="36720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6435609-FC5D-424F-A15C-A0856D1FFFF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54874" y="1710000"/>
            <a:ext cx="36720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717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 (black)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919E3D3-0D4F-48CE-AB93-69E448E98470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000" y="558000"/>
            <a:ext cx="1940914" cy="36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0" y="1490400"/>
            <a:ext cx="3520800" cy="1976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3708000"/>
            <a:ext cx="3520800" cy="10224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1800" b="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929DC8-987C-4BF4-9A49-8F549F1F3D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363" y="4971600"/>
            <a:ext cx="3521075" cy="1022350"/>
          </a:xfrm>
        </p:spPr>
        <p:txBody>
          <a:bodyPr anchor="b"/>
          <a:lstStyle>
            <a:lvl1pPr>
              <a:spcBef>
                <a:spcPts val="600"/>
              </a:spcBef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71051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 + headings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AEE3-9929-4A79-A968-8D4311BF5D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/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AA155B-CCB9-45EF-83E7-A4F386C3D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6BAB9-04B4-4317-A1F0-FDDB9A12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044888-1B05-4294-ABC2-A93A4A32E0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710000"/>
            <a:ext cx="36720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8C48F8-FEC0-41E0-BBB9-68EC3003D7D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363" y="2376000"/>
            <a:ext cx="36720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9D2917-03D0-4000-AA1D-13CEEB10FB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57437" y="1710000"/>
            <a:ext cx="36720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DE23886-2490-491C-8436-F655BBCD8C9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57619" y="2376488"/>
            <a:ext cx="3672000" cy="33432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1DA3C15-7E9D-4E22-895A-F50878BD33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54874" y="1710000"/>
            <a:ext cx="3672000" cy="60483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41F52C9-6836-4FC9-99EA-1BF6FF01DF3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54874" y="2376000"/>
            <a:ext cx="36720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847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880B-B2A1-4343-8F1B-D11FAEA2A2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184D5-78E0-4646-8F38-C52C718FF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02832-2B66-4562-9C71-D7D15073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49FA9-6D89-44C4-B6C9-EA8D7FB7563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0362" y="1710000"/>
            <a:ext cx="2728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D1D924-231B-4C18-8E90-2DFF9C04EF0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72933" y="1710000"/>
            <a:ext cx="2728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F0024D-3708-4302-8C69-256AD759387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85504" y="1710000"/>
            <a:ext cx="2728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3415997-1B6E-4BEC-B682-F9280D0D5E3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098074" y="1710000"/>
            <a:ext cx="2728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885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 + headings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C45C-9BBB-4B14-BC71-8D9593AF92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CA3869-0626-4D7E-A07F-ED2B248D28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845BF-B227-4307-81B9-E7C8FC57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A4FC7E-D91D-407A-BFBE-F405D6BBEA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710000"/>
            <a:ext cx="27288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916EF-EC2F-4137-B182-AA5508918E8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000" y="2376000"/>
            <a:ext cx="27288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A3CD5-4B7B-41AC-BFD5-7AA2D853D0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2691" y="1710000"/>
            <a:ext cx="2728800" cy="60483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5F727AD-E63B-412E-B986-D86DFE5EED2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272691" y="2376488"/>
            <a:ext cx="27288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CEE6CD4-960B-4926-8A35-E8FF363F872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5382" y="1710000"/>
            <a:ext cx="27288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44BF1C-E9EC-43D2-A239-79E43B7C24C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85382" y="2376000"/>
            <a:ext cx="27288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27027DC-FD56-4CD6-8B38-7C623A97D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98074" y="1710000"/>
            <a:ext cx="27288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5513656D-7804-45C7-9561-4FFDBE1F523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98074" y="2376488"/>
            <a:ext cx="2728800" cy="33432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580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5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ED13-8109-40D7-B85E-48D72364D6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60EB60-D174-4782-B63F-DCF2657E1B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526FD-FB6E-4148-89B3-7D266E27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E99A7-B8B8-4860-8872-63A20BC4983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0363" y="1710000"/>
            <a:ext cx="21492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36CF45-35B9-4F30-93CE-11D7DC6AE4A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89691" y="1710000"/>
            <a:ext cx="21492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190C909-262D-4930-924B-8C4285CF855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019019" y="1710000"/>
            <a:ext cx="21492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18864E4-1D92-4544-8F52-1155810D79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48347" y="1710000"/>
            <a:ext cx="21492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68E0E68-5345-4D62-8D07-AE58AE33067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677674" y="1710000"/>
            <a:ext cx="21492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308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5 x content + headings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C433-9252-44D6-8AA4-495DB59340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6AA46E-1017-4823-B4EC-B35766CE67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1B86A-68D0-4D2D-A5CB-00F231C8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4B8469-FF2E-4467-8E43-A49A3388A2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710000"/>
            <a:ext cx="21492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0DDC14-9B67-4FE8-BC58-A70501A5344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000" y="2376000"/>
            <a:ext cx="21492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007D028-2ECB-46AF-8517-CCF9C089D8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9691" y="1710000"/>
            <a:ext cx="21492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1DDE75-E486-4A48-BDBB-2C2A5B5E64D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689419" y="2376000"/>
            <a:ext cx="21492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7A506B6-1DA9-4CD7-9F56-C6BF2FDC18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9019" y="1710000"/>
            <a:ext cx="21492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F41FFAE-2857-4B94-916D-0210AE0A176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018838" y="2376000"/>
            <a:ext cx="21492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C34C508-C3AF-422F-B1C7-A38F34513AB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48347" y="1710000"/>
            <a:ext cx="21492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D9455C4-8047-4B5B-B5BC-4A0379405BC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348257" y="2376488"/>
            <a:ext cx="21492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AEAC907-A41C-4782-BCD8-2B8C0ADD42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77674" y="1710000"/>
            <a:ext cx="21492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56BBA8E-FD61-47C5-A779-B66918B4D327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677674" y="2376000"/>
            <a:ext cx="21492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874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F353-7CBB-4EBB-BB48-0DDB45E9B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5794D1-DF29-4B89-9359-EE65C8A56A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72A83-22C7-42BE-87D1-B99FEC13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B7932-7D06-4E7E-AF70-44D39F481C0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0000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B353AB-4D08-4BBD-91C2-E6A30A5F49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301295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A6B5AF-EB3C-46C5-B212-27204822781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40800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800475F-DBE2-47A0-89B9-1175EDD8427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3885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B5CE08A-01D2-488B-843A-CA3415AB732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125180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9BAB9BC-6F39-4494-87B4-04D45B7607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0066474" y="1710000"/>
            <a:ext cx="17604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982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 x content + headings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6FA1-AACD-4AC6-8977-227A1E8204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430718"/>
            <a:ext cx="114668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A02C0-437A-4731-B690-16D1AFCAA8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C7B4E-73B3-4F33-A7FC-00F64BC9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0764FD-7DA2-4FE5-A31B-6691075F46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708149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C0C4CA-E13F-460B-A188-81482902B70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000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05AA54-6669-4974-B1E8-3E58001D87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01295" y="1708149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A0DDBF-A8B7-4F77-B8D5-E6CF8FB015A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301295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793D7A9-75C8-4028-9CA8-F07E93F82E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40800" y="1708150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B5E2A26-6C2A-419D-B4DC-291BA85B0C8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240800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DE92C5F-EFFE-48BF-93E1-CC78EFCD29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3885" y="1708149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3DA85A52-F7FD-4298-9AE5-CB80F4E3C64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83885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4E88849-5449-4627-813B-31B40F08F0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25180" y="1708150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9A7FC01F-A245-4C0F-BF24-3AAE6AC55C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125180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CCD92EA-38A4-44E5-ADF7-78EA3D6DD06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66474" y="1708150"/>
            <a:ext cx="17604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317D903-C6B2-443C-A2F2-E7B672E08E3B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0066474" y="2376000"/>
            <a:ext cx="17604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89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8738-2E1C-4407-AE23-FC7C522477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DB932A-F9A4-4379-8F69-FA63BDFA2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47A58-42BF-4A47-A878-643A5CD2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50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shboard ex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6FF685-0455-410C-BAD6-9C18A6B827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994E6-33EF-41B4-9B8F-14CDAEC3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51B97-D115-41B0-A593-DB194CD0637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0000" y="432000"/>
            <a:ext cx="9536400" cy="52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56DFF0-F399-4C7B-9862-88E481176C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62000" y="432000"/>
            <a:ext cx="1764000" cy="52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704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(black)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CC213809-11F2-4FF6-8836-C61FDCCBA32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72000" y="1490400"/>
            <a:ext cx="7920000" cy="4500000"/>
          </a:xfrm>
        </p:spPr>
        <p:txBody>
          <a:bodyPr/>
          <a:lstStyle/>
          <a:p>
            <a:r>
              <a:rPr lang="pt-BR" dirty="0"/>
              <a:t>Clique no ícone para adicionar uma imagem</a:t>
            </a:r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1EB514B-0857-4EBF-B042-2A3E81792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1490400"/>
            <a:ext cx="3520800" cy="197533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8F4C310-09FC-4B27-9FA2-5128CE9C60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0000" y="3708000"/>
            <a:ext cx="3520800" cy="10227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B54B2-17FC-4F44-A549-93DE726BD6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000" y="4971600"/>
            <a:ext cx="3519536" cy="1022713"/>
          </a:xfrm>
        </p:spPr>
        <p:txBody>
          <a:bodyPr anchor="b"/>
          <a:lstStyle>
            <a:lvl1pPr>
              <a:spcBef>
                <a:spcPts val="600"/>
              </a:spcBef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087B06F-69A6-4EAD-A196-9FC5E6C0FDA6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000" y="558000"/>
            <a:ext cx="1940914" cy="36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940724-CD0A-4966-9236-B1E83A63E8E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213475" y="1490401"/>
            <a:ext cx="63612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1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59999" y="2258559"/>
            <a:ext cx="5643563" cy="1980000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4000" b="0">
                <a:solidFill>
                  <a:schemeClr val="tx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59999" y="1713600"/>
            <a:ext cx="976676" cy="540000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4000" b="0">
                <a:solidFill>
                  <a:schemeClr val="tx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240192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black)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59998" y="2257200"/>
            <a:ext cx="5643927" cy="1980000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4000" b="0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60363" y="1713332"/>
            <a:ext cx="976312" cy="540000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4000" b="0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232493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96ED-8270-4BD9-9069-84F474882F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A3A6B-089A-48DA-907F-9446B1276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73D13-8BEF-4470-A16D-19EDE6E7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105BF4-D562-44BF-BA5C-F9CA4C0FE9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910800"/>
            <a:ext cx="11466000" cy="396000"/>
          </a:xfrm>
        </p:spPr>
        <p:txBody>
          <a:bodyPr/>
          <a:lstStyle>
            <a:lvl1pPr>
              <a:spcBef>
                <a:spcPts val="600"/>
              </a:spcBef>
              <a:defRPr sz="2200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1F0EAC-DF03-4553-8D22-C26B163DC9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0363" y="1710000"/>
            <a:ext cx="114660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96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 +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7F44-1A9D-43CE-8B94-70E892BCC6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F0CD56-CDEF-4F99-82E9-F8344BA7D8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17232-4933-4B44-AB0A-14F73524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A8CE99-0AD9-4D9C-9C09-47545620E9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710000"/>
            <a:ext cx="11464925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CF1398-AEAE-44BE-B05F-E03B17EB921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0000" y="2376000"/>
            <a:ext cx="11466000" cy="3344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51D583-D2F5-4206-82FD-3E7E687E57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910800"/>
            <a:ext cx="11466513" cy="396000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48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667F2-B31E-4932-857C-E542EC7E06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6C412-8D9A-4518-BD82-093D1D70B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D1434-081E-42DD-A0E7-8AD211AD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24B38-2DD2-4BE4-A6BC-6AB461A6A6A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0363" y="1710000"/>
            <a:ext cx="5626800" cy="399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28BB49-92B7-4BBE-AD91-816AF9386D4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00965" y="1710000"/>
            <a:ext cx="5626800" cy="39989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9FAE1AF-1132-4B0D-8DC6-F52576CE68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3" y="910800"/>
            <a:ext cx="11466000" cy="396000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29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image" Target="../media/image2.sv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6.xml"/><Relationship Id="rId16" Type="http://schemas.openxmlformats.org/officeDocument/2006/relationships/tags" Target="../tags/tag9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ags" Target="../tags/tag8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Placeholder 1"/>
          <p:cNvSpPr>
            <a:spLocks noGrp="1"/>
          </p:cNvSpPr>
          <p:nvPr>
            <p:ph type="title"/>
          </p:nvPr>
        </p:nvSpPr>
        <p:spPr>
          <a:xfrm>
            <a:off x="359999" y="430718"/>
            <a:ext cx="11466875" cy="403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92" name="Text Placeholder 2"/>
          <p:cNvSpPr>
            <a:spLocks noGrp="1"/>
          </p:cNvSpPr>
          <p:nvPr>
            <p:ph type="body" idx="1"/>
          </p:nvPr>
        </p:nvSpPr>
        <p:spPr>
          <a:xfrm>
            <a:off x="359999" y="1710000"/>
            <a:ext cx="11466875" cy="399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0000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143000" y="-600255"/>
            <a:ext cx="13680281" cy="6913023"/>
            <a:chOff x="-1143000" y="-600255"/>
            <a:chExt cx="13680281" cy="6913023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256200" y="1710267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256200" y="614382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-256200" y="342635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-256200" y="571447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 userDrawn="1"/>
          </p:nvSpPr>
          <p:spPr>
            <a:xfrm>
              <a:off x="-747711" y="164615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4.78cm</a:t>
              </a:r>
            </a:p>
          </p:txBody>
        </p:sp>
        <p:sp>
          <p:nvSpPr>
            <p:cNvPr id="54" name="TextBox 53"/>
            <p:cNvSpPr txBox="1"/>
            <p:nvPr userDrawn="1"/>
          </p:nvSpPr>
          <p:spPr>
            <a:xfrm>
              <a:off x="-747711" y="3357884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0 cm</a:t>
              </a:r>
            </a:p>
          </p:txBody>
        </p:sp>
        <p:sp>
          <p:nvSpPr>
            <p:cNvPr id="58" name="TextBox 57"/>
            <p:cNvSpPr txBox="1"/>
            <p:nvPr userDrawn="1"/>
          </p:nvSpPr>
          <p:spPr>
            <a:xfrm>
              <a:off x="-747711" y="5640188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6.35 cm</a:t>
              </a:r>
            </a:p>
          </p:txBody>
        </p:sp>
        <p:sp>
          <p:nvSpPr>
            <p:cNvPr id="60" name="TextBox 59"/>
            <p:cNvSpPr txBox="1"/>
            <p:nvPr userDrawn="1"/>
          </p:nvSpPr>
          <p:spPr>
            <a:xfrm>
              <a:off x="304800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>
                  <a:solidFill>
                    <a:schemeClr val="tx1"/>
                  </a:solidFill>
                </a:rPr>
                <a:t>15.93cm</a:t>
              </a:r>
            </a:p>
          </p:txBody>
        </p:sp>
        <p:sp>
          <p:nvSpPr>
            <p:cNvPr id="72" name="TextBox 71"/>
            <p:cNvSpPr txBox="1"/>
            <p:nvPr userDrawn="1"/>
          </p:nvSpPr>
          <p:spPr>
            <a:xfrm>
              <a:off x="11426031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15.93 cm</a:t>
              </a:r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>
              <a:off x="361588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 userDrawn="1"/>
          </p:nvSpPr>
          <p:spPr>
            <a:xfrm>
              <a:off x="-1143000" y="5763299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Content Bottom</a:t>
              </a:r>
            </a:p>
          </p:txBody>
        </p:sp>
        <p:sp>
          <p:nvSpPr>
            <p:cNvPr id="86" name="TextBox 85"/>
            <p:cNvSpPr txBox="1"/>
            <p:nvPr userDrawn="1"/>
          </p:nvSpPr>
          <p:spPr>
            <a:xfrm>
              <a:off x="-1143000" y="1769267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Content Top</a:t>
              </a:r>
            </a:p>
          </p:txBody>
        </p:sp>
        <p:sp>
          <p:nvSpPr>
            <p:cNvPr id="88" name="TextBox 87"/>
            <p:cNvSpPr txBox="1"/>
            <p:nvPr userDrawn="1"/>
          </p:nvSpPr>
          <p:spPr>
            <a:xfrm>
              <a:off x="-590537" y="-438330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Left Margin</a:t>
              </a:r>
            </a:p>
          </p:txBody>
        </p:sp>
        <p:sp>
          <p:nvSpPr>
            <p:cNvPr id="89" name="TextBox 88"/>
            <p:cNvSpPr txBox="1"/>
            <p:nvPr userDrawn="1"/>
          </p:nvSpPr>
          <p:spPr>
            <a:xfrm>
              <a:off x="11898039" y="-438330"/>
              <a:ext cx="63924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>
                  <a:solidFill>
                    <a:schemeClr val="tx1"/>
                  </a:solidFill>
                </a:rPr>
                <a:t>Right Margin</a:t>
              </a:r>
            </a:p>
          </p:txBody>
        </p:sp>
        <p:cxnSp>
          <p:nvCxnSpPr>
            <p:cNvPr id="98" name="Straight Connector 97"/>
            <p:cNvCxnSpPr/>
            <p:nvPr userDrawn="1"/>
          </p:nvCxnSpPr>
          <p:spPr>
            <a:xfrm>
              <a:off x="6096000" y="-363357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 userDrawn="1"/>
          </p:nvSpPr>
          <p:spPr>
            <a:xfrm>
              <a:off x="5914719" y="-600255"/>
              <a:ext cx="3622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Middle </a:t>
              </a:r>
              <a:br>
                <a:rPr lang="en-GB" sz="800" dirty="0">
                  <a:solidFill>
                    <a:schemeClr val="tx1"/>
                  </a:solidFill>
                </a:rPr>
              </a:br>
              <a:r>
                <a:rPr lang="en-GB" sz="800" dirty="0">
                  <a:solidFill>
                    <a:schemeClr val="tx1"/>
                  </a:solidFill>
                </a:rPr>
                <a:t>0cm </a:t>
              </a:r>
            </a:p>
          </p:txBody>
        </p:sp>
        <p:sp>
          <p:nvSpPr>
            <p:cNvPr id="101" name="TextBox 100"/>
            <p:cNvSpPr txBox="1"/>
            <p:nvPr userDrawn="1"/>
          </p:nvSpPr>
          <p:spPr>
            <a:xfrm>
              <a:off x="5636264" y="-208836"/>
              <a:ext cx="36225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04" name="Straight Connector 103"/>
            <p:cNvCxnSpPr/>
            <p:nvPr userDrawn="1"/>
          </p:nvCxnSpPr>
          <p:spPr>
            <a:xfrm>
              <a:off x="6000389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>
              <a:off x="6190362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 userDrawn="1"/>
          </p:nvSpPr>
          <p:spPr>
            <a:xfrm>
              <a:off x="6191102" y="-208836"/>
              <a:ext cx="36225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07" name="Straight Connector 106"/>
            <p:cNvCxnSpPr/>
            <p:nvPr userDrawn="1"/>
          </p:nvCxnSpPr>
          <p:spPr>
            <a:xfrm>
              <a:off x="11836111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>
              <a:off x="-256200" y="43082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 userDrawn="1"/>
          </p:nvSpPr>
          <p:spPr>
            <a:xfrm>
              <a:off x="-747711" y="404813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8.33cm</a:t>
              </a:r>
            </a:p>
          </p:txBody>
        </p:sp>
        <p:sp>
          <p:nvSpPr>
            <p:cNvPr id="110" name="TextBox 109"/>
            <p:cNvSpPr txBox="1"/>
            <p:nvPr userDrawn="1"/>
          </p:nvSpPr>
          <p:spPr>
            <a:xfrm>
              <a:off x="-1143000" y="527924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Title Top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25CEB6-6DDA-49BF-824C-CFA9D8A07E3F}"/>
                </a:ext>
              </a:extLst>
            </p:cNvPr>
            <p:cNvSpPr txBox="1"/>
            <p:nvPr userDrawn="1"/>
          </p:nvSpPr>
          <p:spPr>
            <a:xfrm>
              <a:off x="-747711" y="606654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7.54 cm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658A23-15A2-4406-AF7E-89707B5575E7}"/>
                </a:ext>
              </a:extLst>
            </p:cNvPr>
            <p:cNvSpPr txBox="1"/>
            <p:nvPr userDrawn="1"/>
          </p:nvSpPr>
          <p:spPr>
            <a:xfrm>
              <a:off x="-1143000" y="6189657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Image Bottom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5639F-9E76-41B0-BB57-8F8A1F600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72400" y="6390000"/>
            <a:ext cx="7495200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05F70E-6BF1-451B-AC5F-64819FD40883}"/>
              </a:ext>
            </a:extLst>
          </p:cNvPr>
          <p:cNvCxnSpPr>
            <a:cxnSpLocks/>
          </p:cNvCxnSpPr>
          <p:nvPr userDrawn="1">
            <p:custDataLst>
              <p:tags r:id="rId26"/>
            </p:custDataLst>
          </p:nvPr>
        </p:nvCxnSpPr>
        <p:spPr>
          <a:xfrm>
            <a:off x="360000" y="6120000"/>
            <a:ext cx="11474161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2CC2F24E-468A-4212-A014-115B799B0109}"/>
              </a:ext>
            </a:extLst>
          </p:cNvPr>
          <p:cNvPicPr>
            <a:picLocks noChangeAspect="1"/>
          </p:cNvPicPr>
          <p:nvPr userDrawn="1">
            <p:custDataLst>
              <p:tags r:id="rId27"/>
            </p:custDataLst>
          </p:nvPr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59999" y="6390412"/>
            <a:ext cx="1080272" cy="20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6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819" r:id="rId2"/>
    <p:sldLayoutId id="2147483821" r:id="rId3"/>
    <p:sldLayoutId id="2147483820" r:id="rId4"/>
    <p:sldLayoutId id="2147483697" r:id="rId5"/>
    <p:sldLayoutId id="2147483696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2" r:id="rId18"/>
    <p:sldLayoutId id="2147483773" r:id="rId19"/>
    <p:sldLayoutId id="2147483774" r:id="rId20"/>
    <p:sldLayoutId id="2147483775" r:id="rId21"/>
    <p:sldLayoutId id="2147483776" r:id="rId22"/>
    <p:sldLayoutId id="2147483822" r:id="rId23"/>
    <p:sldLayoutId id="2147483823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100000"/>
        </a:lnSpc>
        <a:spcBef>
          <a:spcPts val="60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2160" userDrawn="1">
          <p15:clr>
            <a:srgbClr val="F26B43"/>
          </p15:clr>
        </p15:guide>
        <p15:guide id="14" pos="7453" userDrawn="1">
          <p15:clr>
            <a:srgbClr val="F26B43"/>
          </p15:clr>
        </p15:guide>
        <p15:guide id="28" orient="horz" pos="1076" userDrawn="1">
          <p15:clr>
            <a:srgbClr val="F26B43"/>
          </p15:clr>
        </p15:guide>
        <p15:guide id="29" orient="horz" pos="270" userDrawn="1">
          <p15:clr>
            <a:srgbClr val="F26B43"/>
          </p15:clr>
        </p15:guide>
        <p15:guide id="33" orient="horz" pos="3600" userDrawn="1">
          <p15:clr>
            <a:srgbClr val="F26B43"/>
          </p15:clr>
        </p15:guide>
        <p15:guide id="35" pos="228" userDrawn="1">
          <p15:clr>
            <a:srgbClr val="F26B43"/>
          </p15:clr>
        </p15:guide>
        <p15:guide id="36" pos="3840" userDrawn="1">
          <p15:clr>
            <a:srgbClr val="F26B43"/>
          </p15:clr>
        </p15:guide>
        <p15:guide id="37" pos="3782" userDrawn="1">
          <p15:clr>
            <a:srgbClr val="F26B43"/>
          </p15:clr>
        </p15:guide>
        <p15:guide id="38" pos="3900" userDrawn="1">
          <p15:clr>
            <a:srgbClr val="F26B43"/>
          </p15:clr>
        </p15:guide>
        <p15:guide id="39" orient="horz" pos="387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Placeholder 1"/>
          <p:cNvSpPr>
            <a:spLocks noGrp="1"/>
          </p:cNvSpPr>
          <p:nvPr>
            <p:ph type="title"/>
          </p:nvPr>
        </p:nvSpPr>
        <p:spPr>
          <a:xfrm>
            <a:off x="359999" y="430718"/>
            <a:ext cx="11466875" cy="403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92" name="Text Placeholder 2"/>
          <p:cNvSpPr>
            <a:spLocks noGrp="1"/>
          </p:cNvSpPr>
          <p:nvPr>
            <p:ph type="body" idx="1"/>
          </p:nvPr>
        </p:nvSpPr>
        <p:spPr>
          <a:xfrm>
            <a:off x="359999" y="1710000"/>
            <a:ext cx="11466875" cy="399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0000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5639F-9E76-41B0-BB57-8F8A1F600167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3272400" y="6390000"/>
            <a:ext cx="7495200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FD9D1B-8E5A-447D-B2D0-15FF23DD7EDA}"/>
              </a:ext>
            </a:extLst>
          </p:cNvPr>
          <p:cNvCxnSpPr>
            <a:cxnSpLocks/>
          </p:cNvCxnSpPr>
          <p:nvPr userDrawn="1">
            <p:custDataLst>
              <p:tags r:id="rId15"/>
            </p:custDataLst>
          </p:nvPr>
        </p:nvCxnSpPr>
        <p:spPr>
          <a:xfrm>
            <a:off x="360000" y="6120000"/>
            <a:ext cx="11474161" cy="0"/>
          </a:xfrm>
          <a:prstGeom prst="line">
            <a:avLst/>
          </a:prstGeom>
          <a:ln w="38100">
            <a:solidFill>
              <a:srgbClr val="33333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7AF91A0-A869-4C9D-8D84-C843E57FF9C6}"/>
              </a:ext>
            </a:extLst>
          </p:cNvPr>
          <p:cNvGrpSpPr/>
          <p:nvPr userDrawn="1"/>
        </p:nvGrpSpPr>
        <p:grpSpPr>
          <a:xfrm>
            <a:off x="-1143000" y="-600255"/>
            <a:ext cx="13680281" cy="6916199"/>
            <a:chOff x="-1143000" y="-600255"/>
            <a:chExt cx="13680281" cy="6916199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256200" y="1710267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-256200" y="342635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-256200" y="571447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 userDrawn="1"/>
          </p:nvSpPr>
          <p:spPr>
            <a:xfrm>
              <a:off x="-747711" y="164615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4.78cm</a:t>
              </a:r>
            </a:p>
          </p:txBody>
        </p:sp>
        <p:sp>
          <p:nvSpPr>
            <p:cNvPr id="54" name="TextBox 53"/>
            <p:cNvSpPr txBox="1"/>
            <p:nvPr userDrawn="1"/>
          </p:nvSpPr>
          <p:spPr>
            <a:xfrm>
              <a:off x="-747711" y="3357884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0 cm</a:t>
              </a:r>
            </a:p>
          </p:txBody>
        </p:sp>
        <p:sp>
          <p:nvSpPr>
            <p:cNvPr id="58" name="TextBox 57"/>
            <p:cNvSpPr txBox="1"/>
            <p:nvPr userDrawn="1"/>
          </p:nvSpPr>
          <p:spPr>
            <a:xfrm>
              <a:off x="-747711" y="5640188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6.35 cm</a:t>
              </a:r>
            </a:p>
          </p:txBody>
        </p:sp>
        <p:sp>
          <p:nvSpPr>
            <p:cNvPr id="60" name="TextBox 59"/>
            <p:cNvSpPr txBox="1"/>
            <p:nvPr userDrawn="1"/>
          </p:nvSpPr>
          <p:spPr>
            <a:xfrm>
              <a:off x="304800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>
                  <a:solidFill>
                    <a:schemeClr val="tx1"/>
                  </a:solidFill>
                </a:rPr>
                <a:t>15.93cm</a:t>
              </a:r>
            </a:p>
          </p:txBody>
        </p:sp>
        <p:sp>
          <p:nvSpPr>
            <p:cNvPr id="72" name="TextBox 71"/>
            <p:cNvSpPr txBox="1"/>
            <p:nvPr userDrawn="1"/>
          </p:nvSpPr>
          <p:spPr>
            <a:xfrm>
              <a:off x="11426031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15.93 cm</a:t>
              </a:r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>
              <a:off x="361588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 userDrawn="1"/>
          </p:nvSpPr>
          <p:spPr>
            <a:xfrm>
              <a:off x="-1143000" y="5763299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Content Bottom</a:t>
              </a:r>
            </a:p>
          </p:txBody>
        </p:sp>
        <p:sp>
          <p:nvSpPr>
            <p:cNvPr id="86" name="TextBox 85"/>
            <p:cNvSpPr txBox="1"/>
            <p:nvPr userDrawn="1"/>
          </p:nvSpPr>
          <p:spPr>
            <a:xfrm>
              <a:off x="-1143000" y="1769267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Content Top</a:t>
              </a:r>
            </a:p>
          </p:txBody>
        </p:sp>
        <p:sp>
          <p:nvSpPr>
            <p:cNvPr id="88" name="TextBox 87"/>
            <p:cNvSpPr txBox="1"/>
            <p:nvPr userDrawn="1"/>
          </p:nvSpPr>
          <p:spPr>
            <a:xfrm>
              <a:off x="-590537" y="-438330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Left Margin</a:t>
              </a:r>
            </a:p>
          </p:txBody>
        </p:sp>
        <p:sp>
          <p:nvSpPr>
            <p:cNvPr id="89" name="TextBox 88"/>
            <p:cNvSpPr txBox="1"/>
            <p:nvPr userDrawn="1"/>
          </p:nvSpPr>
          <p:spPr>
            <a:xfrm>
              <a:off x="11898039" y="-438330"/>
              <a:ext cx="63924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>
                  <a:solidFill>
                    <a:schemeClr val="tx1"/>
                  </a:solidFill>
                </a:rPr>
                <a:t>Right Margin</a:t>
              </a:r>
            </a:p>
          </p:txBody>
        </p:sp>
        <p:cxnSp>
          <p:nvCxnSpPr>
            <p:cNvPr id="98" name="Straight Connector 97"/>
            <p:cNvCxnSpPr/>
            <p:nvPr userDrawn="1"/>
          </p:nvCxnSpPr>
          <p:spPr>
            <a:xfrm>
              <a:off x="6096000" y="-363357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 userDrawn="1"/>
          </p:nvSpPr>
          <p:spPr>
            <a:xfrm>
              <a:off x="5914719" y="-600255"/>
              <a:ext cx="3622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Middle </a:t>
              </a:r>
              <a:br>
                <a:rPr lang="en-GB" sz="800" dirty="0">
                  <a:solidFill>
                    <a:schemeClr val="tx1"/>
                  </a:solidFill>
                </a:rPr>
              </a:br>
              <a:r>
                <a:rPr lang="en-GB" sz="800" dirty="0">
                  <a:solidFill>
                    <a:schemeClr val="tx1"/>
                  </a:solidFill>
                </a:rPr>
                <a:t>0cm </a:t>
              </a:r>
            </a:p>
          </p:txBody>
        </p:sp>
        <p:sp>
          <p:nvSpPr>
            <p:cNvPr id="101" name="TextBox 100"/>
            <p:cNvSpPr txBox="1"/>
            <p:nvPr userDrawn="1"/>
          </p:nvSpPr>
          <p:spPr>
            <a:xfrm>
              <a:off x="5636264" y="-208836"/>
              <a:ext cx="36225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04" name="Straight Connector 103"/>
            <p:cNvCxnSpPr/>
            <p:nvPr userDrawn="1"/>
          </p:nvCxnSpPr>
          <p:spPr>
            <a:xfrm>
              <a:off x="6000389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>
              <a:off x="6190362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 userDrawn="1"/>
          </p:nvSpPr>
          <p:spPr>
            <a:xfrm>
              <a:off x="6191102" y="-208836"/>
              <a:ext cx="36225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07" name="Straight Connector 106"/>
            <p:cNvCxnSpPr/>
            <p:nvPr userDrawn="1"/>
          </p:nvCxnSpPr>
          <p:spPr>
            <a:xfrm>
              <a:off x="11836111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>
              <a:off x="-256200" y="43082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 userDrawn="1"/>
          </p:nvSpPr>
          <p:spPr>
            <a:xfrm>
              <a:off x="-747711" y="404813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8.33cm</a:t>
              </a:r>
            </a:p>
          </p:txBody>
        </p:sp>
        <p:sp>
          <p:nvSpPr>
            <p:cNvPr id="110" name="TextBox 109"/>
            <p:cNvSpPr txBox="1"/>
            <p:nvPr userDrawn="1"/>
          </p:nvSpPr>
          <p:spPr>
            <a:xfrm>
              <a:off x="-1143000" y="527924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Title Top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C819980-719E-42BA-84AA-491FF69717D9}"/>
                </a:ext>
              </a:extLst>
            </p:cNvPr>
            <p:cNvCxnSpPr/>
            <p:nvPr userDrawn="1"/>
          </p:nvCxnSpPr>
          <p:spPr>
            <a:xfrm>
              <a:off x="-256200" y="6145408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636BE3-4FEE-45BA-A183-BCB80C007E10}"/>
                </a:ext>
              </a:extLst>
            </p:cNvPr>
            <p:cNvSpPr txBox="1"/>
            <p:nvPr userDrawn="1"/>
          </p:nvSpPr>
          <p:spPr>
            <a:xfrm>
              <a:off x="-747711" y="6069722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7.54 cm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2FC16A6-CA4F-4B0F-B25C-7772D09D7351}"/>
                </a:ext>
              </a:extLst>
            </p:cNvPr>
            <p:cNvSpPr txBox="1"/>
            <p:nvPr userDrawn="1"/>
          </p:nvSpPr>
          <p:spPr>
            <a:xfrm>
              <a:off x="-1143000" y="6192833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Image Bottom</a:t>
              </a:r>
            </a:p>
          </p:txBody>
        </p:sp>
      </p:grpSp>
      <p:pic>
        <p:nvPicPr>
          <p:cNvPr id="38" name="Graphic 37">
            <a:extLst>
              <a:ext uri="{FF2B5EF4-FFF2-40B4-BE49-F238E27FC236}">
                <a16:creationId xmlns:a16="http://schemas.microsoft.com/office/drawing/2014/main" id="{BDB25C72-3FD4-461E-BCBE-96F525FA2297}"/>
              </a:ext>
            </a:extLst>
          </p:cNvPr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9999" y="6390412"/>
            <a:ext cx="1080272" cy="20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3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800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100000"/>
        </a:lnSpc>
        <a:spcBef>
          <a:spcPts val="60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2160">
          <p15:clr>
            <a:srgbClr val="F26B43"/>
          </p15:clr>
        </p15:guide>
        <p15:guide id="14" pos="7453">
          <p15:clr>
            <a:srgbClr val="F26B43"/>
          </p15:clr>
        </p15:guide>
        <p15:guide id="28" orient="horz" pos="1076">
          <p15:clr>
            <a:srgbClr val="F26B43"/>
          </p15:clr>
        </p15:guide>
        <p15:guide id="29" orient="horz" pos="270">
          <p15:clr>
            <a:srgbClr val="F26B43"/>
          </p15:clr>
        </p15:guide>
        <p15:guide id="33" orient="horz" pos="3600">
          <p15:clr>
            <a:srgbClr val="F26B43"/>
          </p15:clr>
        </p15:guide>
        <p15:guide id="35" pos="228">
          <p15:clr>
            <a:srgbClr val="F26B43"/>
          </p15:clr>
        </p15:guide>
        <p15:guide id="36" pos="3840">
          <p15:clr>
            <a:srgbClr val="F26B43"/>
          </p15:clr>
        </p15:guide>
        <p15:guide id="37" pos="3782">
          <p15:clr>
            <a:srgbClr val="F26B43"/>
          </p15:clr>
        </p15:guide>
        <p15:guide id="38" pos="3900">
          <p15:clr>
            <a:srgbClr val="F26B43"/>
          </p15:clr>
        </p15:guide>
        <p15:guide id="39" orient="horz" pos="387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Placeholder 1"/>
          <p:cNvSpPr>
            <a:spLocks noGrp="1"/>
          </p:cNvSpPr>
          <p:nvPr>
            <p:ph type="title"/>
          </p:nvPr>
        </p:nvSpPr>
        <p:spPr>
          <a:xfrm>
            <a:off x="359999" y="430718"/>
            <a:ext cx="11466875" cy="403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92" name="Text Placeholder 2"/>
          <p:cNvSpPr>
            <a:spLocks noGrp="1"/>
          </p:cNvSpPr>
          <p:nvPr>
            <p:ph type="body" idx="1"/>
          </p:nvPr>
        </p:nvSpPr>
        <p:spPr>
          <a:xfrm>
            <a:off x="359999" y="1710000"/>
            <a:ext cx="11466875" cy="399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0000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143000" y="-600255"/>
            <a:ext cx="13680281" cy="6720255"/>
            <a:chOff x="-1143000" y="-600255"/>
            <a:chExt cx="13680281" cy="6720255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256200" y="1710267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256200" y="612000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-256200" y="342635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-256200" y="571447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 userDrawn="1"/>
          </p:nvSpPr>
          <p:spPr>
            <a:xfrm>
              <a:off x="-747711" y="164615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4.78cm</a:t>
              </a:r>
            </a:p>
          </p:txBody>
        </p:sp>
        <p:sp>
          <p:nvSpPr>
            <p:cNvPr id="54" name="TextBox 53"/>
            <p:cNvSpPr txBox="1"/>
            <p:nvPr userDrawn="1"/>
          </p:nvSpPr>
          <p:spPr>
            <a:xfrm>
              <a:off x="-747711" y="3357884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0 cm</a:t>
              </a:r>
            </a:p>
          </p:txBody>
        </p:sp>
        <p:sp>
          <p:nvSpPr>
            <p:cNvPr id="58" name="TextBox 57"/>
            <p:cNvSpPr txBox="1"/>
            <p:nvPr userDrawn="1"/>
          </p:nvSpPr>
          <p:spPr>
            <a:xfrm>
              <a:off x="-747711" y="5640188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6.35 cm</a:t>
              </a:r>
            </a:p>
          </p:txBody>
        </p:sp>
        <p:sp>
          <p:nvSpPr>
            <p:cNvPr id="60" name="TextBox 59"/>
            <p:cNvSpPr txBox="1"/>
            <p:nvPr userDrawn="1"/>
          </p:nvSpPr>
          <p:spPr>
            <a:xfrm>
              <a:off x="304800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>
                  <a:solidFill>
                    <a:schemeClr val="tx1"/>
                  </a:solidFill>
                </a:rPr>
                <a:t>15.93cm</a:t>
              </a:r>
            </a:p>
          </p:txBody>
        </p:sp>
        <p:sp>
          <p:nvSpPr>
            <p:cNvPr id="72" name="TextBox 71"/>
            <p:cNvSpPr txBox="1"/>
            <p:nvPr userDrawn="1"/>
          </p:nvSpPr>
          <p:spPr>
            <a:xfrm>
              <a:off x="11426031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15.93 cm</a:t>
              </a:r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>
              <a:off x="361588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 userDrawn="1"/>
          </p:nvSpPr>
          <p:spPr>
            <a:xfrm>
              <a:off x="-1143000" y="5763299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Content Bottom</a:t>
              </a:r>
            </a:p>
          </p:txBody>
        </p:sp>
        <p:sp>
          <p:nvSpPr>
            <p:cNvPr id="86" name="TextBox 85"/>
            <p:cNvSpPr txBox="1"/>
            <p:nvPr userDrawn="1"/>
          </p:nvSpPr>
          <p:spPr>
            <a:xfrm>
              <a:off x="-1143000" y="1769267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Content Top</a:t>
              </a:r>
            </a:p>
          </p:txBody>
        </p:sp>
        <p:sp>
          <p:nvSpPr>
            <p:cNvPr id="88" name="TextBox 87"/>
            <p:cNvSpPr txBox="1"/>
            <p:nvPr userDrawn="1"/>
          </p:nvSpPr>
          <p:spPr>
            <a:xfrm>
              <a:off x="-590537" y="-438330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Left Margin</a:t>
              </a:r>
            </a:p>
          </p:txBody>
        </p:sp>
        <p:sp>
          <p:nvSpPr>
            <p:cNvPr id="89" name="TextBox 88"/>
            <p:cNvSpPr txBox="1"/>
            <p:nvPr userDrawn="1"/>
          </p:nvSpPr>
          <p:spPr>
            <a:xfrm>
              <a:off x="11898039" y="-438330"/>
              <a:ext cx="63924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>
                  <a:solidFill>
                    <a:schemeClr val="tx1"/>
                  </a:solidFill>
                </a:rPr>
                <a:t>Right Margin</a:t>
              </a:r>
            </a:p>
          </p:txBody>
        </p:sp>
        <p:cxnSp>
          <p:nvCxnSpPr>
            <p:cNvPr id="98" name="Straight Connector 97"/>
            <p:cNvCxnSpPr/>
            <p:nvPr userDrawn="1"/>
          </p:nvCxnSpPr>
          <p:spPr>
            <a:xfrm>
              <a:off x="6096000" y="-363357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 userDrawn="1"/>
          </p:nvSpPr>
          <p:spPr>
            <a:xfrm>
              <a:off x="5914719" y="-600255"/>
              <a:ext cx="3622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Middle </a:t>
              </a:r>
              <a:br>
                <a:rPr lang="en-GB" sz="800" dirty="0">
                  <a:solidFill>
                    <a:schemeClr val="tx1"/>
                  </a:solidFill>
                </a:rPr>
              </a:br>
              <a:r>
                <a:rPr lang="en-GB" sz="800" dirty="0">
                  <a:solidFill>
                    <a:schemeClr val="tx1"/>
                  </a:solidFill>
                </a:rPr>
                <a:t>0cm </a:t>
              </a:r>
            </a:p>
          </p:txBody>
        </p:sp>
        <p:sp>
          <p:nvSpPr>
            <p:cNvPr id="101" name="TextBox 100"/>
            <p:cNvSpPr txBox="1"/>
            <p:nvPr userDrawn="1"/>
          </p:nvSpPr>
          <p:spPr>
            <a:xfrm>
              <a:off x="5636264" y="-208836"/>
              <a:ext cx="36225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04" name="Straight Connector 103"/>
            <p:cNvCxnSpPr/>
            <p:nvPr userDrawn="1"/>
          </p:nvCxnSpPr>
          <p:spPr>
            <a:xfrm>
              <a:off x="6000389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>
              <a:off x="6190362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 userDrawn="1"/>
          </p:nvSpPr>
          <p:spPr>
            <a:xfrm>
              <a:off x="6191102" y="-208836"/>
              <a:ext cx="36225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07" name="Straight Connector 106"/>
            <p:cNvCxnSpPr/>
            <p:nvPr userDrawn="1"/>
          </p:nvCxnSpPr>
          <p:spPr>
            <a:xfrm>
              <a:off x="11836111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>
              <a:off x="-256200" y="43082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 userDrawn="1"/>
          </p:nvSpPr>
          <p:spPr>
            <a:xfrm>
              <a:off x="-747711" y="404813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8.33cm</a:t>
              </a:r>
            </a:p>
          </p:txBody>
        </p:sp>
        <p:sp>
          <p:nvSpPr>
            <p:cNvPr id="110" name="TextBox 109"/>
            <p:cNvSpPr txBox="1"/>
            <p:nvPr userDrawn="1"/>
          </p:nvSpPr>
          <p:spPr>
            <a:xfrm>
              <a:off x="-1143000" y="527924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/>
                  </a:solidFill>
                </a:rPr>
                <a:t>Title Top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5639F-9E76-41B0-BB57-8F8A1F600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72400" y="6390000"/>
            <a:ext cx="7495200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B75DB98-1BD1-4926-8750-16657B153BE4}"/>
              </a:ext>
            </a:extLst>
          </p:cNvPr>
          <p:cNvCxnSpPr>
            <a:cxnSpLocks/>
          </p:cNvCxnSpPr>
          <p:nvPr userDrawn="1"/>
        </p:nvCxnSpPr>
        <p:spPr>
          <a:xfrm>
            <a:off x="360000" y="6120000"/>
            <a:ext cx="11474161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D3E635D0-BA07-4485-8050-85E8C801F86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999" y="6390412"/>
            <a:ext cx="1080272" cy="20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7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100000"/>
        </a:lnSpc>
        <a:spcBef>
          <a:spcPts val="60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ꟷ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2160">
          <p15:clr>
            <a:srgbClr val="F26B43"/>
          </p15:clr>
        </p15:guide>
        <p15:guide id="14" pos="7453">
          <p15:clr>
            <a:srgbClr val="F26B43"/>
          </p15:clr>
        </p15:guide>
        <p15:guide id="28" orient="horz" pos="1076">
          <p15:clr>
            <a:srgbClr val="F26B43"/>
          </p15:clr>
        </p15:guide>
        <p15:guide id="29" orient="horz" pos="270">
          <p15:clr>
            <a:srgbClr val="F26B43"/>
          </p15:clr>
        </p15:guide>
        <p15:guide id="33" orient="horz" pos="3600">
          <p15:clr>
            <a:srgbClr val="F26B43"/>
          </p15:clr>
        </p15:guide>
        <p15:guide id="35" pos="228">
          <p15:clr>
            <a:srgbClr val="F26B43"/>
          </p15:clr>
        </p15:guide>
        <p15:guide id="36" pos="3840">
          <p15:clr>
            <a:srgbClr val="F26B43"/>
          </p15:clr>
        </p15:guide>
        <p15:guide id="37" pos="3782">
          <p15:clr>
            <a:srgbClr val="F26B43"/>
          </p15:clr>
        </p15:guide>
        <p15:guide id="38" pos="39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Marcador de posición de imagen 14">
            <a:extLst>
              <a:ext uri="{FF2B5EF4-FFF2-40B4-BE49-F238E27FC236}">
                <a16:creationId xmlns:a16="http://schemas.microsoft.com/office/drawing/2014/main" id="{3B68DEE8-C90E-90CE-FEEC-43191EC536A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562" b="562"/>
          <a:stretch>
            <a:fillRect/>
          </a:stretch>
        </p:blipFill>
        <p:spPr>
          <a:xfrm>
            <a:off x="3880800" y="1142871"/>
            <a:ext cx="7950837" cy="4472346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1AB641-C339-90A1-958D-BAE341ABA2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8A9F8-539A-77A2-A38D-F9C16B5C66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Presenter name(s) here</a:t>
            </a:r>
          </a:p>
          <a:p>
            <a:r>
              <a:rPr lang="en-GB" dirty="0"/>
              <a:t>Project reference here</a:t>
            </a:r>
          </a:p>
          <a:p>
            <a:r>
              <a:rPr lang="en-GB" dirty="0"/>
              <a:t>Date here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E84DB79-81F4-E57E-0F08-A926A4B068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Sub-heading goes here 18pt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FB0052-CAE5-DC02-5DDF-F33E278ED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/>
              <a:t>Estudio de Cobertura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9013414-6C7B-D183-214F-2551D720FF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F53AEAE5-553E-8538-F51C-2C3EC32B5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© Kantar 2025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10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F9686-4F97-42E3-A5DB-EE40AE07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 de Cobertura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A2C713-1D27-4C14-97A0-30923143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6980AD-A442-44EC-82A1-227121FC6F4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60874" y="2688688"/>
            <a:ext cx="11466000" cy="3389769"/>
          </a:xfrm>
        </p:spPr>
        <p:txBody>
          <a:bodyPr/>
          <a:lstStyle/>
          <a:p>
            <a:pPr marL="285750" indent="-285750" algn="just">
              <a:spcBef>
                <a:spcPts val="200"/>
              </a:spcBef>
              <a:buFontTx/>
              <a:buChar char="-"/>
            </a:pPr>
            <a:endParaRPr lang="es-ES" sz="20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indent="-285750" algn="just">
              <a:spcBef>
                <a:spcPts val="200"/>
              </a:spcBef>
              <a:buFontTx/>
              <a:buChar char="-"/>
            </a:pP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Mayor y mejor entendimiento del mercado y de la relación de las estrategias de venta del cliente con los hábitos de compra de nuestros hogares</a:t>
            </a:r>
          </a:p>
          <a:p>
            <a:pPr marL="285750" indent="-285750" algn="just">
              <a:spcBef>
                <a:spcPts val="200"/>
              </a:spcBef>
              <a:buFontTx/>
              <a:buChar char="-"/>
            </a:pPr>
            <a:endParaRPr lang="es-ES" sz="20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indent="-285750" algn="just">
              <a:spcBef>
                <a:spcPts val="200"/>
              </a:spcBef>
              <a:buFontTx/>
              <a:buChar char="-"/>
            </a:pP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Encontrar oportunidades de mejora en nuestro servicio y posicionarlo como aporte de valor para el cliente</a:t>
            </a:r>
          </a:p>
          <a:p>
            <a:pPr marL="285750" indent="-285750" algn="just">
              <a:spcBef>
                <a:spcPts val="200"/>
              </a:spcBef>
              <a:buFontTx/>
              <a:buChar char="-"/>
            </a:pPr>
            <a:endParaRPr lang="es-ES_tradnl" sz="20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indent="-285750" algn="just">
              <a:spcBef>
                <a:spcPts val="200"/>
              </a:spcBef>
              <a:buFontTx/>
              <a:buChar char="-"/>
            </a:pPr>
            <a:r>
              <a:rPr lang="es-ES_tradnl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Conocer el pipeline del fabricante/marca/segmento</a:t>
            </a:r>
          </a:p>
          <a:p>
            <a:pPr marL="285750" indent="-285750" algn="just">
              <a:spcBef>
                <a:spcPts val="200"/>
              </a:spcBef>
              <a:buFontTx/>
              <a:buChar char="-"/>
            </a:pPr>
            <a:endParaRPr lang="es-ES_tradnl" sz="20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indent="-285750" algn="just">
              <a:spcBef>
                <a:spcPts val="200"/>
              </a:spcBef>
              <a:buFontTx/>
              <a:buChar char="-"/>
            </a:pPr>
            <a:r>
              <a:rPr lang="es-ES_tradnl" sz="2000" dirty="0">
                <a:latin typeface="Arial" panose="020B0604020202020204" pitchFamily="34" charset="0"/>
                <a:ea typeface="Times New Roman" panose="02020603050405020304" pitchFamily="18" charset="0"/>
              </a:rPr>
              <a:t>Validar</a:t>
            </a:r>
            <a:r>
              <a:rPr lang="es-CL" sz="2000" dirty="0">
                <a:latin typeface="Arial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tendencias</a:t>
            </a:r>
            <a:r>
              <a:rPr lang="es-CL" sz="2000" dirty="0">
                <a:cs typeface="Calibri" panose="020F0502020204030204" pitchFamily="34" charset="0"/>
              </a:rPr>
              <a:t> contrarias y/o profundización de variaciones a largo, mediano o corto plazo</a:t>
            </a:r>
            <a:endParaRPr lang="es-ES_tradnl" sz="20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es-MX" sz="1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CF46760-BB3C-07DF-0667-C6C3AD157185}"/>
              </a:ext>
            </a:extLst>
          </p:cNvPr>
          <p:cNvSpPr txBox="1"/>
          <p:nvPr/>
        </p:nvSpPr>
        <p:spPr>
          <a:xfrm>
            <a:off x="2032730" y="934363"/>
            <a:ext cx="87348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rgbClr val="3B414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El nivel de cobertura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no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rgbClr val="3B414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es un indicador del rendimiento del panel.</a:t>
            </a:r>
            <a:b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rgbClr val="3B414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br>
              <a:rPr lang="pt-BR" sz="1800" dirty="0">
                <a:solidFill>
                  <a:schemeClr val="tx1"/>
                </a:solidFill>
              </a:rPr>
            </a:br>
            <a:br>
              <a:rPr lang="pt-BR" sz="1800" dirty="0">
                <a:solidFill>
                  <a:schemeClr val="tx1"/>
                </a:solidFill>
              </a:rPr>
            </a:b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rgbClr val="3B4145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Es, ante todo, un indicador del tipo de consumo y comportamiento de una </a:t>
            </a:r>
            <a:r>
              <a:rPr lang="es-ES" b="1" dirty="0">
                <a:solidFill>
                  <a:srgbClr val="3B4145"/>
                </a:solidFill>
                <a:latin typeface="+mj-lt"/>
              </a:rPr>
              <a:t>categoría dentro del hogar.</a:t>
            </a:r>
            <a:br>
              <a:rPr lang="en-GB" sz="1600" b="1" dirty="0">
                <a:latin typeface="+mj-lt"/>
              </a:rPr>
            </a:br>
            <a:endParaRPr lang="es-MX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476D614D-1498-1659-7367-62C9B2889F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420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2B7D4-0F4B-4133-A104-AD1AAA33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Cobertura</a:t>
            </a:r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texto 4">
                <a:extLst>
                  <a:ext uri="{FF2B5EF4-FFF2-40B4-BE49-F238E27FC236}">
                    <a16:creationId xmlns:a16="http://schemas.microsoft.com/office/drawing/2014/main" id="{A84A30CF-89AE-4208-BE5A-40E901141517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3280036" y="2078705"/>
                <a:ext cx="5626800" cy="752052"/>
              </a:xfr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1" i="1" smtClean="0">
                          <a:latin typeface="Cambria Math" panose="02040503050406030204" pitchFamily="18" charset="0"/>
                        </a:rPr>
                        <m:t>𝑪𝒐𝒃𝒆𝒓𝒕𝒖𝒓𝒂</m:t>
                      </m:r>
                      <m:r>
                        <a:rPr lang="es-ES" sz="1800" b="1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s-E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𝑪𝒐𝒎𝒑𝒓𝒂𝒔</m:t>
                          </m:r>
                        </m:num>
                        <m:den>
                          <m:r>
                            <a:rPr lang="es-E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𝑽𝒆𝒏𝒕𝒂𝒔</m:t>
                          </m:r>
                          <m:r>
                            <a:rPr lang="es-E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𝒄𝒍𝒊𝒆𝒏𝒕𝒆</m:t>
                          </m:r>
                          <m:r>
                            <a:rPr lang="es-E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s-E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𝑺𝒉𝒊𝒑𝒎𝒆𝒏𝒕𝒔</m:t>
                          </m:r>
                        </m:den>
                      </m:f>
                    </m:oMath>
                  </m:oMathPara>
                </a14:m>
                <a:endParaRPr lang="es-MX" sz="1800"/>
              </a:p>
            </p:txBody>
          </p:sp>
        </mc:Choice>
        <mc:Fallback xmlns="">
          <p:sp>
            <p:nvSpPr>
              <p:cNvPr id="5" name="Marcador de texto 4">
                <a:extLst>
                  <a:ext uri="{FF2B5EF4-FFF2-40B4-BE49-F238E27FC236}">
                    <a16:creationId xmlns:a16="http://schemas.microsoft.com/office/drawing/2014/main" id="{A84A30CF-89AE-4208-BE5A-40E9011415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3280036" y="2078705"/>
                <a:ext cx="5626800" cy="752052"/>
              </a:xfr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Marcador de contenido 10">
            <a:extLst>
              <a:ext uri="{FF2B5EF4-FFF2-40B4-BE49-F238E27FC236}">
                <a16:creationId xmlns:a16="http://schemas.microsoft.com/office/drawing/2014/main" id="{C6CBE7F2-8CD9-4C35-978F-98B23855B770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360363" y="3303639"/>
          <a:ext cx="5626100" cy="2416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F3223A84-57CD-4C99-93AF-645DA14A1C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0363" y="910799"/>
            <a:ext cx="11466512" cy="752051"/>
          </a:xfrm>
        </p:spPr>
        <p:txBody>
          <a:bodyPr/>
          <a:lstStyle/>
          <a:p>
            <a:pPr algn="just"/>
            <a:r>
              <a:rPr lang="en-GB" sz="1800" err="1"/>
              <a:t>Relación</a:t>
            </a:r>
            <a:r>
              <a:rPr lang="en-GB" sz="1800"/>
              <a:t> entre el </a:t>
            </a:r>
            <a:r>
              <a:rPr lang="en-GB" sz="1800" err="1"/>
              <a:t>tamaño</a:t>
            </a:r>
            <a:r>
              <a:rPr lang="en-GB" sz="1800"/>
              <a:t> de mercado </a:t>
            </a:r>
            <a:r>
              <a:rPr lang="en-GB" sz="1800" err="1"/>
              <a:t>reportado</a:t>
            </a:r>
            <a:r>
              <a:rPr lang="en-GB" sz="1800"/>
              <a:t> (</a:t>
            </a:r>
            <a:r>
              <a:rPr lang="en-GB" sz="1800" err="1"/>
              <a:t>nuestras</a:t>
            </a:r>
            <a:r>
              <a:rPr lang="en-GB" sz="1800"/>
              <a:t> </a:t>
            </a:r>
            <a:r>
              <a:rPr lang="en-GB" sz="1800" err="1"/>
              <a:t>compras</a:t>
            </a:r>
            <a:r>
              <a:rPr lang="en-GB" sz="1800"/>
              <a:t>) y el VOLUMEN TOTAL DE PRODUCTO que es </a:t>
            </a:r>
            <a:r>
              <a:rPr lang="en-GB" sz="1800" err="1"/>
              <a:t>distribuido</a:t>
            </a:r>
            <a:r>
              <a:rPr lang="en-GB" sz="1800"/>
              <a:t> por un </a:t>
            </a:r>
            <a:r>
              <a:rPr lang="en-GB" sz="1800" err="1"/>
              <a:t>fabricante</a:t>
            </a:r>
            <a:r>
              <a:rPr lang="en-GB" sz="1800"/>
              <a:t> en ese mercado.</a:t>
            </a:r>
            <a:endParaRPr lang="es-MX" sz="180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0A2E741-71B3-4B6A-9D47-051CC79C9A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915" y="3303639"/>
            <a:ext cx="56665" cy="2448000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F5DAF4-67B6-2BC4-07E8-D729FEA81D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67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56618-8CC1-4177-9CA1-76EDBBED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Pipeline:</a:t>
            </a:r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5E16DE-8B67-45F1-A362-51D70E03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ADE76EB-ADBB-4C44-B8D3-EF11209995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sz="1600" dirty="0"/>
              <a:t>Tiempo en meses entre la venta del fabricante y el momento de compra del hogar</a:t>
            </a:r>
          </a:p>
          <a:p>
            <a:r>
              <a:rPr lang="es-MX" sz="1600" dirty="0"/>
              <a:t>Se inicia con mínimo de un mes por el tiempo entre la venta y el surtido /  disponibilidad en punto de venta.</a:t>
            </a:r>
          </a:p>
        </p:txBody>
      </p:sp>
      <p:grpSp>
        <p:nvGrpSpPr>
          <p:cNvPr id="9" name="26 Grupo">
            <a:extLst>
              <a:ext uri="{FF2B5EF4-FFF2-40B4-BE49-F238E27FC236}">
                <a16:creationId xmlns:a16="http://schemas.microsoft.com/office/drawing/2014/main" id="{264489C5-7860-4968-8365-E78B3F9EF9F9}"/>
              </a:ext>
            </a:extLst>
          </p:cNvPr>
          <p:cNvGrpSpPr/>
          <p:nvPr/>
        </p:nvGrpSpPr>
        <p:grpSpPr>
          <a:xfrm>
            <a:off x="2904121" y="1854066"/>
            <a:ext cx="3974528" cy="2682254"/>
            <a:chOff x="2753723" y="1181100"/>
            <a:chExt cx="5371102" cy="3245527"/>
          </a:xfrm>
        </p:grpSpPr>
        <p:sp>
          <p:nvSpPr>
            <p:cNvPr id="10" name="18 Forma libre">
              <a:extLst>
                <a:ext uri="{FF2B5EF4-FFF2-40B4-BE49-F238E27FC236}">
                  <a16:creationId xmlns:a16="http://schemas.microsoft.com/office/drawing/2014/main" id="{A49CC6ED-8D17-441E-86CF-1E1BDF55E1D4}"/>
                </a:ext>
              </a:extLst>
            </p:cNvPr>
            <p:cNvSpPr/>
            <p:nvPr/>
          </p:nvSpPr>
          <p:spPr>
            <a:xfrm>
              <a:off x="2809875" y="2276475"/>
              <a:ext cx="5114925" cy="361950"/>
            </a:xfrm>
            <a:custGeom>
              <a:avLst/>
              <a:gdLst>
                <a:gd name="connsiteX0" fmla="*/ 0 w 5114925"/>
                <a:gd name="connsiteY0" fmla="*/ 314325 h 361950"/>
                <a:gd name="connsiteX1" fmla="*/ 314325 w 5114925"/>
                <a:gd name="connsiteY1" fmla="*/ 0 h 361950"/>
                <a:gd name="connsiteX2" fmla="*/ 4610100 w 5114925"/>
                <a:gd name="connsiteY2" fmla="*/ 0 h 361950"/>
                <a:gd name="connsiteX3" fmla="*/ 4752975 w 5114925"/>
                <a:gd name="connsiteY3" fmla="*/ 0 h 361950"/>
                <a:gd name="connsiteX4" fmla="*/ 5114925 w 5114925"/>
                <a:gd name="connsiteY4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4925" h="361950">
                  <a:moveTo>
                    <a:pt x="0" y="314325"/>
                  </a:moveTo>
                  <a:lnTo>
                    <a:pt x="314325" y="0"/>
                  </a:lnTo>
                  <a:lnTo>
                    <a:pt x="4610100" y="0"/>
                  </a:lnTo>
                  <a:lnTo>
                    <a:pt x="4752975" y="0"/>
                  </a:lnTo>
                  <a:lnTo>
                    <a:pt x="5114925" y="361950"/>
                  </a:lnTo>
                </a:path>
              </a:pathLst>
            </a:custGeom>
            <a:noFill/>
            <a:ln w="76200" cap="flat" cmpd="sng" algn="ctr">
              <a:solidFill>
                <a:srgbClr val="92D40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1" name="51 Forma libre">
              <a:extLst>
                <a:ext uri="{FF2B5EF4-FFF2-40B4-BE49-F238E27FC236}">
                  <a16:creationId xmlns:a16="http://schemas.microsoft.com/office/drawing/2014/main" id="{7B9F82A2-EE00-4203-B6BA-10FD8DA48999}"/>
                </a:ext>
              </a:extLst>
            </p:cNvPr>
            <p:cNvSpPr/>
            <p:nvPr/>
          </p:nvSpPr>
          <p:spPr>
            <a:xfrm flipV="1">
              <a:off x="2819400" y="3159802"/>
              <a:ext cx="5305425" cy="1266825"/>
            </a:xfrm>
            <a:custGeom>
              <a:avLst/>
              <a:gdLst>
                <a:gd name="connsiteX0" fmla="*/ 0 w 5305425"/>
                <a:gd name="connsiteY0" fmla="*/ 276225 h 1266825"/>
                <a:gd name="connsiteX1" fmla="*/ 276225 w 5305425"/>
                <a:gd name="connsiteY1" fmla="*/ 0 h 1266825"/>
                <a:gd name="connsiteX2" fmla="*/ 4038600 w 5305425"/>
                <a:gd name="connsiteY2" fmla="*/ 0 h 1266825"/>
                <a:gd name="connsiteX3" fmla="*/ 5305425 w 5305425"/>
                <a:gd name="connsiteY3" fmla="*/ 1266825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5425" h="1266825">
                  <a:moveTo>
                    <a:pt x="0" y="276225"/>
                  </a:moveTo>
                  <a:lnTo>
                    <a:pt x="276225" y="0"/>
                  </a:lnTo>
                  <a:lnTo>
                    <a:pt x="4038600" y="0"/>
                  </a:lnTo>
                  <a:lnTo>
                    <a:pt x="5305425" y="1266825"/>
                  </a:lnTo>
                </a:path>
              </a:pathLst>
            </a:custGeom>
            <a:noFill/>
            <a:ln w="76200" cap="flat" cmpd="sng" algn="ctr">
              <a:solidFill>
                <a:srgbClr val="92D40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2" name="13 Forma libre">
              <a:extLst>
                <a:ext uri="{FF2B5EF4-FFF2-40B4-BE49-F238E27FC236}">
                  <a16:creationId xmlns:a16="http://schemas.microsoft.com/office/drawing/2014/main" id="{56405547-C617-4E73-B5FF-38FE138277AD}"/>
                </a:ext>
              </a:extLst>
            </p:cNvPr>
            <p:cNvSpPr/>
            <p:nvPr/>
          </p:nvSpPr>
          <p:spPr>
            <a:xfrm>
              <a:off x="2819400" y="1181100"/>
              <a:ext cx="5305425" cy="1266825"/>
            </a:xfrm>
            <a:custGeom>
              <a:avLst/>
              <a:gdLst>
                <a:gd name="connsiteX0" fmla="*/ 0 w 5305425"/>
                <a:gd name="connsiteY0" fmla="*/ 276225 h 1266825"/>
                <a:gd name="connsiteX1" fmla="*/ 276225 w 5305425"/>
                <a:gd name="connsiteY1" fmla="*/ 0 h 1266825"/>
                <a:gd name="connsiteX2" fmla="*/ 4038600 w 5305425"/>
                <a:gd name="connsiteY2" fmla="*/ 0 h 1266825"/>
                <a:gd name="connsiteX3" fmla="*/ 5305425 w 5305425"/>
                <a:gd name="connsiteY3" fmla="*/ 1266825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5425" h="1266825">
                  <a:moveTo>
                    <a:pt x="0" y="276225"/>
                  </a:moveTo>
                  <a:lnTo>
                    <a:pt x="276225" y="0"/>
                  </a:lnTo>
                  <a:lnTo>
                    <a:pt x="4038600" y="0"/>
                  </a:lnTo>
                  <a:lnTo>
                    <a:pt x="5305425" y="1266825"/>
                  </a:lnTo>
                </a:path>
              </a:pathLst>
            </a:custGeom>
            <a:noFill/>
            <a:ln w="76200" cap="flat" cmpd="sng" algn="ctr">
              <a:solidFill>
                <a:srgbClr val="92D40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cxnSp>
          <p:nvCxnSpPr>
            <p:cNvPr id="13" name="2052 Conector recto">
              <a:extLst>
                <a:ext uri="{FF2B5EF4-FFF2-40B4-BE49-F238E27FC236}">
                  <a16:creationId xmlns:a16="http://schemas.microsoft.com/office/drawing/2014/main" id="{7BF88D5C-24A1-46D2-AB5F-3377B7CDE582}"/>
                </a:ext>
              </a:extLst>
            </p:cNvPr>
            <p:cNvCxnSpPr/>
            <p:nvPr/>
          </p:nvCxnSpPr>
          <p:spPr>
            <a:xfrm>
              <a:off x="2753723" y="3026307"/>
              <a:ext cx="360040" cy="360040"/>
            </a:xfrm>
            <a:prstGeom prst="line">
              <a:avLst/>
            </a:prstGeom>
            <a:noFill/>
            <a:ln w="76200" cap="flat" cmpd="sng" algn="ctr">
              <a:solidFill>
                <a:srgbClr val="92D400">
                  <a:lumMod val="60000"/>
                  <a:lumOff val="40000"/>
                </a:srgbClr>
              </a:solidFill>
              <a:prstDash val="solid"/>
            </a:ln>
            <a:effectLst/>
          </p:spPr>
        </p:cxnSp>
        <p:sp>
          <p:nvSpPr>
            <p:cNvPr id="14" name="2047 Forma libre">
              <a:extLst>
                <a:ext uri="{FF2B5EF4-FFF2-40B4-BE49-F238E27FC236}">
                  <a16:creationId xmlns:a16="http://schemas.microsoft.com/office/drawing/2014/main" id="{D9652826-DE6C-45E5-B679-253610AE4CF8}"/>
                </a:ext>
              </a:extLst>
            </p:cNvPr>
            <p:cNvSpPr/>
            <p:nvPr/>
          </p:nvSpPr>
          <p:spPr>
            <a:xfrm>
              <a:off x="2831335" y="3393195"/>
              <a:ext cx="1729648" cy="275422"/>
            </a:xfrm>
            <a:custGeom>
              <a:avLst/>
              <a:gdLst>
                <a:gd name="connsiteX0" fmla="*/ 1729648 w 1729648"/>
                <a:gd name="connsiteY0" fmla="*/ 0 h 275422"/>
                <a:gd name="connsiteX1" fmla="*/ 275422 w 1729648"/>
                <a:gd name="connsiteY1" fmla="*/ 0 h 275422"/>
                <a:gd name="connsiteX2" fmla="*/ 0 w 1729648"/>
                <a:gd name="connsiteY2" fmla="*/ 275422 h 275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29648" h="275422">
                  <a:moveTo>
                    <a:pt x="1729648" y="0"/>
                  </a:moveTo>
                  <a:lnTo>
                    <a:pt x="275422" y="0"/>
                  </a:lnTo>
                  <a:lnTo>
                    <a:pt x="0" y="275422"/>
                  </a:lnTo>
                </a:path>
              </a:pathLst>
            </a:custGeom>
            <a:noFill/>
            <a:ln w="76200" cap="flat" cmpd="sng" algn="ctr">
              <a:solidFill>
                <a:srgbClr val="92D400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15" name="15 Forma libre">
            <a:extLst>
              <a:ext uri="{FF2B5EF4-FFF2-40B4-BE49-F238E27FC236}">
                <a16:creationId xmlns:a16="http://schemas.microsoft.com/office/drawing/2014/main" id="{F5F3190A-CCD7-4229-A821-21CE289E2BE8}"/>
              </a:ext>
            </a:extLst>
          </p:cNvPr>
          <p:cNvSpPr/>
          <p:nvPr/>
        </p:nvSpPr>
        <p:spPr>
          <a:xfrm>
            <a:off x="5734699" y="3241270"/>
            <a:ext cx="1216587" cy="135707"/>
          </a:xfrm>
          <a:custGeom>
            <a:avLst/>
            <a:gdLst>
              <a:gd name="connsiteX0" fmla="*/ 2409825 w 2409825"/>
              <a:gd name="connsiteY0" fmla="*/ 0 h 247650"/>
              <a:gd name="connsiteX1" fmla="*/ 247650 w 2409825"/>
              <a:gd name="connsiteY1" fmla="*/ 0 h 247650"/>
              <a:gd name="connsiteX2" fmla="*/ 0 w 2409825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9825" h="247650">
                <a:moveTo>
                  <a:pt x="2409825" y="0"/>
                </a:moveTo>
                <a:lnTo>
                  <a:pt x="247650" y="0"/>
                </a:lnTo>
                <a:lnTo>
                  <a:pt x="0" y="247650"/>
                </a:lnTo>
              </a:path>
            </a:pathLst>
          </a:custGeom>
          <a:noFill/>
          <a:ln w="76200" cap="flat" cmpd="sng" algn="ctr">
            <a:solidFill>
              <a:srgbClr val="92D400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16" name="12 Conector recto">
            <a:extLst>
              <a:ext uri="{FF2B5EF4-FFF2-40B4-BE49-F238E27FC236}">
                <a16:creationId xmlns:a16="http://schemas.microsoft.com/office/drawing/2014/main" id="{EDE26348-26F2-4DDD-8A53-4E1F710007C0}"/>
              </a:ext>
            </a:extLst>
          </p:cNvPr>
          <p:cNvCxnSpPr/>
          <p:nvPr/>
        </p:nvCxnSpPr>
        <p:spPr>
          <a:xfrm>
            <a:off x="5138282" y="4185329"/>
            <a:ext cx="0" cy="850214"/>
          </a:xfrm>
          <a:prstGeom prst="line">
            <a:avLst/>
          </a:prstGeom>
          <a:noFill/>
          <a:ln w="76200" cap="flat" cmpd="sng" algn="ctr">
            <a:solidFill>
              <a:srgbClr val="FFFFFF">
                <a:lumMod val="85000"/>
              </a:srgbClr>
            </a:solidFill>
            <a:prstDash val="sysDash"/>
          </a:ln>
          <a:effectLst/>
        </p:spPr>
      </p:cxnSp>
      <p:sp>
        <p:nvSpPr>
          <p:cNvPr id="17" name="2 Forma libre">
            <a:extLst>
              <a:ext uri="{FF2B5EF4-FFF2-40B4-BE49-F238E27FC236}">
                <a16:creationId xmlns:a16="http://schemas.microsoft.com/office/drawing/2014/main" id="{7DA788E0-41E4-4DA3-9C56-2FB952285F24}"/>
              </a:ext>
            </a:extLst>
          </p:cNvPr>
          <p:cNvSpPr/>
          <p:nvPr/>
        </p:nvSpPr>
        <p:spPr>
          <a:xfrm>
            <a:off x="1182646" y="3788588"/>
            <a:ext cx="3168486" cy="1720816"/>
          </a:xfrm>
          <a:custGeom>
            <a:avLst/>
            <a:gdLst>
              <a:gd name="connsiteX0" fmla="*/ 0 w 3833869"/>
              <a:gd name="connsiteY0" fmla="*/ 0 h 2082188"/>
              <a:gd name="connsiteX1" fmla="*/ 2082188 w 3833869"/>
              <a:gd name="connsiteY1" fmla="*/ 2082188 h 2082188"/>
              <a:gd name="connsiteX2" fmla="*/ 3833869 w 3833869"/>
              <a:gd name="connsiteY2" fmla="*/ 2082188 h 208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3869" h="2082188">
                <a:moveTo>
                  <a:pt x="0" y="0"/>
                </a:moveTo>
                <a:lnTo>
                  <a:pt x="2082188" y="2082188"/>
                </a:lnTo>
                <a:lnTo>
                  <a:pt x="3833869" y="2082188"/>
                </a:lnTo>
              </a:path>
            </a:pathLst>
          </a:custGeom>
          <a:noFill/>
          <a:ln w="76200" cap="flat" cmpd="sng" algn="ctr">
            <a:solidFill>
              <a:srgbClr val="FFFFFF">
                <a:lumMod val="8500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8" name="25 Grupo">
            <a:extLst>
              <a:ext uri="{FF2B5EF4-FFF2-40B4-BE49-F238E27FC236}">
                <a16:creationId xmlns:a16="http://schemas.microsoft.com/office/drawing/2014/main" id="{AC77CC2E-FE10-49DC-8D77-7467A6913718}"/>
              </a:ext>
            </a:extLst>
          </p:cNvPr>
          <p:cNvGrpSpPr/>
          <p:nvPr/>
        </p:nvGrpSpPr>
        <p:grpSpPr>
          <a:xfrm>
            <a:off x="1149175" y="2206438"/>
            <a:ext cx="966265" cy="1866495"/>
            <a:chOff x="979960" y="1707614"/>
            <a:chExt cx="1169180" cy="2258458"/>
          </a:xfrm>
        </p:grpSpPr>
        <p:sp>
          <p:nvSpPr>
            <p:cNvPr id="19" name="2061 Forma libre">
              <a:extLst>
                <a:ext uri="{FF2B5EF4-FFF2-40B4-BE49-F238E27FC236}">
                  <a16:creationId xmlns:a16="http://schemas.microsoft.com/office/drawing/2014/main" id="{12641FA1-A006-4A47-9B7C-B529D87EE65B}"/>
                </a:ext>
              </a:extLst>
            </p:cNvPr>
            <p:cNvSpPr/>
            <p:nvPr/>
          </p:nvSpPr>
          <p:spPr>
            <a:xfrm>
              <a:off x="1025419" y="3227942"/>
              <a:ext cx="1123721" cy="738130"/>
            </a:xfrm>
            <a:custGeom>
              <a:avLst/>
              <a:gdLst>
                <a:gd name="connsiteX0" fmla="*/ 1123721 w 1123721"/>
                <a:gd name="connsiteY0" fmla="*/ 738130 h 738130"/>
                <a:gd name="connsiteX1" fmla="*/ 738130 w 1123721"/>
                <a:gd name="connsiteY1" fmla="*/ 738130 h 738130"/>
                <a:gd name="connsiteX2" fmla="*/ 0 w 1123721"/>
                <a:gd name="connsiteY2" fmla="*/ 0 h 73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3721" h="738130">
                  <a:moveTo>
                    <a:pt x="1123721" y="738130"/>
                  </a:moveTo>
                  <a:lnTo>
                    <a:pt x="738130" y="738130"/>
                  </a:lnTo>
                  <a:lnTo>
                    <a:pt x="0" y="0"/>
                  </a:lnTo>
                </a:path>
              </a:pathLst>
            </a:custGeom>
            <a:noFill/>
            <a:ln w="76200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20" name="38 Forma libre">
              <a:extLst>
                <a:ext uri="{FF2B5EF4-FFF2-40B4-BE49-F238E27FC236}">
                  <a16:creationId xmlns:a16="http://schemas.microsoft.com/office/drawing/2014/main" id="{0609E551-D2BB-447A-9407-6AA3BA479C3B}"/>
                </a:ext>
              </a:extLst>
            </p:cNvPr>
            <p:cNvSpPr/>
            <p:nvPr/>
          </p:nvSpPr>
          <p:spPr>
            <a:xfrm flipV="1">
              <a:off x="1025419" y="1707614"/>
              <a:ext cx="1123721" cy="738130"/>
            </a:xfrm>
            <a:custGeom>
              <a:avLst/>
              <a:gdLst>
                <a:gd name="connsiteX0" fmla="*/ 1123721 w 1123721"/>
                <a:gd name="connsiteY0" fmla="*/ 738130 h 738130"/>
                <a:gd name="connsiteX1" fmla="*/ 738130 w 1123721"/>
                <a:gd name="connsiteY1" fmla="*/ 738130 h 738130"/>
                <a:gd name="connsiteX2" fmla="*/ 0 w 1123721"/>
                <a:gd name="connsiteY2" fmla="*/ 0 h 73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3721" h="738130">
                  <a:moveTo>
                    <a:pt x="1123721" y="738130"/>
                  </a:moveTo>
                  <a:lnTo>
                    <a:pt x="738130" y="738130"/>
                  </a:lnTo>
                  <a:lnTo>
                    <a:pt x="0" y="0"/>
                  </a:lnTo>
                </a:path>
              </a:pathLst>
            </a:custGeom>
            <a:noFill/>
            <a:ln w="76200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cxnSp>
          <p:nvCxnSpPr>
            <p:cNvPr id="21" name="10 Conector recto">
              <a:extLst>
                <a:ext uri="{FF2B5EF4-FFF2-40B4-BE49-F238E27FC236}">
                  <a16:creationId xmlns:a16="http://schemas.microsoft.com/office/drawing/2014/main" id="{5A9236C2-FF5D-444C-B0A3-36148B759E4D}"/>
                </a:ext>
              </a:extLst>
            </p:cNvPr>
            <p:cNvCxnSpPr/>
            <p:nvPr/>
          </p:nvCxnSpPr>
          <p:spPr>
            <a:xfrm>
              <a:off x="979960" y="2841721"/>
              <a:ext cx="912301" cy="0"/>
            </a:xfrm>
            <a:prstGeom prst="line">
              <a:avLst/>
            </a:prstGeom>
            <a:noFill/>
            <a:ln w="76200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</p:cxnSp>
      </p:grpSp>
      <p:sp>
        <p:nvSpPr>
          <p:cNvPr id="22" name="2059 Forma libre">
            <a:extLst>
              <a:ext uri="{FF2B5EF4-FFF2-40B4-BE49-F238E27FC236}">
                <a16:creationId xmlns:a16="http://schemas.microsoft.com/office/drawing/2014/main" id="{53FAF62F-ED37-4F7C-9A7D-76BDDD6F72BE}"/>
              </a:ext>
            </a:extLst>
          </p:cNvPr>
          <p:cNvSpPr/>
          <p:nvPr/>
        </p:nvSpPr>
        <p:spPr>
          <a:xfrm>
            <a:off x="2753551" y="4678314"/>
            <a:ext cx="1866495" cy="646445"/>
          </a:xfrm>
          <a:custGeom>
            <a:avLst/>
            <a:gdLst>
              <a:gd name="connsiteX0" fmla="*/ 0 w 2258458"/>
              <a:gd name="connsiteY0" fmla="*/ 0 h 782198"/>
              <a:gd name="connsiteX1" fmla="*/ 782198 w 2258458"/>
              <a:gd name="connsiteY1" fmla="*/ 782198 h 782198"/>
              <a:gd name="connsiteX2" fmla="*/ 2258458 w 2258458"/>
              <a:gd name="connsiteY2" fmla="*/ 782198 h 78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8458" h="782198">
                <a:moveTo>
                  <a:pt x="0" y="0"/>
                </a:moveTo>
                <a:lnTo>
                  <a:pt x="782198" y="782198"/>
                </a:lnTo>
                <a:lnTo>
                  <a:pt x="2258458" y="782198"/>
                </a:lnTo>
              </a:path>
            </a:pathLst>
          </a:custGeom>
          <a:noFill/>
          <a:ln w="76200" cap="flat" cmpd="sng" algn="ctr">
            <a:solidFill>
              <a:srgbClr val="FFFFFF">
                <a:lumMod val="8500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106B47AB-EE80-46F7-8F23-893CD70FAE6A}"/>
              </a:ext>
            </a:extLst>
          </p:cNvPr>
          <p:cNvGrpSpPr/>
          <p:nvPr/>
        </p:nvGrpSpPr>
        <p:grpSpPr>
          <a:xfrm>
            <a:off x="4723442" y="3271456"/>
            <a:ext cx="1896182" cy="848933"/>
            <a:chOff x="6114265" y="2993780"/>
            <a:chExt cx="2294380" cy="1027209"/>
          </a:xfrm>
        </p:grpSpPr>
        <p:sp>
          <p:nvSpPr>
            <p:cNvPr id="24" name="50 Rectángulo">
              <a:extLst>
                <a:ext uri="{FF2B5EF4-FFF2-40B4-BE49-F238E27FC236}">
                  <a16:creationId xmlns:a16="http://schemas.microsoft.com/office/drawing/2014/main" id="{6BA239CF-49A9-4526-9178-5580A66DCDB8}"/>
                </a:ext>
              </a:extLst>
            </p:cNvPr>
            <p:cNvSpPr/>
            <p:nvPr/>
          </p:nvSpPr>
          <p:spPr>
            <a:xfrm>
              <a:off x="7246368" y="3321178"/>
              <a:ext cx="1162277" cy="3724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s-CL" sz="1400">
                  <a:solidFill>
                    <a:srgbClr val="000000">
                      <a:lumMod val="75000"/>
                      <a:lumOff val="25000"/>
                    </a:srgbClr>
                  </a:solidFill>
                  <a:ea typeface="Times New Roman" pitchFamily="18" charset="0"/>
                  <a:cs typeface="Calibri" pitchFamily="34" charset="0"/>
                </a:rPr>
                <a:t>Almacén</a:t>
              </a:r>
            </a:p>
          </p:txBody>
        </p:sp>
        <p:grpSp>
          <p:nvGrpSpPr>
            <p:cNvPr id="25" name="23 Grupo">
              <a:extLst>
                <a:ext uri="{FF2B5EF4-FFF2-40B4-BE49-F238E27FC236}">
                  <a16:creationId xmlns:a16="http://schemas.microsoft.com/office/drawing/2014/main" id="{64569C9E-CA54-404F-B48C-38444116D879}"/>
                </a:ext>
              </a:extLst>
            </p:cNvPr>
            <p:cNvGrpSpPr/>
            <p:nvPr/>
          </p:nvGrpSpPr>
          <p:grpSpPr>
            <a:xfrm>
              <a:off x="6114265" y="2993780"/>
              <a:ext cx="1027209" cy="1027209"/>
              <a:chOff x="4556921" y="2879476"/>
              <a:chExt cx="1027209" cy="1027209"/>
            </a:xfrm>
          </p:grpSpPr>
          <p:sp>
            <p:nvSpPr>
              <p:cNvPr id="26" name="49 Elipse">
                <a:extLst>
                  <a:ext uri="{FF2B5EF4-FFF2-40B4-BE49-F238E27FC236}">
                    <a16:creationId xmlns:a16="http://schemas.microsoft.com/office/drawing/2014/main" id="{D065B136-471A-4ED7-A122-1BA532AFE559}"/>
                  </a:ext>
                </a:extLst>
              </p:cNvPr>
              <p:cNvSpPr/>
              <p:nvPr/>
            </p:nvSpPr>
            <p:spPr>
              <a:xfrm>
                <a:off x="4556921" y="2879476"/>
                <a:ext cx="1027209" cy="1027209"/>
              </a:xfrm>
              <a:prstGeom prst="ellipse">
                <a:avLst/>
              </a:prstGeom>
              <a:solidFill>
                <a:srgbClr val="92D4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27" name="Freeform 11">
                <a:extLst>
                  <a:ext uri="{FF2B5EF4-FFF2-40B4-BE49-F238E27FC236}">
                    <a16:creationId xmlns:a16="http://schemas.microsoft.com/office/drawing/2014/main" id="{823F939D-13A1-493C-B5F5-E7E776DBE4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12574" y="3110202"/>
                <a:ext cx="676802" cy="552290"/>
              </a:xfrm>
              <a:custGeom>
                <a:avLst/>
                <a:gdLst>
                  <a:gd name="T0" fmla="*/ 569 w 697"/>
                  <a:gd name="T1" fmla="*/ 0 h 569"/>
                  <a:gd name="T2" fmla="*/ 128 w 697"/>
                  <a:gd name="T3" fmla="*/ 0 h 569"/>
                  <a:gd name="T4" fmla="*/ 11 w 697"/>
                  <a:gd name="T5" fmla="*/ 168 h 569"/>
                  <a:gd name="T6" fmla="*/ 691 w 697"/>
                  <a:gd name="T7" fmla="*/ 168 h 569"/>
                  <a:gd name="T8" fmla="*/ 569 w 697"/>
                  <a:gd name="T9" fmla="*/ 0 h 569"/>
                  <a:gd name="T10" fmla="*/ 697 w 697"/>
                  <a:gd name="T11" fmla="*/ 183 h 569"/>
                  <a:gd name="T12" fmla="*/ 1 w 697"/>
                  <a:gd name="T13" fmla="*/ 183 h 569"/>
                  <a:gd name="T14" fmla="*/ 0 w 697"/>
                  <a:gd name="T15" fmla="*/ 192 h 569"/>
                  <a:gd name="T16" fmla="*/ 91 w 697"/>
                  <a:gd name="T17" fmla="*/ 282 h 569"/>
                  <a:gd name="T18" fmla="*/ 177 w 697"/>
                  <a:gd name="T19" fmla="*/ 220 h 569"/>
                  <a:gd name="T20" fmla="*/ 263 w 697"/>
                  <a:gd name="T21" fmla="*/ 282 h 569"/>
                  <a:gd name="T22" fmla="*/ 349 w 697"/>
                  <a:gd name="T23" fmla="*/ 220 h 569"/>
                  <a:gd name="T24" fmla="*/ 435 w 697"/>
                  <a:gd name="T25" fmla="*/ 282 h 569"/>
                  <a:gd name="T26" fmla="*/ 521 w 697"/>
                  <a:gd name="T27" fmla="*/ 220 h 569"/>
                  <a:gd name="T28" fmla="*/ 607 w 697"/>
                  <a:gd name="T29" fmla="*/ 282 h 569"/>
                  <a:gd name="T30" fmla="*/ 697 w 697"/>
                  <a:gd name="T31" fmla="*/ 192 h 569"/>
                  <a:gd name="T32" fmla="*/ 697 w 697"/>
                  <a:gd name="T33" fmla="*/ 183 h 569"/>
                  <a:gd name="T34" fmla="*/ 539 w 697"/>
                  <a:gd name="T35" fmla="*/ 267 h 569"/>
                  <a:gd name="T36" fmla="*/ 539 w 697"/>
                  <a:gd name="T37" fmla="*/ 482 h 569"/>
                  <a:gd name="T38" fmla="*/ 158 w 697"/>
                  <a:gd name="T39" fmla="*/ 482 h 569"/>
                  <a:gd name="T40" fmla="*/ 157 w 697"/>
                  <a:gd name="T41" fmla="*/ 337 h 569"/>
                  <a:gd name="T42" fmla="*/ 157 w 697"/>
                  <a:gd name="T43" fmla="*/ 269 h 569"/>
                  <a:gd name="T44" fmla="*/ 112 w 697"/>
                  <a:gd name="T45" fmla="*/ 295 h 569"/>
                  <a:gd name="T46" fmla="*/ 112 w 697"/>
                  <a:gd name="T47" fmla="*/ 569 h 569"/>
                  <a:gd name="T48" fmla="*/ 596 w 697"/>
                  <a:gd name="T49" fmla="*/ 569 h 569"/>
                  <a:gd name="T50" fmla="*/ 596 w 697"/>
                  <a:gd name="T51" fmla="*/ 297 h 569"/>
                  <a:gd name="T52" fmla="*/ 539 w 697"/>
                  <a:gd name="T53" fmla="*/ 267 h 569"/>
                  <a:gd name="T54" fmla="*/ 228 w 697"/>
                  <a:gd name="T55" fmla="*/ 423 h 569"/>
                  <a:gd name="T56" fmla="*/ 227 w 697"/>
                  <a:gd name="T57" fmla="*/ 448 h 569"/>
                  <a:gd name="T58" fmla="*/ 252 w 697"/>
                  <a:gd name="T59" fmla="*/ 448 h 569"/>
                  <a:gd name="T60" fmla="*/ 346 w 697"/>
                  <a:gd name="T61" fmla="*/ 359 h 569"/>
                  <a:gd name="T62" fmla="*/ 368 w 697"/>
                  <a:gd name="T63" fmla="*/ 338 h 569"/>
                  <a:gd name="T64" fmla="*/ 368 w 697"/>
                  <a:gd name="T65" fmla="*/ 314 h 569"/>
                  <a:gd name="T66" fmla="*/ 344 w 697"/>
                  <a:gd name="T67" fmla="*/ 313 h 569"/>
                  <a:gd name="T68" fmla="*/ 298 w 697"/>
                  <a:gd name="T69" fmla="*/ 357 h 569"/>
                  <a:gd name="T70" fmla="*/ 228 w 697"/>
                  <a:gd name="T71" fmla="*/ 423 h 569"/>
                  <a:gd name="T72" fmla="*/ 282 w 697"/>
                  <a:gd name="T73" fmla="*/ 300 h 569"/>
                  <a:gd name="T74" fmla="*/ 229 w 697"/>
                  <a:gd name="T75" fmla="*/ 350 h 569"/>
                  <a:gd name="T76" fmla="*/ 199 w 697"/>
                  <a:gd name="T77" fmla="*/ 379 h 569"/>
                  <a:gd name="T78" fmla="*/ 198 w 697"/>
                  <a:gd name="T79" fmla="*/ 397 h 569"/>
                  <a:gd name="T80" fmla="*/ 216 w 697"/>
                  <a:gd name="T81" fmla="*/ 397 h 569"/>
                  <a:gd name="T82" fmla="*/ 261 w 697"/>
                  <a:gd name="T83" fmla="*/ 354 h 569"/>
                  <a:gd name="T84" fmla="*/ 299 w 697"/>
                  <a:gd name="T85" fmla="*/ 318 h 569"/>
                  <a:gd name="T86" fmla="*/ 300 w 697"/>
                  <a:gd name="T87" fmla="*/ 301 h 569"/>
                  <a:gd name="T88" fmla="*/ 282 w 697"/>
                  <a:gd name="T89" fmla="*/ 300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97" h="569">
                    <a:moveTo>
                      <a:pt x="569" y="0"/>
                    </a:moveTo>
                    <a:cubicBezTo>
                      <a:pt x="128" y="0"/>
                      <a:pt x="128" y="0"/>
                      <a:pt x="128" y="0"/>
                    </a:cubicBezTo>
                    <a:cubicBezTo>
                      <a:pt x="11" y="168"/>
                      <a:pt x="11" y="168"/>
                      <a:pt x="11" y="168"/>
                    </a:cubicBezTo>
                    <a:cubicBezTo>
                      <a:pt x="691" y="168"/>
                      <a:pt x="691" y="168"/>
                      <a:pt x="691" y="168"/>
                    </a:cubicBezTo>
                    <a:lnTo>
                      <a:pt x="569" y="0"/>
                    </a:lnTo>
                    <a:close/>
                    <a:moveTo>
                      <a:pt x="697" y="183"/>
                    </a:moveTo>
                    <a:cubicBezTo>
                      <a:pt x="1" y="183"/>
                      <a:pt x="1" y="183"/>
                      <a:pt x="1" y="183"/>
                    </a:cubicBezTo>
                    <a:cubicBezTo>
                      <a:pt x="0" y="186"/>
                      <a:pt x="0" y="189"/>
                      <a:pt x="0" y="192"/>
                    </a:cubicBezTo>
                    <a:cubicBezTo>
                      <a:pt x="0" y="242"/>
                      <a:pt x="41" y="282"/>
                      <a:pt x="91" y="282"/>
                    </a:cubicBezTo>
                    <a:cubicBezTo>
                      <a:pt x="131" y="282"/>
                      <a:pt x="165" y="256"/>
                      <a:pt x="177" y="220"/>
                    </a:cubicBezTo>
                    <a:cubicBezTo>
                      <a:pt x="189" y="256"/>
                      <a:pt x="223" y="282"/>
                      <a:pt x="263" y="282"/>
                    </a:cubicBezTo>
                    <a:cubicBezTo>
                      <a:pt x="303" y="282"/>
                      <a:pt x="337" y="256"/>
                      <a:pt x="349" y="220"/>
                    </a:cubicBezTo>
                    <a:cubicBezTo>
                      <a:pt x="361" y="256"/>
                      <a:pt x="395" y="282"/>
                      <a:pt x="435" y="282"/>
                    </a:cubicBezTo>
                    <a:cubicBezTo>
                      <a:pt x="475" y="282"/>
                      <a:pt x="509" y="256"/>
                      <a:pt x="521" y="220"/>
                    </a:cubicBezTo>
                    <a:cubicBezTo>
                      <a:pt x="533" y="256"/>
                      <a:pt x="567" y="282"/>
                      <a:pt x="607" y="282"/>
                    </a:cubicBezTo>
                    <a:cubicBezTo>
                      <a:pt x="657" y="282"/>
                      <a:pt x="697" y="242"/>
                      <a:pt x="697" y="192"/>
                    </a:cubicBezTo>
                    <a:cubicBezTo>
                      <a:pt x="697" y="189"/>
                      <a:pt x="697" y="186"/>
                      <a:pt x="697" y="183"/>
                    </a:cubicBezTo>
                    <a:close/>
                    <a:moveTo>
                      <a:pt x="539" y="267"/>
                    </a:moveTo>
                    <a:cubicBezTo>
                      <a:pt x="539" y="482"/>
                      <a:pt x="539" y="482"/>
                      <a:pt x="539" y="482"/>
                    </a:cubicBezTo>
                    <a:cubicBezTo>
                      <a:pt x="158" y="482"/>
                      <a:pt x="158" y="482"/>
                      <a:pt x="158" y="482"/>
                    </a:cubicBezTo>
                    <a:cubicBezTo>
                      <a:pt x="157" y="337"/>
                      <a:pt x="157" y="337"/>
                      <a:pt x="157" y="337"/>
                    </a:cubicBezTo>
                    <a:cubicBezTo>
                      <a:pt x="157" y="269"/>
                      <a:pt x="157" y="269"/>
                      <a:pt x="157" y="269"/>
                    </a:cubicBezTo>
                    <a:cubicBezTo>
                      <a:pt x="145" y="282"/>
                      <a:pt x="129" y="291"/>
                      <a:pt x="112" y="295"/>
                    </a:cubicBezTo>
                    <a:cubicBezTo>
                      <a:pt x="112" y="569"/>
                      <a:pt x="112" y="569"/>
                      <a:pt x="112" y="569"/>
                    </a:cubicBezTo>
                    <a:cubicBezTo>
                      <a:pt x="596" y="569"/>
                      <a:pt x="596" y="569"/>
                      <a:pt x="596" y="569"/>
                    </a:cubicBezTo>
                    <a:cubicBezTo>
                      <a:pt x="596" y="297"/>
                      <a:pt x="596" y="297"/>
                      <a:pt x="596" y="297"/>
                    </a:cubicBezTo>
                    <a:cubicBezTo>
                      <a:pt x="573" y="295"/>
                      <a:pt x="553" y="283"/>
                      <a:pt x="539" y="267"/>
                    </a:cubicBezTo>
                    <a:close/>
                    <a:moveTo>
                      <a:pt x="228" y="423"/>
                    </a:moveTo>
                    <a:cubicBezTo>
                      <a:pt x="221" y="430"/>
                      <a:pt x="221" y="441"/>
                      <a:pt x="227" y="448"/>
                    </a:cubicBezTo>
                    <a:cubicBezTo>
                      <a:pt x="234" y="455"/>
                      <a:pt x="245" y="455"/>
                      <a:pt x="252" y="448"/>
                    </a:cubicBezTo>
                    <a:cubicBezTo>
                      <a:pt x="346" y="359"/>
                      <a:pt x="346" y="359"/>
                      <a:pt x="346" y="359"/>
                    </a:cubicBezTo>
                    <a:cubicBezTo>
                      <a:pt x="368" y="338"/>
                      <a:pt x="368" y="338"/>
                      <a:pt x="368" y="338"/>
                    </a:cubicBezTo>
                    <a:cubicBezTo>
                      <a:pt x="375" y="332"/>
                      <a:pt x="375" y="321"/>
                      <a:pt x="368" y="314"/>
                    </a:cubicBezTo>
                    <a:cubicBezTo>
                      <a:pt x="362" y="307"/>
                      <a:pt x="351" y="307"/>
                      <a:pt x="344" y="313"/>
                    </a:cubicBezTo>
                    <a:cubicBezTo>
                      <a:pt x="298" y="357"/>
                      <a:pt x="298" y="357"/>
                      <a:pt x="298" y="357"/>
                    </a:cubicBezTo>
                    <a:lnTo>
                      <a:pt x="228" y="423"/>
                    </a:lnTo>
                    <a:close/>
                    <a:moveTo>
                      <a:pt x="282" y="300"/>
                    </a:moveTo>
                    <a:cubicBezTo>
                      <a:pt x="229" y="350"/>
                      <a:pt x="229" y="350"/>
                      <a:pt x="229" y="350"/>
                    </a:cubicBezTo>
                    <a:cubicBezTo>
                      <a:pt x="199" y="379"/>
                      <a:pt x="199" y="379"/>
                      <a:pt x="199" y="379"/>
                    </a:cubicBezTo>
                    <a:cubicBezTo>
                      <a:pt x="194" y="384"/>
                      <a:pt x="193" y="392"/>
                      <a:pt x="198" y="397"/>
                    </a:cubicBezTo>
                    <a:cubicBezTo>
                      <a:pt x="203" y="402"/>
                      <a:pt x="211" y="402"/>
                      <a:pt x="216" y="397"/>
                    </a:cubicBezTo>
                    <a:cubicBezTo>
                      <a:pt x="261" y="354"/>
                      <a:pt x="261" y="354"/>
                      <a:pt x="261" y="354"/>
                    </a:cubicBezTo>
                    <a:cubicBezTo>
                      <a:pt x="299" y="318"/>
                      <a:pt x="299" y="318"/>
                      <a:pt x="299" y="318"/>
                    </a:cubicBezTo>
                    <a:cubicBezTo>
                      <a:pt x="304" y="313"/>
                      <a:pt x="304" y="306"/>
                      <a:pt x="300" y="301"/>
                    </a:cubicBezTo>
                    <a:cubicBezTo>
                      <a:pt x="295" y="296"/>
                      <a:pt x="287" y="295"/>
                      <a:pt x="282" y="300"/>
                    </a:cubicBezTo>
                    <a:close/>
                  </a:path>
                </a:pathLst>
              </a:custGeom>
              <a:solidFill>
                <a:srgbClr val="92D400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p:grpSp>
      </p:grpSp>
      <p:sp>
        <p:nvSpPr>
          <p:cNvPr id="28" name="16 Rectángulo">
            <a:extLst>
              <a:ext uri="{FF2B5EF4-FFF2-40B4-BE49-F238E27FC236}">
                <a16:creationId xmlns:a16="http://schemas.microsoft.com/office/drawing/2014/main" id="{C55395B2-5B10-4B10-85F2-D6D9C5306A5A}"/>
              </a:ext>
            </a:extLst>
          </p:cNvPr>
          <p:cNvSpPr/>
          <p:nvPr/>
        </p:nvSpPr>
        <p:spPr>
          <a:xfrm>
            <a:off x="3181136" y="1765256"/>
            <a:ext cx="847751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s-CL" sz="1400">
                <a:solidFill>
                  <a:srgbClr val="000000">
                    <a:lumMod val="75000"/>
                    <a:lumOff val="25000"/>
                  </a:srgbClr>
                </a:solidFill>
                <a:ea typeface="Times New Roman" pitchFamily="18" charset="0"/>
                <a:cs typeface="Calibri" pitchFamily="34" charset="0"/>
              </a:rPr>
              <a:t>Venta Directa </a:t>
            </a:r>
          </a:p>
        </p:txBody>
      </p:sp>
      <p:sp>
        <p:nvSpPr>
          <p:cNvPr id="29" name="44 Rectángulo">
            <a:extLst>
              <a:ext uri="{FF2B5EF4-FFF2-40B4-BE49-F238E27FC236}">
                <a16:creationId xmlns:a16="http://schemas.microsoft.com/office/drawing/2014/main" id="{9CF8CD95-07D1-444E-8E01-B0E9A7C667AF}"/>
              </a:ext>
            </a:extLst>
          </p:cNvPr>
          <p:cNvSpPr/>
          <p:nvPr/>
        </p:nvSpPr>
        <p:spPr>
          <a:xfrm>
            <a:off x="3181136" y="3990664"/>
            <a:ext cx="1111027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s-CL" sz="1400">
                <a:solidFill>
                  <a:srgbClr val="000000">
                    <a:lumMod val="75000"/>
                    <a:lumOff val="25000"/>
                  </a:srgbClr>
                </a:solidFill>
                <a:ea typeface="Times New Roman" pitchFamily="18" charset="0"/>
                <a:cs typeface="Calibri" pitchFamily="34" charset="0"/>
              </a:rPr>
              <a:t>Tiendas Detallistas</a:t>
            </a:r>
          </a:p>
        </p:txBody>
      </p:sp>
      <p:sp>
        <p:nvSpPr>
          <p:cNvPr id="30" name="47 Rectángulo">
            <a:extLst>
              <a:ext uri="{FF2B5EF4-FFF2-40B4-BE49-F238E27FC236}">
                <a16:creationId xmlns:a16="http://schemas.microsoft.com/office/drawing/2014/main" id="{064DB506-34EF-4210-986C-F02E0BF473C5}"/>
              </a:ext>
            </a:extLst>
          </p:cNvPr>
          <p:cNvSpPr/>
          <p:nvPr/>
        </p:nvSpPr>
        <p:spPr>
          <a:xfrm>
            <a:off x="3181136" y="2770237"/>
            <a:ext cx="1216587" cy="7386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s-CL" sz="1400">
                <a:solidFill>
                  <a:srgbClr val="000000">
                    <a:lumMod val="75000"/>
                    <a:lumOff val="25000"/>
                  </a:srgbClr>
                </a:solidFill>
                <a:ea typeface="Times New Roman" pitchFamily="18" charset="0"/>
                <a:cs typeface="Calibri" pitchFamily="34" charset="0"/>
              </a:rPr>
              <a:t>Distribución Indirecta (Mayoristas)</a:t>
            </a:r>
            <a:endParaRPr lang="es-AR" sz="1400">
              <a:solidFill>
                <a:srgbClr val="000000">
                  <a:lumMod val="75000"/>
                  <a:lumOff val="25000"/>
                </a:srgbClr>
              </a:solidFill>
              <a:cs typeface="Arial"/>
            </a:endParaRPr>
          </a:p>
        </p:txBody>
      </p:sp>
      <p:grpSp>
        <p:nvGrpSpPr>
          <p:cNvPr id="31" name="22 Grupo">
            <a:extLst>
              <a:ext uri="{FF2B5EF4-FFF2-40B4-BE49-F238E27FC236}">
                <a16:creationId xmlns:a16="http://schemas.microsoft.com/office/drawing/2014/main" id="{5353B845-9E62-4912-9304-64B5ACB87324}"/>
              </a:ext>
            </a:extLst>
          </p:cNvPr>
          <p:cNvGrpSpPr/>
          <p:nvPr/>
        </p:nvGrpSpPr>
        <p:grpSpPr>
          <a:xfrm>
            <a:off x="2049156" y="3827808"/>
            <a:ext cx="848933" cy="848933"/>
            <a:chOff x="1892261" y="3435828"/>
            <a:chExt cx="1027209" cy="1027209"/>
          </a:xfrm>
        </p:grpSpPr>
        <p:sp>
          <p:nvSpPr>
            <p:cNvPr id="32" name="43 Elipse">
              <a:extLst>
                <a:ext uri="{FF2B5EF4-FFF2-40B4-BE49-F238E27FC236}">
                  <a16:creationId xmlns:a16="http://schemas.microsoft.com/office/drawing/2014/main" id="{57DD6BAB-3242-4577-BD0A-FF24C50FC3AB}"/>
                </a:ext>
              </a:extLst>
            </p:cNvPr>
            <p:cNvSpPr/>
            <p:nvPr/>
          </p:nvSpPr>
          <p:spPr>
            <a:xfrm>
              <a:off x="1892261" y="3435828"/>
              <a:ext cx="1027209" cy="1027209"/>
            </a:xfrm>
            <a:prstGeom prst="ellipse">
              <a:avLst/>
            </a:prstGeom>
            <a:solidFill>
              <a:srgbClr val="92D4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B4EA1B35-9D2B-4D89-89E9-A5FD63DB32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6770" y="3673286"/>
              <a:ext cx="718190" cy="552292"/>
            </a:xfrm>
            <a:custGeom>
              <a:avLst/>
              <a:gdLst>
                <a:gd name="T0" fmla="*/ 534 w 724"/>
                <a:gd name="T1" fmla="*/ 218 h 557"/>
                <a:gd name="T2" fmla="*/ 406 w 724"/>
                <a:gd name="T3" fmla="*/ 0 h 557"/>
                <a:gd name="T4" fmla="*/ 403 w 724"/>
                <a:gd name="T5" fmla="*/ 0 h 557"/>
                <a:gd name="T6" fmla="*/ 367 w 724"/>
                <a:gd name="T7" fmla="*/ 26 h 557"/>
                <a:gd name="T8" fmla="*/ 246 w 724"/>
                <a:gd name="T9" fmla="*/ 218 h 557"/>
                <a:gd name="T10" fmla="*/ 355 w 724"/>
                <a:gd name="T11" fmla="*/ 20 h 557"/>
                <a:gd name="T12" fmla="*/ 319 w 724"/>
                <a:gd name="T13" fmla="*/ 0 h 557"/>
                <a:gd name="T14" fmla="*/ 315 w 724"/>
                <a:gd name="T15" fmla="*/ 2 h 557"/>
                <a:gd name="T16" fmla="*/ 4 w 724"/>
                <a:gd name="T17" fmla="*/ 218 h 557"/>
                <a:gd name="T18" fmla="*/ 0 w 724"/>
                <a:gd name="T19" fmla="*/ 275 h 557"/>
                <a:gd name="T20" fmla="*/ 40 w 724"/>
                <a:gd name="T21" fmla="*/ 280 h 557"/>
                <a:gd name="T22" fmla="*/ 45 w 724"/>
                <a:gd name="T23" fmla="*/ 308 h 557"/>
                <a:gd name="T24" fmla="*/ 91 w 724"/>
                <a:gd name="T25" fmla="*/ 557 h 557"/>
                <a:gd name="T26" fmla="*/ 641 w 724"/>
                <a:gd name="T27" fmla="*/ 554 h 557"/>
                <a:gd name="T28" fmla="*/ 684 w 724"/>
                <a:gd name="T29" fmla="*/ 306 h 557"/>
                <a:gd name="T30" fmla="*/ 688 w 724"/>
                <a:gd name="T31" fmla="*/ 280 h 557"/>
                <a:gd name="T32" fmla="*/ 724 w 724"/>
                <a:gd name="T33" fmla="*/ 275 h 557"/>
                <a:gd name="T34" fmla="*/ 720 w 724"/>
                <a:gd name="T35" fmla="*/ 218 h 557"/>
                <a:gd name="T36" fmla="*/ 158 w 724"/>
                <a:gd name="T37" fmla="*/ 492 h 557"/>
                <a:gd name="T38" fmla="*/ 92 w 724"/>
                <a:gd name="T39" fmla="*/ 326 h 557"/>
                <a:gd name="T40" fmla="*/ 136 w 724"/>
                <a:gd name="T41" fmla="*/ 308 h 557"/>
                <a:gd name="T42" fmla="*/ 205 w 724"/>
                <a:gd name="T43" fmla="*/ 356 h 557"/>
                <a:gd name="T44" fmla="*/ 205 w 724"/>
                <a:gd name="T45" fmla="*/ 356 h 557"/>
                <a:gd name="T46" fmla="*/ 276 w 724"/>
                <a:gd name="T47" fmla="*/ 492 h 557"/>
                <a:gd name="T48" fmla="*/ 269 w 724"/>
                <a:gd name="T49" fmla="*/ 366 h 557"/>
                <a:gd name="T50" fmla="*/ 331 w 724"/>
                <a:gd name="T51" fmla="*/ 308 h 557"/>
                <a:gd name="T52" fmla="*/ 333 w 724"/>
                <a:gd name="T53" fmla="*/ 371 h 557"/>
                <a:gd name="T54" fmla="*/ 335 w 724"/>
                <a:gd name="T55" fmla="*/ 492 h 557"/>
                <a:gd name="T56" fmla="*/ 459 w 724"/>
                <a:gd name="T57" fmla="*/ 366 h 557"/>
                <a:gd name="T58" fmla="*/ 394 w 724"/>
                <a:gd name="T59" fmla="*/ 492 h 557"/>
                <a:gd name="T60" fmla="*/ 396 w 724"/>
                <a:gd name="T61" fmla="*/ 371 h 557"/>
                <a:gd name="T62" fmla="*/ 462 w 724"/>
                <a:gd name="T63" fmla="*/ 308 h 557"/>
                <a:gd name="T64" fmla="*/ 459 w 724"/>
                <a:gd name="T65" fmla="*/ 366 h 557"/>
                <a:gd name="T66" fmla="*/ 570 w 724"/>
                <a:gd name="T67" fmla="*/ 492 h 557"/>
                <a:gd name="T68" fmla="*/ 523 w 724"/>
                <a:gd name="T69" fmla="*/ 356 h 557"/>
                <a:gd name="T70" fmla="*/ 527 w 724"/>
                <a:gd name="T71" fmla="*/ 308 h 557"/>
                <a:gd name="T72" fmla="*/ 589 w 724"/>
                <a:gd name="T73" fmla="*/ 34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24" h="557">
                  <a:moveTo>
                    <a:pt x="720" y="218"/>
                  </a:moveTo>
                  <a:cubicBezTo>
                    <a:pt x="534" y="218"/>
                    <a:pt x="534" y="218"/>
                    <a:pt x="534" y="218"/>
                  </a:cubicBezTo>
                  <a:cubicBezTo>
                    <a:pt x="409" y="2"/>
                    <a:pt x="409" y="2"/>
                    <a:pt x="409" y="2"/>
                  </a:cubicBezTo>
                  <a:cubicBezTo>
                    <a:pt x="408" y="1"/>
                    <a:pt x="407" y="0"/>
                    <a:pt x="406" y="0"/>
                  </a:cubicBezTo>
                  <a:cubicBezTo>
                    <a:pt x="406" y="0"/>
                    <a:pt x="405" y="0"/>
                    <a:pt x="405" y="0"/>
                  </a:cubicBezTo>
                  <a:cubicBezTo>
                    <a:pt x="404" y="0"/>
                    <a:pt x="403" y="0"/>
                    <a:pt x="403" y="0"/>
                  </a:cubicBezTo>
                  <a:cubicBezTo>
                    <a:pt x="369" y="20"/>
                    <a:pt x="369" y="20"/>
                    <a:pt x="369" y="20"/>
                  </a:cubicBezTo>
                  <a:cubicBezTo>
                    <a:pt x="367" y="21"/>
                    <a:pt x="366" y="24"/>
                    <a:pt x="367" y="26"/>
                  </a:cubicBezTo>
                  <a:cubicBezTo>
                    <a:pt x="478" y="218"/>
                    <a:pt x="478" y="218"/>
                    <a:pt x="478" y="218"/>
                  </a:cubicBezTo>
                  <a:cubicBezTo>
                    <a:pt x="246" y="218"/>
                    <a:pt x="246" y="218"/>
                    <a:pt x="246" y="218"/>
                  </a:cubicBezTo>
                  <a:cubicBezTo>
                    <a:pt x="357" y="26"/>
                    <a:pt x="357" y="26"/>
                    <a:pt x="357" y="26"/>
                  </a:cubicBezTo>
                  <a:cubicBezTo>
                    <a:pt x="358" y="24"/>
                    <a:pt x="357" y="21"/>
                    <a:pt x="355" y="20"/>
                  </a:cubicBezTo>
                  <a:cubicBezTo>
                    <a:pt x="321" y="0"/>
                    <a:pt x="321" y="0"/>
                    <a:pt x="321" y="0"/>
                  </a:cubicBezTo>
                  <a:cubicBezTo>
                    <a:pt x="320" y="0"/>
                    <a:pt x="320" y="0"/>
                    <a:pt x="319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17" y="0"/>
                    <a:pt x="316" y="1"/>
                    <a:pt x="315" y="2"/>
                  </a:cubicBezTo>
                  <a:cubicBezTo>
                    <a:pt x="190" y="218"/>
                    <a:pt x="190" y="218"/>
                    <a:pt x="190" y="218"/>
                  </a:cubicBezTo>
                  <a:cubicBezTo>
                    <a:pt x="4" y="218"/>
                    <a:pt x="4" y="218"/>
                    <a:pt x="4" y="218"/>
                  </a:cubicBezTo>
                  <a:cubicBezTo>
                    <a:pt x="2" y="218"/>
                    <a:pt x="0" y="220"/>
                    <a:pt x="0" y="223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8"/>
                    <a:pt x="2" y="280"/>
                    <a:pt x="4" y="280"/>
                  </a:cubicBezTo>
                  <a:cubicBezTo>
                    <a:pt x="40" y="280"/>
                    <a:pt x="40" y="280"/>
                    <a:pt x="40" y="280"/>
                  </a:cubicBezTo>
                  <a:cubicBezTo>
                    <a:pt x="45" y="308"/>
                    <a:pt x="45" y="308"/>
                    <a:pt x="45" y="308"/>
                  </a:cubicBezTo>
                  <a:cubicBezTo>
                    <a:pt x="60" y="314"/>
                    <a:pt x="60" y="314"/>
                    <a:pt x="45" y="308"/>
                  </a:cubicBezTo>
                  <a:cubicBezTo>
                    <a:pt x="87" y="554"/>
                    <a:pt x="87" y="554"/>
                    <a:pt x="87" y="554"/>
                  </a:cubicBezTo>
                  <a:cubicBezTo>
                    <a:pt x="87" y="556"/>
                    <a:pt x="89" y="557"/>
                    <a:pt x="91" y="557"/>
                  </a:cubicBezTo>
                  <a:cubicBezTo>
                    <a:pt x="637" y="557"/>
                    <a:pt x="637" y="557"/>
                    <a:pt x="637" y="557"/>
                  </a:cubicBezTo>
                  <a:cubicBezTo>
                    <a:pt x="639" y="557"/>
                    <a:pt x="641" y="556"/>
                    <a:pt x="641" y="554"/>
                  </a:cubicBezTo>
                  <a:cubicBezTo>
                    <a:pt x="684" y="306"/>
                    <a:pt x="684" y="306"/>
                    <a:pt x="684" y="306"/>
                  </a:cubicBezTo>
                  <a:cubicBezTo>
                    <a:pt x="684" y="306"/>
                    <a:pt x="684" y="306"/>
                    <a:pt x="684" y="306"/>
                  </a:cubicBezTo>
                  <a:cubicBezTo>
                    <a:pt x="671" y="311"/>
                    <a:pt x="671" y="311"/>
                    <a:pt x="684" y="306"/>
                  </a:cubicBezTo>
                  <a:cubicBezTo>
                    <a:pt x="688" y="280"/>
                    <a:pt x="688" y="280"/>
                    <a:pt x="688" y="280"/>
                  </a:cubicBezTo>
                  <a:cubicBezTo>
                    <a:pt x="720" y="280"/>
                    <a:pt x="720" y="280"/>
                    <a:pt x="720" y="280"/>
                  </a:cubicBezTo>
                  <a:cubicBezTo>
                    <a:pt x="722" y="280"/>
                    <a:pt x="724" y="278"/>
                    <a:pt x="724" y="275"/>
                  </a:cubicBezTo>
                  <a:cubicBezTo>
                    <a:pt x="724" y="223"/>
                    <a:pt x="724" y="223"/>
                    <a:pt x="724" y="223"/>
                  </a:cubicBezTo>
                  <a:cubicBezTo>
                    <a:pt x="724" y="220"/>
                    <a:pt x="722" y="218"/>
                    <a:pt x="720" y="218"/>
                  </a:cubicBezTo>
                  <a:close/>
                  <a:moveTo>
                    <a:pt x="217" y="492"/>
                  </a:moveTo>
                  <a:cubicBezTo>
                    <a:pt x="158" y="492"/>
                    <a:pt x="158" y="492"/>
                    <a:pt x="158" y="492"/>
                  </a:cubicBezTo>
                  <a:cubicBezTo>
                    <a:pt x="140" y="341"/>
                    <a:pt x="140" y="341"/>
                    <a:pt x="140" y="341"/>
                  </a:cubicBezTo>
                  <a:cubicBezTo>
                    <a:pt x="123" y="336"/>
                    <a:pt x="107" y="331"/>
                    <a:pt x="92" y="326"/>
                  </a:cubicBezTo>
                  <a:cubicBezTo>
                    <a:pt x="107" y="331"/>
                    <a:pt x="123" y="336"/>
                    <a:pt x="140" y="341"/>
                  </a:cubicBezTo>
                  <a:cubicBezTo>
                    <a:pt x="136" y="308"/>
                    <a:pt x="136" y="308"/>
                    <a:pt x="136" y="308"/>
                  </a:cubicBezTo>
                  <a:cubicBezTo>
                    <a:pt x="201" y="308"/>
                    <a:pt x="201" y="308"/>
                    <a:pt x="201" y="308"/>
                  </a:cubicBezTo>
                  <a:cubicBezTo>
                    <a:pt x="205" y="356"/>
                    <a:pt x="205" y="356"/>
                    <a:pt x="205" y="356"/>
                  </a:cubicBezTo>
                  <a:cubicBezTo>
                    <a:pt x="210" y="357"/>
                    <a:pt x="215" y="358"/>
                    <a:pt x="221" y="359"/>
                  </a:cubicBezTo>
                  <a:cubicBezTo>
                    <a:pt x="215" y="358"/>
                    <a:pt x="210" y="357"/>
                    <a:pt x="205" y="356"/>
                  </a:cubicBezTo>
                  <a:lnTo>
                    <a:pt x="217" y="492"/>
                  </a:lnTo>
                  <a:close/>
                  <a:moveTo>
                    <a:pt x="276" y="492"/>
                  </a:moveTo>
                  <a:cubicBezTo>
                    <a:pt x="269" y="366"/>
                    <a:pt x="269" y="366"/>
                    <a:pt x="269" y="366"/>
                  </a:cubicBezTo>
                  <a:cubicBezTo>
                    <a:pt x="260" y="365"/>
                    <a:pt x="260" y="365"/>
                    <a:pt x="269" y="366"/>
                  </a:cubicBezTo>
                  <a:cubicBezTo>
                    <a:pt x="266" y="308"/>
                    <a:pt x="266" y="308"/>
                    <a:pt x="266" y="308"/>
                  </a:cubicBezTo>
                  <a:cubicBezTo>
                    <a:pt x="331" y="308"/>
                    <a:pt x="331" y="308"/>
                    <a:pt x="331" y="308"/>
                  </a:cubicBezTo>
                  <a:cubicBezTo>
                    <a:pt x="333" y="371"/>
                    <a:pt x="333" y="371"/>
                    <a:pt x="333" y="371"/>
                  </a:cubicBezTo>
                  <a:cubicBezTo>
                    <a:pt x="333" y="371"/>
                    <a:pt x="333" y="371"/>
                    <a:pt x="333" y="371"/>
                  </a:cubicBezTo>
                  <a:cubicBezTo>
                    <a:pt x="333" y="371"/>
                    <a:pt x="333" y="371"/>
                    <a:pt x="333" y="371"/>
                  </a:cubicBezTo>
                  <a:cubicBezTo>
                    <a:pt x="335" y="492"/>
                    <a:pt x="335" y="492"/>
                    <a:pt x="335" y="492"/>
                  </a:cubicBezTo>
                  <a:lnTo>
                    <a:pt x="276" y="492"/>
                  </a:lnTo>
                  <a:close/>
                  <a:moveTo>
                    <a:pt x="459" y="366"/>
                  </a:moveTo>
                  <a:cubicBezTo>
                    <a:pt x="452" y="492"/>
                    <a:pt x="452" y="492"/>
                    <a:pt x="452" y="492"/>
                  </a:cubicBezTo>
                  <a:cubicBezTo>
                    <a:pt x="394" y="492"/>
                    <a:pt x="394" y="492"/>
                    <a:pt x="394" y="492"/>
                  </a:cubicBezTo>
                  <a:cubicBezTo>
                    <a:pt x="396" y="371"/>
                    <a:pt x="396" y="371"/>
                    <a:pt x="396" y="371"/>
                  </a:cubicBezTo>
                  <a:cubicBezTo>
                    <a:pt x="396" y="371"/>
                    <a:pt x="396" y="371"/>
                    <a:pt x="396" y="371"/>
                  </a:cubicBezTo>
                  <a:cubicBezTo>
                    <a:pt x="397" y="308"/>
                    <a:pt x="397" y="308"/>
                    <a:pt x="397" y="308"/>
                  </a:cubicBezTo>
                  <a:cubicBezTo>
                    <a:pt x="462" y="308"/>
                    <a:pt x="462" y="308"/>
                    <a:pt x="462" y="308"/>
                  </a:cubicBezTo>
                  <a:cubicBezTo>
                    <a:pt x="459" y="366"/>
                    <a:pt x="459" y="366"/>
                    <a:pt x="459" y="366"/>
                  </a:cubicBezTo>
                  <a:cubicBezTo>
                    <a:pt x="466" y="365"/>
                    <a:pt x="466" y="365"/>
                    <a:pt x="459" y="366"/>
                  </a:cubicBezTo>
                  <a:close/>
                  <a:moveTo>
                    <a:pt x="589" y="340"/>
                  </a:moveTo>
                  <a:cubicBezTo>
                    <a:pt x="570" y="492"/>
                    <a:pt x="570" y="492"/>
                    <a:pt x="570" y="492"/>
                  </a:cubicBezTo>
                  <a:cubicBezTo>
                    <a:pt x="511" y="492"/>
                    <a:pt x="511" y="492"/>
                    <a:pt x="511" y="492"/>
                  </a:cubicBezTo>
                  <a:cubicBezTo>
                    <a:pt x="523" y="356"/>
                    <a:pt x="523" y="356"/>
                    <a:pt x="523" y="356"/>
                  </a:cubicBezTo>
                  <a:cubicBezTo>
                    <a:pt x="523" y="356"/>
                    <a:pt x="523" y="356"/>
                    <a:pt x="523" y="356"/>
                  </a:cubicBezTo>
                  <a:cubicBezTo>
                    <a:pt x="527" y="308"/>
                    <a:pt x="527" y="308"/>
                    <a:pt x="527" y="308"/>
                  </a:cubicBezTo>
                  <a:cubicBezTo>
                    <a:pt x="592" y="308"/>
                    <a:pt x="592" y="308"/>
                    <a:pt x="592" y="308"/>
                  </a:cubicBezTo>
                  <a:lnTo>
                    <a:pt x="589" y="340"/>
                  </a:lnTo>
                  <a:close/>
                </a:path>
              </a:pathLst>
            </a:custGeom>
            <a:solidFill>
              <a:srgbClr val="92D400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endParaRPr>
            </a:p>
          </p:txBody>
        </p:sp>
      </p:grpSp>
      <p:grpSp>
        <p:nvGrpSpPr>
          <p:cNvPr id="34" name="21 Grupo">
            <a:extLst>
              <a:ext uri="{FF2B5EF4-FFF2-40B4-BE49-F238E27FC236}">
                <a16:creationId xmlns:a16="http://schemas.microsoft.com/office/drawing/2014/main" id="{276A2FBC-0A1B-40F1-AC90-55EDFD2D5D01}"/>
              </a:ext>
            </a:extLst>
          </p:cNvPr>
          <p:cNvGrpSpPr/>
          <p:nvPr/>
        </p:nvGrpSpPr>
        <p:grpSpPr>
          <a:xfrm>
            <a:off x="2049156" y="2715104"/>
            <a:ext cx="848933" cy="848933"/>
            <a:chOff x="1892261" y="2323124"/>
            <a:chExt cx="1027209" cy="1027209"/>
          </a:xfrm>
        </p:grpSpPr>
        <p:sp>
          <p:nvSpPr>
            <p:cNvPr id="35" name="46 Elipse">
              <a:extLst>
                <a:ext uri="{FF2B5EF4-FFF2-40B4-BE49-F238E27FC236}">
                  <a16:creationId xmlns:a16="http://schemas.microsoft.com/office/drawing/2014/main" id="{4880AB9F-D870-432E-8B1A-3A644C9ED88B}"/>
                </a:ext>
              </a:extLst>
            </p:cNvPr>
            <p:cNvSpPr/>
            <p:nvPr/>
          </p:nvSpPr>
          <p:spPr>
            <a:xfrm>
              <a:off x="1892261" y="2323124"/>
              <a:ext cx="1027209" cy="1027209"/>
            </a:xfrm>
            <a:prstGeom prst="ellipse">
              <a:avLst/>
            </a:prstGeom>
            <a:solidFill>
              <a:srgbClr val="92D4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06151810-8C58-4C03-8537-F5DD900C35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9140" y="2591192"/>
              <a:ext cx="513450" cy="523092"/>
            </a:xfrm>
            <a:custGeom>
              <a:avLst/>
              <a:gdLst>
                <a:gd name="T0" fmla="*/ 386 w 541"/>
                <a:gd name="T1" fmla="*/ 158 h 551"/>
                <a:gd name="T2" fmla="*/ 5 w 541"/>
                <a:gd name="T3" fmla="*/ 114 h 551"/>
                <a:gd name="T4" fmla="*/ 5 w 541"/>
                <a:gd name="T5" fmla="*/ 113 h 551"/>
                <a:gd name="T6" fmla="*/ 2 w 541"/>
                <a:gd name="T7" fmla="*/ 115 h 551"/>
                <a:gd name="T8" fmla="*/ 1 w 541"/>
                <a:gd name="T9" fmla="*/ 118 h 551"/>
                <a:gd name="T10" fmla="*/ 7 w 541"/>
                <a:gd name="T11" fmla="*/ 325 h 551"/>
                <a:gd name="T12" fmla="*/ 12 w 541"/>
                <a:gd name="T13" fmla="*/ 471 h 551"/>
                <a:gd name="T14" fmla="*/ 22 w 541"/>
                <a:gd name="T15" fmla="*/ 483 h 551"/>
                <a:gd name="T16" fmla="*/ 371 w 541"/>
                <a:gd name="T17" fmla="*/ 551 h 551"/>
                <a:gd name="T18" fmla="*/ 372 w 541"/>
                <a:gd name="T19" fmla="*/ 551 h 551"/>
                <a:gd name="T20" fmla="*/ 374 w 541"/>
                <a:gd name="T21" fmla="*/ 550 h 551"/>
                <a:gd name="T22" fmla="*/ 376 w 541"/>
                <a:gd name="T23" fmla="*/ 547 h 551"/>
                <a:gd name="T24" fmla="*/ 383 w 541"/>
                <a:gd name="T25" fmla="*/ 362 h 551"/>
                <a:gd name="T26" fmla="*/ 383 w 541"/>
                <a:gd name="T27" fmla="*/ 362 h 551"/>
                <a:gd name="T28" fmla="*/ 390 w 541"/>
                <a:gd name="T29" fmla="*/ 163 h 551"/>
                <a:gd name="T30" fmla="*/ 386 w 541"/>
                <a:gd name="T31" fmla="*/ 158 h 551"/>
                <a:gd name="T32" fmla="*/ 517 w 541"/>
                <a:gd name="T33" fmla="*/ 33 h 551"/>
                <a:gd name="T34" fmla="*/ 513 w 541"/>
                <a:gd name="T35" fmla="*/ 30 h 551"/>
                <a:gd name="T36" fmla="*/ 204 w 541"/>
                <a:gd name="T37" fmla="*/ 0 h 551"/>
                <a:gd name="T38" fmla="*/ 198 w 541"/>
                <a:gd name="T39" fmla="*/ 2 h 551"/>
                <a:gd name="T40" fmla="*/ 36 w 541"/>
                <a:gd name="T41" fmla="*/ 75 h 551"/>
                <a:gd name="T42" fmla="*/ 33 w 541"/>
                <a:gd name="T43" fmla="*/ 80 h 551"/>
                <a:gd name="T44" fmla="*/ 37 w 541"/>
                <a:gd name="T45" fmla="*/ 83 h 551"/>
                <a:gd name="T46" fmla="*/ 401 w 541"/>
                <a:gd name="T47" fmla="*/ 126 h 551"/>
                <a:gd name="T48" fmla="*/ 401 w 541"/>
                <a:gd name="T49" fmla="*/ 126 h 551"/>
                <a:gd name="T50" fmla="*/ 404 w 541"/>
                <a:gd name="T51" fmla="*/ 125 h 551"/>
                <a:gd name="T52" fmla="*/ 515 w 541"/>
                <a:gd name="T53" fmla="*/ 38 h 551"/>
                <a:gd name="T54" fmla="*/ 517 w 541"/>
                <a:gd name="T55" fmla="*/ 33 h 551"/>
                <a:gd name="T56" fmla="*/ 526 w 541"/>
                <a:gd name="T57" fmla="*/ 328 h 551"/>
                <a:gd name="T58" fmla="*/ 541 w 541"/>
                <a:gd name="T59" fmla="*/ 69 h 551"/>
                <a:gd name="T60" fmla="*/ 539 w 541"/>
                <a:gd name="T61" fmla="*/ 65 h 551"/>
                <a:gd name="T62" fmla="*/ 537 w 541"/>
                <a:gd name="T63" fmla="*/ 65 h 551"/>
                <a:gd name="T64" fmla="*/ 534 w 541"/>
                <a:gd name="T65" fmla="*/ 66 h 551"/>
                <a:gd name="T66" fmla="*/ 426 w 541"/>
                <a:gd name="T67" fmla="*/ 151 h 551"/>
                <a:gd name="T68" fmla="*/ 424 w 541"/>
                <a:gd name="T69" fmla="*/ 154 h 551"/>
                <a:gd name="T70" fmla="*/ 417 w 541"/>
                <a:gd name="T71" fmla="*/ 354 h 551"/>
                <a:gd name="T72" fmla="*/ 417 w 541"/>
                <a:gd name="T73" fmla="*/ 361 h 551"/>
                <a:gd name="T74" fmla="*/ 411 w 541"/>
                <a:gd name="T75" fmla="*/ 517 h 551"/>
                <a:gd name="T76" fmla="*/ 414 w 541"/>
                <a:gd name="T77" fmla="*/ 522 h 551"/>
                <a:gd name="T78" fmla="*/ 415 w 541"/>
                <a:gd name="T79" fmla="*/ 522 h 551"/>
                <a:gd name="T80" fmla="*/ 418 w 541"/>
                <a:gd name="T81" fmla="*/ 520 h 551"/>
                <a:gd name="T82" fmla="*/ 521 w 541"/>
                <a:gd name="T83" fmla="*/ 382 h 551"/>
                <a:gd name="T84" fmla="*/ 524 w 541"/>
                <a:gd name="T85" fmla="*/ 375 h 551"/>
                <a:gd name="T86" fmla="*/ 526 w 541"/>
                <a:gd name="T87" fmla="*/ 331 h 551"/>
                <a:gd name="T88" fmla="*/ 526 w 541"/>
                <a:gd name="T89" fmla="*/ 331 h 551"/>
                <a:gd name="T90" fmla="*/ 526 w 541"/>
                <a:gd name="T91" fmla="*/ 328 h 551"/>
                <a:gd name="T92" fmla="*/ 526 w 541"/>
                <a:gd name="T93" fmla="*/ 329 h 551"/>
                <a:gd name="T94" fmla="*/ 526 w 541"/>
                <a:gd name="T95" fmla="*/ 329 h 551"/>
                <a:gd name="T96" fmla="*/ 526 w 541"/>
                <a:gd name="T97" fmla="*/ 328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41" h="551">
                  <a:moveTo>
                    <a:pt x="386" y="158"/>
                  </a:moveTo>
                  <a:cubicBezTo>
                    <a:pt x="5" y="114"/>
                    <a:pt x="5" y="114"/>
                    <a:pt x="5" y="114"/>
                  </a:cubicBezTo>
                  <a:cubicBezTo>
                    <a:pt x="5" y="113"/>
                    <a:pt x="5" y="113"/>
                    <a:pt x="5" y="113"/>
                  </a:cubicBezTo>
                  <a:cubicBezTo>
                    <a:pt x="4" y="113"/>
                    <a:pt x="3" y="114"/>
                    <a:pt x="2" y="115"/>
                  </a:cubicBezTo>
                  <a:cubicBezTo>
                    <a:pt x="1" y="115"/>
                    <a:pt x="0" y="117"/>
                    <a:pt x="1" y="118"/>
                  </a:cubicBezTo>
                  <a:cubicBezTo>
                    <a:pt x="7" y="325"/>
                    <a:pt x="7" y="325"/>
                    <a:pt x="7" y="325"/>
                  </a:cubicBezTo>
                  <a:cubicBezTo>
                    <a:pt x="12" y="471"/>
                    <a:pt x="12" y="471"/>
                    <a:pt x="12" y="471"/>
                  </a:cubicBezTo>
                  <a:cubicBezTo>
                    <a:pt x="12" y="477"/>
                    <a:pt x="16" y="482"/>
                    <a:pt x="22" y="483"/>
                  </a:cubicBezTo>
                  <a:cubicBezTo>
                    <a:pt x="371" y="551"/>
                    <a:pt x="371" y="551"/>
                    <a:pt x="371" y="551"/>
                  </a:cubicBezTo>
                  <a:cubicBezTo>
                    <a:pt x="372" y="551"/>
                    <a:pt x="372" y="551"/>
                    <a:pt x="372" y="551"/>
                  </a:cubicBezTo>
                  <a:cubicBezTo>
                    <a:pt x="373" y="551"/>
                    <a:pt x="374" y="550"/>
                    <a:pt x="374" y="550"/>
                  </a:cubicBezTo>
                  <a:cubicBezTo>
                    <a:pt x="375" y="549"/>
                    <a:pt x="376" y="548"/>
                    <a:pt x="376" y="547"/>
                  </a:cubicBezTo>
                  <a:cubicBezTo>
                    <a:pt x="383" y="362"/>
                    <a:pt x="383" y="362"/>
                    <a:pt x="383" y="362"/>
                  </a:cubicBezTo>
                  <a:cubicBezTo>
                    <a:pt x="383" y="362"/>
                    <a:pt x="383" y="362"/>
                    <a:pt x="383" y="362"/>
                  </a:cubicBezTo>
                  <a:cubicBezTo>
                    <a:pt x="390" y="163"/>
                    <a:pt x="390" y="163"/>
                    <a:pt x="390" y="163"/>
                  </a:cubicBezTo>
                  <a:cubicBezTo>
                    <a:pt x="390" y="160"/>
                    <a:pt x="388" y="159"/>
                    <a:pt x="386" y="158"/>
                  </a:cubicBezTo>
                  <a:close/>
                  <a:moveTo>
                    <a:pt x="517" y="33"/>
                  </a:moveTo>
                  <a:cubicBezTo>
                    <a:pt x="516" y="32"/>
                    <a:pt x="515" y="30"/>
                    <a:pt x="513" y="3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1" y="0"/>
                    <a:pt x="200" y="1"/>
                    <a:pt x="198" y="2"/>
                  </a:cubicBezTo>
                  <a:cubicBezTo>
                    <a:pt x="36" y="75"/>
                    <a:pt x="36" y="75"/>
                    <a:pt x="36" y="75"/>
                  </a:cubicBezTo>
                  <a:cubicBezTo>
                    <a:pt x="34" y="76"/>
                    <a:pt x="33" y="78"/>
                    <a:pt x="33" y="80"/>
                  </a:cubicBezTo>
                  <a:cubicBezTo>
                    <a:pt x="34" y="82"/>
                    <a:pt x="35" y="83"/>
                    <a:pt x="37" y="83"/>
                  </a:cubicBezTo>
                  <a:cubicBezTo>
                    <a:pt x="401" y="126"/>
                    <a:pt x="401" y="126"/>
                    <a:pt x="401" y="126"/>
                  </a:cubicBezTo>
                  <a:cubicBezTo>
                    <a:pt x="401" y="126"/>
                    <a:pt x="401" y="126"/>
                    <a:pt x="401" y="126"/>
                  </a:cubicBezTo>
                  <a:cubicBezTo>
                    <a:pt x="402" y="126"/>
                    <a:pt x="403" y="126"/>
                    <a:pt x="404" y="125"/>
                  </a:cubicBezTo>
                  <a:cubicBezTo>
                    <a:pt x="515" y="38"/>
                    <a:pt x="515" y="38"/>
                    <a:pt x="515" y="38"/>
                  </a:cubicBezTo>
                  <a:cubicBezTo>
                    <a:pt x="517" y="37"/>
                    <a:pt x="517" y="35"/>
                    <a:pt x="517" y="33"/>
                  </a:cubicBezTo>
                  <a:close/>
                  <a:moveTo>
                    <a:pt x="526" y="328"/>
                  </a:moveTo>
                  <a:cubicBezTo>
                    <a:pt x="541" y="69"/>
                    <a:pt x="541" y="69"/>
                    <a:pt x="541" y="69"/>
                  </a:cubicBezTo>
                  <a:cubicBezTo>
                    <a:pt x="541" y="68"/>
                    <a:pt x="540" y="66"/>
                    <a:pt x="539" y="65"/>
                  </a:cubicBezTo>
                  <a:cubicBezTo>
                    <a:pt x="538" y="65"/>
                    <a:pt x="538" y="65"/>
                    <a:pt x="537" y="65"/>
                  </a:cubicBezTo>
                  <a:cubicBezTo>
                    <a:pt x="536" y="65"/>
                    <a:pt x="535" y="65"/>
                    <a:pt x="534" y="66"/>
                  </a:cubicBezTo>
                  <a:cubicBezTo>
                    <a:pt x="426" y="151"/>
                    <a:pt x="426" y="151"/>
                    <a:pt x="426" y="151"/>
                  </a:cubicBezTo>
                  <a:cubicBezTo>
                    <a:pt x="425" y="152"/>
                    <a:pt x="424" y="153"/>
                    <a:pt x="424" y="154"/>
                  </a:cubicBezTo>
                  <a:cubicBezTo>
                    <a:pt x="417" y="354"/>
                    <a:pt x="417" y="354"/>
                    <a:pt x="417" y="354"/>
                  </a:cubicBezTo>
                  <a:cubicBezTo>
                    <a:pt x="417" y="361"/>
                    <a:pt x="417" y="361"/>
                    <a:pt x="417" y="361"/>
                  </a:cubicBezTo>
                  <a:cubicBezTo>
                    <a:pt x="411" y="517"/>
                    <a:pt x="411" y="517"/>
                    <a:pt x="411" y="517"/>
                  </a:cubicBezTo>
                  <a:cubicBezTo>
                    <a:pt x="411" y="519"/>
                    <a:pt x="412" y="521"/>
                    <a:pt x="414" y="522"/>
                  </a:cubicBezTo>
                  <a:cubicBezTo>
                    <a:pt x="414" y="522"/>
                    <a:pt x="415" y="522"/>
                    <a:pt x="415" y="522"/>
                  </a:cubicBezTo>
                  <a:cubicBezTo>
                    <a:pt x="416" y="522"/>
                    <a:pt x="418" y="521"/>
                    <a:pt x="418" y="520"/>
                  </a:cubicBezTo>
                  <a:cubicBezTo>
                    <a:pt x="521" y="382"/>
                    <a:pt x="521" y="382"/>
                    <a:pt x="521" y="382"/>
                  </a:cubicBezTo>
                  <a:cubicBezTo>
                    <a:pt x="523" y="380"/>
                    <a:pt x="523" y="378"/>
                    <a:pt x="524" y="375"/>
                  </a:cubicBezTo>
                  <a:cubicBezTo>
                    <a:pt x="526" y="331"/>
                    <a:pt x="526" y="331"/>
                    <a:pt x="526" y="331"/>
                  </a:cubicBezTo>
                  <a:cubicBezTo>
                    <a:pt x="526" y="331"/>
                    <a:pt x="526" y="331"/>
                    <a:pt x="526" y="331"/>
                  </a:cubicBezTo>
                  <a:cubicBezTo>
                    <a:pt x="526" y="328"/>
                    <a:pt x="526" y="328"/>
                    <a:pt x="526" y="328"/>
                  </a:cubicBezTo>
                  <a:cubicBezTo>
                    <a:pt x="526" y="328"/>
                    <a:pt x="526" y="329"/>
                    <a:pt x="526" y="329"/>
                  </a:cubicBezTo>
                  <a:cubicBezTo>
                    <a:pt x="526" y="329"/>
                    <a:pt x="526" y="329"/>
                    <a:pt x="526" y="329"/>
                  </a:cubicBezTo>
                  <a:cubicBezTo>
                    <a:pt x="526" y="329"/>
                    <a:pt x="526" y="328"/>
                    <a:pt x="526" y="328"/>
                  </a:cubicBezTo>
                  <a:close/>
                </a:path>
              </a:pathLst>
            </a:custGeom>
            <a:solidFill>
              <a:srgbClr val="92D400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endParaRPr>
            </a:p>
          </p:txBody>
        </p:sp>
      </p:grpSp>
      <p:grpSp>
        <p:nvGrpSpPr>
          <p:cNvPr id="37" name="20 Grupo">
            <a:extLst>
              <a:ext uri="{FF2B5EF4-FFF2-40B4-BE49-F238E27FC236}">
                <a16:creationId xmlns:a16="http://schemas.microsoft.com/office/drawing/2014/main" id="{491D3B0F-7828-419B-A8BA-02272660BDFC}"/>
              </a:ext>
            </a:extLst>
          </p:cNvPr>
          <p:cNvGrpSpPr/>
          <p:nvPr/>
        </p:nvGrpSpPr>
        <p:grpSpPr>
          <a:xfrm>
            <a:off x="2049156" y="1602400"/>
            <a:ext cx="848933" cy="848933"/>
            <a:chOff x="1892261" y="1210420"/>
            <a:chExt cx="1027209" cy="1027209"/>
          </a:xfrm>
        </p:grpSpPr>
        <p:sp>
          <p:nvSpPr>
            <p:cNvPr id="38" name="1 Elipse">
              <a:extLst>
                <a:ext uri="{FF2B5EF4-FFF2-40B4-BE49-F238E27FC236}">
                  <a16:creationId xmlns:a16="http://schemas.microsoft.com/office/drawing/2014/main" id="{75EC7462-B72C-4382-9748-830452732A6E}"/>
                </a:ext>
              </a:extLst>
            </p:cNvPr>
            <p:cNvSpPr/>
            <p:nvPr/>
          </p:nvSpPr>
          <p:spPr>
            <a:xfrm>
              <a:off x="1892261" y="1210420"/>
              <a:ext cx="1027209" cy="1027209"/>
            </a:xfrm>
            <a:prstGeom prst="ellipse">
              <a:avLst/>
            </a:prstGeom>
            <a:solidFill>
              <a:srgbClr val="92D4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39" name="Freeform 44">
              <a:extLst>
                <a:ext uri="{FF2B5EF4-FFF2-40B4-BE49-F238E27FC236}">
                  <a16:creationId xmlns:a16="http://schemas.microsoft.com/office/drawing/2014/main" id="{F5D8BDAC-A392-4876-AC2E-5082335413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4520" y="1480077"/>
              <a:ext cx="622690" cy="535186"/>
            </a:xfrm>
            <a:custGeom>
              <a:avLst/>
              <a:gdLst>
                <a:gd name="T0" fmla="*/ 498 w 675"/>
                <a:gd name="T1" fmla="*/ 107 h 580"/>
                <a:gd name="T2" fmla="*/ 70 w 675"/>
                <a:gd name="T3" fmla="*/ 104 h 580"/>
                <a:gd name="T4" fmla="*/ 64 w 675"/>
                <a:gd name="T5" fmla="*/ 315 h 580"/>
                <a:gd name="T6" fmla="*/ 105 w 675"/>
                <a:gd name="T7" fmla="*/ 321 h 580"/>
                <a:gd name="T8" fmla="*/ 100 w 675"/>
                <a:gd name="T9" fmla="*/ 177 h 580"/>
                <a:gd name="T10" fmla="*/ 43 w 675"/>
                <a:gd name="T11" fmla="*/ 1 h 580"/>
                <a:gd name="T12" fmla="*/ 36 w 675"/>
                <a:gd name="T13" fmla="*/ 6 h 580"/>
                <a:gd name="T14" fmla="*/ 6 w 675"/>
                <a:gd name="T15" fmla="*/ 214 h 580"/>
                <a:gd name="T16" fmla="*/ 42 w 675"/>
                <a:gd name="T17" fmla="*/ 98 h 580"/>
                <a:gd name="T18" fmla="*/ 61 w 675"/>
                <a:gd name="T19" fmla="*/ 78 h 580"/>
                <a:gd name="T20" fmla="*/ 459 w 675"/>
                <a:gd name="T21" fmla="*/ 74 h 580"/>
                <a:gd name="T22" fmla="*/ 354 w 675"/>
                <a:gd name="T23" fmla="*/ 377 h 580"/>
                <a:gd name="T24" fmla="*/ 342 w 675"/>
                <a:gd name="T25" fmla="*/ 384 h 580"/>
                <a:gd name="T26" fmla="*/ 368 w 675"/>
                <a:gd name="T27" fmla="*/ 383 h 580"/>
                <a:gd name="T28" fmla="*/ 329 w 675"/>
                <a:gd name="T29" fmla="*/ 349 h 580"/>
                <a:gd name="T30" fmla="*/ 308 w 675"/>
                <a:gd name="T31" fmla="*/ 319 h 580"/>
                <a:gd name="T32" fmla="*/ 338 w 675"/>
                <a:gd name="T33" fmla="*/ 265 h 580"/>
                <a:gd name="T34" fmla="*/ 338 w 675"/>
                <a:gd name="T35" fmla="*/ 205 h 580"/>
                <a:gd name="T36" fmla="*/ 387 w 675"/>
                <a:gd name="T37" fmla="*/ 204 h 580"/>
                <a:gd name="T38" fmla="*/ 421 w 675"/>
                <a:gd name="T39" fmla="*/ 170 h 580"/>
                <a:gd name="T40" fmla="*/ 470 w 675"/>
                <a:gd name="T41" fmla="*/ 198 h 580"/>
                <a:gd name="T42" fmla="*/ 558 w 675"/>
                <a:gd name="T43" fmla="*/ 283 h 580"/>
                <a:gd name="T44" fmla="*/ 537 w 675"/>
                <a:gd name="T45" fmla="*/ 132 h 580"/>
                <a:gd name="T46" fmla="*/ 530 w 675"/>
                <a:gd name="T47" fmla="*/ 127 h 580"/>
                <a:gd name="T48" fmla="*/ 108 w 675"/>
                <a:gd name="T49" fmla="*/ 208 h 580"/>
                <a:gd name="T50" fmla="*/ 148 w 675"/>
                <a:gd name="T51" fmla="*/ 362 h 580"/>
                <a:gd name="T52" fmla="*/ 144 w 675"/>
                <a:gd name="T53" fmla="*/ 409 h 580"/>
                <a:gd name="T54" fmla="*/ 320 w 675"/>
                <a:gd name="T55" fmla="*/ 384 h 580"/>
                <a:gd name="T56" fmla="*/ 320 w 675"/>
                <a:gd name="T57" fmla="*/ 384 h 580"/>
                <a:gd name="T58" fmla="*/ 254 w 675"/>
                <a:gd name="T59" fmla="*/ 379 h 580"/>
                <a:gd name="T60" fmla="*/ 330 w 675"/>
                <a:gd name="T61" fmla="*/ 364 h 580"/>
                <a:gd name="T62" fmla="*/ 330 w 675"/>
                <a:gd name="T63" fmla="*/ 350 h 580"/>
                <a:gd name="T64" fmla="*/ 654 w 675"/>
                <a:gd name="T65" fmla="*/ 404 h 580"/>
                <a:gd name="T66" fmla="*/ 646 w 675"/>
                <a:gd name="T67" fmla="*/ 324 h 580"/>
                <a:gd name="T68" fmla="*/ 578 w 675"/>
                <a:gd name="T69" fmla="*/ 240 h 580"/>
                <a:gd name="T70" fmla="*/ 564 w 675"/>
                <a:gd name="T71" fmla="*/ 322 h 580"/>
                <a:gd name="T72" fmla="*/ 462 w 675"/>
                <a:gd name="T73" fmla="*/ 213 h 580"/>
                <a:gd name="T74" fmla="*/ 414 w 675"/>
                <a:gd name="T75" fmla="*/ 196 h 580"/>
                <a:gd name="T76" fmla="*/ 487 w 675"/>
                <a:gd name="T77" fmla="*/ 320 h 580"/>
                <a:gd name="T78" fmla="*/ 487 w 675"/>
                <a:gd name="T79" fmla="*/ 328 h 580"/>
                <a:gd name="T80" fmla="*/ 479 w 675"/>
                <a:gd name="T81" fmla="*/ 327 h 580"/>
                <a:gd name="T82" fmla="*/ 365 w 675"/>
                <a:gd name="T83" fmla="*/ 217 h 580"/>
                <a:gd name="T84" fmla="*/ 368 w 675"/>
                <a:gd name="T85" fmla="*/ 279 h 580"/>
                <a:gd name="T86" fmla="*/ 440 w 675"/>
                <a:gd name="T87" fmla="*/ 368 h 580"/>
                <a:gd name="T88" fmla="*/ 436 w 675"/>
                <a:gd name="T89" fmla="*/ 370 h 580"/>
                <a:gd name="T90" fmla="*/ 382 w 675"/>
                <a:gd name="T91" fmla="*/ 312 h 580"/>
                <a:gd name="T92" fmla="*/ 329 w 675"/>
                <a:gd name="T93" fmla="*/ 293 h 580"/>
                <a:gd name="T94" fmla="*/ 383 w 675"/>
                <a:gd name="T95" fmla="*/ 383 h 580"/>
                <a:gd name="T96" fmla="*/ 415 w 675"/>
                <a:gd name="T97" fmla="*/ 423 h 580"/>
                <a:gd name="T98" fmla="*/ 408 w 675"/>
                <a:gd name="T99" fmla="*/ 423 h 580"/>
                <a:gd name="T100" fmla="*/ 368 w 675"/>
                <a:gd name="T101" fmla="*/ 383 h 580"/>
                <a:gd name="T102" fmla="*/ 357 w 675"/>
                <a:gd name="T103" fmla="*/ 425 h 580"/>
                <a:gd name="T104" fmla="*/ 487 w 675"/>
                <a:gd name="T105" fmla="*/ 536 h 580"/>
                <a:gd name="T106" fmla="*/ 675 w 675"/>
                <a:gd name="T107" fmla="*/ 483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75" h="580">
                  <a:moveTo>
                    <a:pt x="100" y="177"/>
                  </a:moveTo>
                  <a:cubicBezTo>
                    <a:pt x="498" y="107"/>
                    <a:pt x="498" y="107"/>
                    <a:pt x="498" y="107"/>
                  </a:cubicBezTo>
                  <a:cubicBezTo>
                    <a:pt x="497" y="105"/>
                    <a:pt x="495" y="104"/>
                    <a:pt x="493" y="104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67" y="104"/>
                    <a:pt x="64" y="107"/>
                    <a:pt x="64" y="111"/>
                  </a:cubicBezTo>
                  <a:cubicBezTo>
                    <a:pt x="64" y="315"/>
                    <a:pt x="64" y="315"/>
                    <a:pt x="64" y="315"/>
                  </a:cubicBezTo>
                  <a:cubicBezTo>
                    <a:pt x="64" y="318"/>
                    <a:pt x="67" y="321"/>
                    <a:pt x="70" y="321"/>
                  </a:cubicBezTo>
                  <a:cubicBezTo>
                    <a:pt x="105" y="321"/>
                    <a:pt x="105" y="321"/>
                    <a:pt x="105" y="321"/>
                  </a:cubicBezTo>
                  <a:cubicBezTo>
                    <a:pt x="84" y="200"/>
                    <a:pt x="84" y="200"/>
                    <a:pt x="84" y="200"/>
                  </a:cubicBezTo>
                  <a:cubicBezTo>
                    <a:pt x="82" y="189"/>
                    <a:pt x="89" y="179"/>
                    <a:pt x="100" y="177"/>
                  </a:cubicBezTo>
                  <a:close/>
                  <a:moveTo>
                    <a:pt x="459" y="74"/>
                  </a:moveTo>
                  <a:cubicBezTo>
                    <a:pt x="43" y="1"/>
                    <a:pt x="43" y="1"/>
                    <a:pt x="43" y="1"/>
                  </a:cubicBezTo>
                  <a:cubicBezTo>
                    <a:pt x="43" y="0"/>
                    <a:pt x="42" y="0"/>
                    <a:pt x="42" y="0"/>
                  </a:cubicBezTo>
                  <a:cubicBezTo>
                    <a:pt x="39" y="0"/>
                    <a:pt x="36" y="3"/>
                    <a:pt x="36" y="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210"/>
                    <a:pt x="2" y="214"/>
                    <a:pt x="6" y="214"/>
                  </a:cubicBezTo>
                  <a:cubicBezTo>
                    <a:pt x="42" y="221"/>
                    <a:pt x="42" y="221"/>
                    <a:pt x="42" y="221"/>
                  </a:cubicBezTo>
                  <a:cubicBezTo>
                    <a:pt x="42" y="98"/>
                    <a:pt x="42" y="98"/>
                    <a:pt x="42" y="98"/>
                  </a:cubicBezTo>
                  <a:cubicBezTo>
                    <a:pt x="42" y="88"/>
                    <a:pt x="48" y="80"/>
                    <a:pt x="58" y="79"/>
                  </a:cubicBezTo>
                  <a:cubicBezTo>
                    <a:pt x="59" y="78"/>
                    <a:pt x="60" y="78"/>
                    <a:pt x="61" y="78"/>
                  </a:cubicBezTo>
                  <a:cubicBezTo>
                    <a:pt x="464" y="78"/>
                    <a:pt x="464" y="78"/>
                    <a:pt x="464" y="78"/>
                  </a:cubicBezTo>
                  <a:cubicBezTo>
                    <a:pt x="464" y="76"/>
                    <a:pt x="462" y="74"/>
                    <a:pt x="459" y="74"/>
                  </a:cubicBezTo>
                  <a:close/>
                  <a:moveTo>
                    <a:pt x="368" y="383"/>
                  </a:moveTo>
                  <a:cubicBezTo>
                    <a:pt x="364" y="379"/>
                    <a:pt x="359" y="377"/>
                    <a:pt x="354" y="377"/>
                  </a:cubicBezTo>
                  <a:cubicBezTo>
                    <a:pt x="351" y="377"/>
                    <a:pt x="348" y="378"/>
                    <a:pt x="345" y="381"/>
                  </a:cubicBezTo>
                  <a:cubicBezTo>
                    <a:pt x="344" y="382"/>
                    <a:pt x="343" y="383"/>
                    <a:pt x="342" y="384"/>
                  </a:cubicBezTo>
                  <a:cubicBezTo>
                    <a:pt x="342" y="384"/>
                    <a:pt x="342" y="384"/>
                    <a:pt x="342" y="384"/>
                  </a:cubicBezTo>
                  <a:cubicBezTo>
                    <a:pt x="351" y="384"/>
                    <a:pt x="360" y="384"/>
                    <a:pt x="368" y="383"/>
                  </a:cubicBezTo>
                  <a:close/>
                  <a:moveTo>
                    <a:pt x="329" y="349"/>
                  </a:moveTo>
                  <a:cubicBezTo>
                    <a:pt x="329" y="349"/>
                    <a:pt x="329" y="349"/>
                    <a:pt x="329" y="349"/>
                  </a:cubicBezTo>
                  <a:cubicBezTo>
                    <a:pt x="329" y="348"/>
                    <a:pt x="329" y="348"/>
                    <a:pt x="329" y="348"/>
                  </a:cubicBezTo>
                  <a:cubicBezTo>
                    <a:pt x="321" y="339"/>
                    <a:pt x="313" y="329"/>
                    <a:pt x="308" y="319"/>
                  </a:cubicBezTo>
                  <a:cubicBezTo>
                    <a:pt x="298" y="298"/>
                    <a:pt x="307" y="284"/>
                    <a:pt x="313" y="277"/>
                  </a:cubicBezTo>
                  <a:cubicBezTo>
                    <a:pt x="320" y="269"/>
                    <a:pt x="328" y="265"/>
                    <a:pt x="338" y="265"/>
                  </a:cubicBezTo>
                  <a:cubicBezTo>
                    <a:pt x="335" y="261"/>
                    <a:pt x="333" y="257"/>
                    <a:pt x="331" y="253"/>
                  </a:cubicBezTo>
                  <a:cubicBezTo>
                    <a:pt x="320" y="227"/>
                    <a:pt x="330" y="212"/>
                    <a:pt x="338" y="205"/>
                  </a:cubicBezTo>
                  <a:cubicBezTo>
                    <a:pt x="344" y="199"/>
                    <a:pt x="352" y="196"/>
                    <a:pt x="361" y="196"/>
                  </a:cubicBezTo>
                  <a:cubicBezTo>
                    <a:pt x="370" y="196"/>
                    <a:pt x="379" y="199"/>
                    <a:pt x="387" y="204"/>
                  </a:cubicBezTo>
                  <a:cubicBezTo>
                    <a:pt x="388" y="195"/>
                    <a:pt x="391" y="186"/>
                    <a:pt x="399" y="179"/>
                  </a:cubicBezTo>
                  <a:cubicBezTo>
                    <a:pt x="405" y="173"/>
                    <a:pt x="413" y="170"/>
                    <a:pt x="421" y="170"/>
                  </a:cubicBezTo>
                  <a:cubicBezTo>
                    <a:pt x="443" y="170"/>
                    <a:pt x="463" y="189"/>
                    <a:pt x="470" y="197"/>
                  </a:cubicBezTo>
                  <a:cubicBezTo>
                    <a:pt x="470" y="198"/>
                    <a:pt x="470" y="198"/>
                    <a:pt x="470" y="198"/>
                  </a:cubicBezTo>
                  <a:cubicBezTo>
                    <a:pt x="518" y="252"/>
                    <a:pt x="543" y="279"/>
                    <a:pt x="556" y="292"/>
                  </a:cubicBezTo>
                  <a:cubicBezTo>
                    <a:pt x="557" y="289"/>
                    <a:pt x="558" y="285"/>
                    <a:pt x="558" y="283"/>
                  </a:cubicBezTo>
                  <a:cubicBezTo>
                    <a:pt x="560" y="278"/>
                    <a:pt x="561" y="273"/>
                    <a:pt x="561" y="267"/>
                  </a:cubicBezTo>
                  <a:cubicBezTo>
                    <a:pt x="537" y="132"/>
                    <a:pt x="537" y="132"/>
                    <a:pt x="537" y="132"/>
                  </a:cubicBezTo>
                  <a:cubicBezTo>
                    <a:pt x="537" y="129"/>
                    <a:pt x="534" y="127"/>
                    <a:pt x="531" y="127"/>
                  </a:cubicBezTo>
                  <a:cubicBezTo>
                    <a:pt x="530" y="127"/>
                    <a:pt x="530" y="127"/>
                    <a:pt x="530" y="127"/>
                  </a:cubicBezTo>
                  <a:cubicBezTo>
                    <a:pt x="113" y="200"/>
                    <a:pt x="113" y="200"/>
                    <a:pt x="113" y="200"/>
                  </a:cubicBezTo>
                  <a:cubicBezTo>
                    <a:pt x="110" y="201"/>
                    <a:pt x="108" y="204"/>
                    <a:pt x="108" y="208"/>
                  </a:cubicBezTo>
                  <a:cubicBezTo>
                    <a:pt x="135" y="358"/>
                    <a:pt x="135" y="358"/>
                    <a:pt x="135" y="358"/>
                  </a:cubicBezTo>
                  <a:cubicBezTo>
                    <a:pt x="139" y="359"/>
                    <a:pt x="144" y="360"/>
                    <a:pt x="148" y="362"/>
                  </a:cubicBezTo>
                  <a:cubicBezTo>
                    <a:pt x="144" y="360"/>
                    <a:pt x="139" y="359"/>
                    <a:pt x="135" y="358"/>
                  </a:cubicBezTo>
                  <a:cubicBezTo>
                    <a:pt x="144" y="409"/>
                    <a:pt x="144" y="409"/>
                    <a:pt x="144" y="409"/>
                  </a:cubicBezTo>
                  <a:cubicBezTo>
                    <a:pt x="144" y="412"/>
                    <a:pt x="148" y="415"/>
                    <a:pt x="151" y="414"/>
                  </a:cubicBezTo>
                  <a:cubicBezTo>
                    <a:pt x="320" y="384"/>
                    <a:pt x="320" y="384"/>
                    <a:pt x="320" y="384"/>
                  </a:cubicBezTo>
                  <a:cubicBezTo>
                    <a:pt x="320" y="384"/>
                    <a:pt x="320" y="384"/>
                    <a:pt x="320" y="384"/>
                  </a:cubicBezTo>
                  <a:cubicBezTo>
                    <a:pt x="320" y="384"/>
                    <a:pt x="320" y="384"/>
                    <a:pt x="320" y="384"/>
                  </a:cubicBezTo>
                  <a:cubicBezTo>
                    <a:pt x="298" y="383"/>
                    <a:pt x="275" y="382"/>
                    <a:pt x="254" y="379"/>
                  </a:cubicBezTo>
                  <a:cubicBezTo>
                    <a:pt x="254" y="379"/>
                    <a:pt x="254" y="379"/>
                    <a:pt x="254" y="379"/>
                  </a:cubicBezTo>
                  <a:cubicBezTo>
                    <a:pt x="275" y="382"/>
                    <a:pt x="298" y="383"/>
                    <a:pt x="320" y="384"/>
                  </a:cubicBezTo>
                  <a:cubicBezTo>
                    <a:pt x="320" y="377"/>
                    <a:pt x="323" y="370"/>
                    <a:pt x="330" y="364"/>
                  </a:cubicBezTo>
                  <a:cubicBezTo>
                    <a:pt x="333" y="361"/>
                    <a:pt x="336" y="360"/>
                    <a:pt x="338" y="358"/>
                  </a:cubicBezTo>
                  <a:cubicBezTo>
                    <a:pt x="330" y="350"/>
                    <a:pt x="330" y="350"/>
                    <a:pt x="330" y="350"/>
                  </a:cubicBezTo>
                  <a:lnTo>
                    <a:pt x="329" y="349"/>
                  </a:lnTo>
                  <a:close/>
                  <a:moveTo>
                    <a:pt x="654" y="404"/>
                  </a:moveTo>
                  <a:cubicBezTo>
                    <a:pt x="654" y="374"/>
                    <a:pt x="651" y="346"/>
                    <a:pt x="646" y="324"/>
                  </a:cubicBezTo>
                  <a:cubicBezTo>
                    <a:pt x="646" y="324"/>
                    <a:pt x="646" y="324"/>
                    <a:pt x="646" y="324"/>
                  </a:cubicBezTo>
                  <a:cubicBezTo>
                    <a:pt x="643" y="312"/>
                    <a:pt x="638" y="302"/>
                    <a:pt x="633" y="294"/>
                  </a:cubicBezTo>
                  <a:cubicBezTo>
                    <a:pt x="623" y="279"/>
                    <a:pt x="608" y="258"/>
                    <a:pt x="578" y="240"/>
                  </a:cubicBezTo>
                  <a:cubicBezTo>
                    <a:pt x="583" y="263"/>
                    <a:pt x="581" y="280"/>
                    <a:pt x="578" y="292"/>
                  </a:cubicBezTo>
                  <a:cubicBezTo>
                    <a:pt x="574" y="304"/>
                    <a:pt x="570" y="322"/>
                    <a:pt x="564" y="322"/>
                  </a:cubicBezTo>
                  <a:cubicBezTo>
                    <a:pt x="563" y="322"/>
                    <a:pt x="562" y="322"/>
                    <a:pt x="561" y="321"/>
                  </a:cubicBezTo>
                  <a:cubicBezTo>
                    <a:pt x="543" y="304"/>
                    <a:pt x="477" y="229"/>
                    <a:pt x="462" y="213"/>
                  </a:cubicBezTo>
                  <a:cubicBezTo>
                    <a:pt x="452" y="201"/>
                    <a:pt x="437" y="191"/>
                    <a:pt x="426" y="191"/>
                  </a:cubicBezTo>
                  <a:cubicBezTo>
                    <a:pt x="421" y="191"/>
                    <a:pt x="417" y="193"/>
                    <a:pt x="414" y="196"/>
                  </a:cubicBezTo>
                  <a:cubicBezTo>
                    <a:pt x="401" y="208"/>
                    <a:pt x="408" y="228"/>
                    <a:pt x="424" y="245"/>
                  </a:cubicBezTo>
                  <a:cubicBezTo>
                    <a:pt x="487" y="320"/>
                    <a:pt x="487" y="320"/>
                    <a:pt x="487" y="320"/>
                  </a:cubicBezTo>
                  <a:cubicBezTo>
                    <a:pt x="489" y="322"/>
                    <a:pt x="489" y="325"/>
                    <a:pt x="487" y="328"/>
                  </a:cubicBezTo>
                  <a:cubicBezTo>
                    <a:pt x="487" y="328"/>
                    <a:pt x="487" y="328"/>
                    <a:pt x="487" y="328"/>
                  </a:cubicBezTo>
                  <a:cubicBezTo>
                    <a:pt x="486" y="329"/>
                    <a:pt x="484" y="329"/>
                    <a:pt x="483" y="329"/>
                  </a:cubicBezTo>
                  <a:cubicBezTo>
                    <a:pt x="481" y="329"/>
                    <a:pt x="480" y="328"/>
                    <a:pt x="479" y="327"/>
                  </a:cubicBezTo>
                  <a:cubicBezTo>
                    <a:pt x="479" y="327"/>
                    <a:pt x="409" y="246"/>
                    <a:pt x="408" y="245"/>
                  </a:cubicBezTo>
                  <a:cubicBezTo>
                    <a:pt x="397" y="233"/>
                    <a:pt x="380" y="217"/>
                    <a:pt x="365" y="217"/>
                  </a:cubicBezTo>
                  <a:cubicBezTo>
                    <a:pt x="361" y="217"/>
                    <a:pt x="356" y="218"/>
                    <a:pt x="352" y="222"/>
                  </a:cubicBezTo>
                  <a:cubicBezTo>
                    <a:pt x="334" y="239"/>
                    <a:pt x="359" y="269"/>
                    <a:pt x="368" y="279"/>
                  </a:cubicBezTo>
                  <a:cubicBezTo>
                    <a:pt x="440" y="360"/>
                    <a:pt x="440" y="360"/>
                    <a:pt x="440" y="360"/>
                  </a:cubicBezTo>
                  <a:cubicBezTo>
                    <a:pt x="442" y="363"/>
                    <a:pt x="442" y="366"/>
                    <a:pt x="440" y="368"/>
                  </a:cubicBezTo>
                  <a:cubicBezTo>
                    <a:pt x="440" y="368"/>
                    <a:pt x="440" y="368"/>
                    <a:pt x="440" y="368"/>
                  </a:cubicBezTo>
                  <a:cubicBezTo>
                    <a:pt x="439" y="369"/>
                    <a:pt x="437" y="370"/>
                    <a:pt x="436" y="370"/>
                  </a:cubicBezTo>
                  <a:cubicBezTo>
                    <a:pt x="435" y="370"/>
                    <a:pt x="433" y="369"/>
                    <a:pt x="432" y="368"/>
                  </a:cubicBezTo>
                  <a:cubicBezTo>
                    <a:pt x="432" y="368"/>
                    <a:pt x="385" y="315"/>
                    <a:pt x="382" y="312"/>
                  </a:cubicBezTo>
                  <a:cubicBezTo>
                    <a:pt x="369" y="298"/>
                    <a:pt x="354" y="286"/>
                    <a:pt x="342" y="286"/>
                  </a:cubicBezTo>
                  <a:cubicBezTo>
                    <a:pt x="337" y="286"/>
                    <a:pt x="333" y="288"/>
                    <a:pt x="329" y="293"/>
                  </a:cubicBezTo>
                  <a:cubicBezTo>
                    <a:pt x="315" y="308"/>
                    <a:pt x="330" y="327"/>
                    <a:pt x="345" y="344"/>
                  </a:cubicBezTo>
                  <a:cubicBezTo>
                    <a:pt x="383" y="383"/>
                    <a:pt x="383" y="383"/>
                    <a:pt x="383" y="383"/>
                  </a:cubicBezTo>
                  <a:cubicBezTo>
                    <a:pt x="415" y="415"/>
                    <a:pt x="415" y="415"/>
                    <a:pt x="415" y="415"/>
                  </a:cubicBezTo>
                  <a:cubicBezTo>
                    <a:pt x="417" y="417"/>
                    <a:pt x="417" y="421"/>
                    <a:pt x="415" y="423"/>
                  </a:cubicBezTo>
                  <a:cubicBezTo>
                    <a:pt x="415" y="423"/>
                    <a:pt x="415" y="423"/>
                    <a:pt x="415" y="423"/>
                  </a:cubicBezTo>
                  <a:cubicBezTo>
                    <a:pt x="413" y="425"/>
                    <a:pt x="410" y="425"/>
                    <a:pt x="408" y="423"/>
                  </a:cubicBezTo>
                  <a:cubicBezTo>
                    <a:pt x="384" y="398"/>
                    <a:pt x="384" y="398"/>
                    <a:pt x="384" y="398"/>
                  </a:cubicBezTo>
                  <a:cubicBezTo>
                    <a:pt x="379" y="393"/>
                    <a:pt x="374" y="387"/>
                    <a:pt x="368" y="383"/>
                  </a:cubicBezTo>
                  <a:cubicBezTo>
                    <a:pt x="360" y="384"/>
                    <a:pt x="351" y="384"/>
                    <a:pt x="342" y="384"/>
                  </a:cubicBezTo>
                  <a:cubicBezTo>
                    <a:pt x="333" y="396"/>
                    <a:pt x="347" y="414"/>
                    <a:pt x="357" y="425"/>
                  </a:cubicBezTo>
                  <a:cubicBezTo>
                    <a:pt x="390" y="463"/>
                    <a:pt x="421" y="491"/>
                    <a:pt x="454" y="516"/>
                  </a:cubicBezTo>
                  <a:cubicBezTo>
                    <a:pt x="463" y="523"/>
                    <a:pt x="473" y="529"/>
                    <a:pt x="487" y="536"/>
                  </a:cubicBezTo>
                  <a:cubicBezTo>
                    <a:pt x="528" y="556"/>
                    <a:pt x="540" y="549"/>
                    <a:pt x="577" y="580"/>
                  </a:cubicBezTo>
                  <a:cubicBezTo>
                    <a:pt x="675" y="483"/>
                    <a:pt x="675" y="483"/>
                    <a:pt x="675" y="483"/>
                  </a:cubicBezTo>
                  <a:cubicBezTo>
                    <a:pt x="662" y="467"/>
                    <a:pt x="654" y="432"/>
                    <a:pt x="654" y="404"/>
                  </a:cubicBezTo>
                  <a:close/>
                </a:path>
              </a:pathLst>
            </a:custGeom>
            <a:solidFill>
              <a:srgbClr val="92D400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endParaRPr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82F0398-6AE7-497A-B775-212877F6FA9C}"/>
              </a:ext>
            </a:extLst>
          </p:cNvPr>
          <p:cNvGrpSpPr/>
          <p:nvPr/>
        </p:nvGrpSpPr>
        <p:grpSpPr>
          <a:xfrm>
            <a:off x="4679706" y="4976674"/>
            <a:ext cx="3161164" cy="1169551"/>
            <a:chOff x="6114265" y="4665334"/>
            <a:chExt cx="3183430" cy="1415157"/>
          </a:xfrm>
        </p:grpSpPr>
        <p:sp>
          <p:nvSpPr>
            <p:cNvPr id="41" name="41 Rectángulo">
              <a:extLst>
                <a:ext uri="{FF2B5EF4-FFF2-40B4-BE49-F238E27FC236}">
                  <a16:creationId xmlns:a16="http://schemas.microsoft.com/office/drawing/2014/main" id="{6F9C5BF8-1974-457E-82E3-62ECBAA66B37}"/>
                </a:ext>
              </a:extLst>
            </p:cNvPr>
            <p:cNvSpPr/>
            <p:nvPr/>
          </p:nvSpPr>
          <p:spPr>
            <a:xfrm>
              <a:off x="7246368" y="4665334"/>
              <a:ext cx="2051327" cy="141515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s-CL" sz="1400">
                  <a:solidFill>
                    <a:srgbClr val="000000">
                      <a:lumMod val="75000"/>
                      <a:lumOff val="25000"/>
                    </a:srgbClr>
                  </a:solidFill>
                  <a:ea typeface="Times New Roman" pitchFamily="18" charset="0"/>
                  <a:cs typeface="Calibri" pitchFamily="34" charset="0"/>
                </a:rPr>
                <a:t>Otros Canales /Consumos No medidos: Hospitales - Restaurantes</a:t>
              </a:r>
            </a:p>
          </p:txBody>
        </p:sp>
        <p:grpSp>
          <p:nvGrpSpPr>
            <p:cNvPr id="42" name="24 Grupo">
              <a:extLst>
                <a:ext uri="{FF2B5EF4-FFF2-40B4-BE49-F238E27FC236}">
                  <a16:creationId xmlns:a16="http://schemas.microsoft.com/office/drawing/2014/main" id="{D2DEA421-1E02-4DD8-BEB7-2D02D8B3880D}"/>
                </a:ext>
              </a:extLst>
            </p:cNvPr>
            <p:cNvGrpSpPr/>
            <p:nvPr/>
          </p:nvGrpSpPr>
          <p:grpSpPr>
            <a:xfrm>
              <a:off x="6114265" y="4859308"/>
              <a:ext cx="1027209" cy="1027209"/>
              <a:chOff x="4556921" y="4745004"/>
              <a:chExt cx="1027209" cy="1027209"/>
            </a:xfrm>
          </p:grpSpPr>
          <p:sp>
            <p:nvSpPr>
              <p:cNvPr id="43" name="40 Elipse">
                <a:extLst>
                  <a:ext uri="{FF2B5EF4-FFF2-40B4-BE49-F238E27FC236}">
                    <a16:creationId xmlns:a16="http://schemas.microsoft.com/office/drawing/2014/main" id="{175937C3-FC58-4692-8AB9-FD045A9F3906}"/>
                  </a:ext>
                </a:extLst>
              </p:cNvPr>
              <p:cNvSpPr/>
              <p:nvPr/>
            </p:nvSpPr>
            <p:spPr>
              <a:xfrm>
                <a:off x="4556921" y="4745004"/>
                <a:ext cx="1027209" cy="1027209"/>
              </a:xfrm>
              <a:prstGeom prst="ellipse">
                <a:avLst/>
              </a:prstGeom>
              <a:solidFill>
                <a:srgbClr val="00B4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44" name="Freeform 39">
                <a:extLst>
                  <a:ext uri="{FF2B5EF4-FFF2-40B4-BE49-F238E27FC236}">
                    <a16:creationId xmlns:a16="http://schemas.microsoft.com/office/drawing/2014/main" id="{7E3158F2-CE0E-4B49-93B9-7131EE9B96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12574" y="5019789"/>
                <a:ext cx="715902" cy="523092"/>
              </a:xfrm>
              <a:custGeom>
                <a:avLst/>
                <a:gdLst>
                  <a:gd name="T0" fmla="*/ 79 w 690"/>
                  <a:gd name="T1" fmla="*/ 29 h 504"/>
                  <a:gd name="T2" fmla="*/ 71 w 690"/>
                  <a:gd name="T3" fmla="*/ 122 h 504"/>
                  <a:gd name="T4" fmla="*/ 55 w 690"/>
                  <a:gd name="T5" fmla="*/ 122 h 504"/>
                  <a:gd name="T6" fmla="*/ 45 w 690"/>
                  <a:gd name="T7" fmla="*/ 26 h 504"/>
                  <a:gd name="T8" fmla="*/ 35 w 690"/>
                  <a:gd name="T9" fmla="*/ 122 h 504"/>
                  <a:gd name="T10" fmla="*/ 20 w 690"/>
                  <a:gd name="T11" fmla="*/ 122 h 504"/>
                  <a:gd name="T12" fmla="*/ 12 w 690"/>
                  <a:gd name="T13" fmla="*/ 29 h 504"/>
                  <a:gd name="T14" fmla="*/ 0 w 690"/>
                  <a:gd name="T15" fmla="*/ 130 h 504"/>
                  <a:gd name="T16" fmla="*/ 29 w 690"/>
                  <a:gd name="T17" fmla="*/ 279 h 504"/>
                  <a:gd name="T18" fmla="*/ 29 w 690"/>
                  <a:gd name="T19" fmla="*/ 279 h 504"/>
                  <a:gd name="T20" fmla="*/ 45 w 690"/>
                  <a:gd name="T21" fmla="*/ 478 h 504"/>
                  <a:gd name="T22" fmla="*/ 62 w 690"/>
                  <a:gd name="T23" fmla="*/ 292 h 504"/>
                  <a:gd name="T24" fmla="*/ 91 w 690"/>
                  <a:gd name="T25" fmla="*/ 130 h 504"/>
                  <a:gd name="T26" fmla="*/ 690 w 690"/>
                  <a:gd name="T27" fmla="*/ 233 h 504"/>
                  <a:gd name="T28" fmla="*/ 641 w 690"/>
                  <a:gd name="T29" fmla="*/ 29 h 504"/>
                  <a:gd name="T30" fmla="*/ 637 w 690"/>
                  <a:gd name="T31" fmla="*/ 267 h 504"/>
                  <a:gd name="T32" fmla="*/ 637 w 690"/>
                  <a:gd name="T33" fmla="*/ 289 h 504"/>
                  <a:gd name="T34" fmla="*/ 637 w 690"/>
                  <a:gd name="T35" fmla="*/ 289 h 504"/>
                  <a:gd name="T36" fmla="*/ 654 w 690"/>
                  <a:gd name="T37" fmla="*/ 479 h 504"/>
                  <a:gd name="T38" fmla="*/ 670 w 690"/>
                  <a:gd name="T39" fmla="*/ 272 h 504"/>
                  <a:gd name="T40" fmla="*/ 669 w 690"/>
                  <a:gd name="T41" fmla="*/ 269 h 504"/>
                  <a:gd name="T42" fmla="*/ 351 w 690"/>
                  <a:gd name="T43" fmla="*/ 0 h 504"/>
                  <a:gd name="T44" fmla="*/ 105 w 690"/>
                  <a:gd name="T45" fmla="*/ 306 h 504"/>
                  <a:gd name="T46" fmla="*/ 351 w 690"/>
                  <a:gd name="T47" fmla="*/ 504 h 504"/>
                  <a:gd name="T48" fmla="*/ 597 w 690"/>
                  <a:gd name="T49" fmla="*/ 304 h 504"/>
                  <a:gd name="T50" fmla="*/ 351 w 690"/>
                  <a:gd name="T51" fmla="*/ 0 h 504"/>
                  <a:gd name="T52" fmla="*/ 504 w 690"/>
                  <a:gd name="T53" fmla="*/ 328 h 504"/>
                  <a:gd name="T54" fmla="*/ 214 w 690"/>
                  <a:gd name="T55" fmla="*/ 355 h 504"/>
                  <a:gd name="T56" fmla="*/ 471 w 690"/>
                  <a:gd name="T57" fmla="*/ 333 h 504"/>
                  <a:gd name="T58" fmla="*/ 471 w 690"/>
                  <a:gd name="T59" fmla="*/ 333 h 504"/>
                  <a:gd name="T60" fmla="*/ 454 w 690"/>
                  <a:gd name="T61" fmla="*/ 116 h 504"/>
                  <a:gd name="T62" fmla="*/ 504 w 690"/>
                  <a:gd name="T63" fmla="*/ 328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90" h="504">
                    <a:moveTo>
                      <a:pt x="87" y="38"/>
                    </a:moveTo>
                    <a:cubicBezTo>
                      <a:pt x="87" y="33"/>
                      <a:pt x="83" y="29"/>
                      <a:pt x="79" y="29"/>
                    </a:cubicBezTo>
                    <a:cubicBezTo>
                      <a:pt x="74" y="29"/>
                      <a:pt x="71" y="33"/>
                      <a:pt x="71" y="38"/>
                    </a:cubicBezTo>
                    <a:cubicBezTo>
                      <a:pt x="71" y="122"/>
                      <a:pt x="71" y="122"/>
                      <a:pt x="71" y="122"/>
                    </a:cubicBezTo>
                    <a:cubicBezTo>
                      <a:pt x="71" y="126"/>
                      <a:pt x="67" y="130"/>
                      <a:pt x="63" y="130"/>
                    </a:cubicBezTo>
                    <a:cubicBezTo>
                      <a:pt x="59" y="130"/>
                      <a:pt x="55" y="126"/>
                      <a:pt x="55" y="122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0"/>
                      <a:pt x="50" y="26"/>
                      <a:pt x="45" y="26"/>
                    </a:cubicBezTo>
                    <a:cubicBezTo>
                      <a:pt x="41" y="26"/>
                      <a:pt x="37" y="30"/>
                      <a:pt x="37" y="35"/>
                    </a:cubicBezTo>
                    <a:cubicBezTo>
                      <a:pt x="35" y="122"/>
                      <a:pt x="35" y="122"/>
                      <a:pt x="35" y="122"/>
                    </a:cubicBezTo>
                    <a:cubicBezTo>
                      <a:pt x="35" y="126"/>
                      <a:pt x="32" y="130"/>
                      <a:pt x="28" y="130"/>
                    </a:cubicBezTo>
                    <a:cubicBezTo>
                      <a:pt x="23" y="130"/>
                      <a:pt x="20" y="126"/>
                      <a:pt x="20" y="122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3"/>
                      <a:pt x="16" y="29"/>
                      <a:pt x="12" y="29"/>
                    </a:cubicBezTo>
                    <a:cubicBezTo>
                      <a:pt x="8" y="29"/>
                      <a:pt x="4" y="33"/>
                      <a:pt x="4" y="38"/>
                    </a:cubicBezTo>
                    <a:cubicBezTo>
                      <a:pt x="0" y="130"/>
                      <a:pt x="0" y="130"/>
                      <a:pt x="0" y="130"/>
                    </a:cubicBezTo>
                    <a:cubicBezTo>
                      <a:pt x="0" y="170"/>
                      <a:pt x="30" y="178"/>
                      <a:pt x="30" y="207"/>
                    </a:cubicBezTo>
                    <a:cubicBezTo>
                      <a:pt x="30" y="234"/>
                      <a:pt x="30" y="257"/>
                      <a:pt x="29" y="279"/>
                    </a:cubicBezTo>
                    <a:cubicBezTo>
                      <a:pt x="33" y="280"/>
                      <a:pt x="36" y="282"/>
                      <a:pt x="40" y="283"/>
                    </a:cubicBezTo>
                    <a:cubicBezTo>
                      <a:pt x="36" y="282"/>
                      <a:pt x="33" y="280"/>
                      <a:pt x="29" y="279"/>
                    </a:cubicBezTo>
                    <a:cubicBezTo>
                      <a:pt x="29" y="279"/>
                      <a:pt x="29" y="279"/>
                      <a:pt x="29" y="279"/>
                    </a:cubicBezTo>
                    <a:cubicBezTo>
                      <a:pt x="26" y="442"/>
                      <a:pt x="13" y="478"/>
                      <a:pt x="45" y="478"/>
                    </a:cubicBezTo>
                    <a:cubicBezTo>
                      <a:pt x="77" y="478"/>
                      <a:pt x="66" y="444"/>
                      <a:pt x="62" y="292"/>
                    </a:cubicBezTo>
                    <a:cubicBezTo>
                      <a:pt x="62" y="292"/>
                      <a:pt x="62" y="292"/>
                      <a:pt x="62" y="292"/>
                    </a:cubicBezTo>
                    <a:cubicBezTo>
                      <a:pt x="61" y="267"/>
                      <a:pt x="61" y="239"/>
                      <a:pt x="61" y="207"/>
                    </a:cubicBezTo>
                    <a:cubicBezTo>
                      <a:pt x="61" y="178"/>
                      <a:pt x="91" y="170"/>
                      <a:pt x="91" y="130"/>
                    </a:cubicBezTo>
                    <a:lnTo>
                      <a:pt x="87" y="38"/>
                    </a:lnTo>
                    <a:close/>
                    <a:moveTo>
                      <a:pt x="690" y="233"/>
                    </a:moveTo>
                    <a:cubicBezTo>
                      <a:pt x="690" y="99"/>
                      <a:pt x="665" y="48"/>
                      <a:pt x="647" y="31"/>
                    </a:cubicBezTo>
                    <a:cubicBezTo>
                      <a:pt x="645" y="30"/>
                      <a:pt x="643" y="29"/>
                      <a:pt x="641" y="29"/>
                    </a:cubicBezTo>
                    <a:cubicBezTo>
                      <a:pt x="636" y="29"/>
                      <a:pt x="632" y="33"/>
                      <a:pt x="632" y="38"/>
                    </a:cubicBezTo>
                    <a:cubicBezTo>
                      <a:pt x="632" y="38"/>
                      <a:pt x="637" y="158"/>
                      <a:pt x="637" y="267"/>
                    </a:cubicBezTo>
                    <a:cubicBezTo>
                      <a:pt x="637" y="274"/>
                      <a:pt x="637" y="282"/>
                      <a:pt x="637" y="289"/>
                    </a:cubicBezTo>
                    <a:cubicBezTo>
                      <a:pt x="637" y="289"/>
                      <a:pt x="637" y="289"/>
                      <a:pt x="637" y="289"/>
                    </a:cubicBezTo>
                    <a:cubicBezTo>
                      <a:pt x="637" y="289"/>
                      <a:pt x="637" y="289"/>
                      <a:pt x="637" y="289"/>
                    </a:cubicBezTo>
                    <a:cubicBezTo>
                      <a:pt x="637" y="289"/>
                      <a:pt x="637" y="289"/>
                      <a:pt x="637" y="289"/>
                    </a:cubicBezTo>
                    <a:cubicBezTo>
                      <a:pt x="636" y="361"/>
                      <a:pt x="632" y="424"/>
                      <a:pt x="632" y="439"/>
                    </a:cubicBezTo>
                    <a:cubicBezTo>
                      <a:pt x="632" y="469"/>
                      <a:pt x="637" y="479"/>
                      <a:pt x="654" y="479"/>
                    </a:cubicBezTo>
                    <a:cubicBezTo>
                      <a:pt x="686" y="479"/>
                      <a:pt x="673" y="443"/>
                      <a:pt x="670" y="281"/>
                    </a:cubicBezTo>
                    <a:cubicBezTo>
                      <a:pt x="670" y="272"/>
                      <a:pt x="670" y="272"/>
                      <a:pt x="670" y="272"/>
                    </a:cubicBezTo>
                    <a:cubicBezTo>
                      <a:pt x="670" y="272"/>
                      <a:pt x="670" y="272"/>
                      <a:pt x="670" y="272"/>
                    </a:cubicBezTo>
                    <a:cubicBezTo>
                      <a:pt x="670" y="271"/>
                      <a:pt x="669" y="270"/>
                      <a:pt x="669" y="269"/>
                    </a:cubicBezTo>
                    <a:cubicBezTo>
                      <a:pt x="669" y="250"/>
                      <a:pt x="690" y="255"/>
                      <a:pt x="690" y="233"/>
                    </a:cubicBezTo>
                    <a:close/>
                    <a:moveTo>
                      <a:pt x="351" y="0"/>
                    </a:moveTo>
                    <a:cubicBezTo>
                      <a:pt x="211" y="0"/>
                      <a:pt x="99" y="113"/>
                      <a:pt x="99" y="252"/>
                    </a:cubicBezTo>
                    <a:cubicBezTo>
                      <a:pt x="99" y="270"/>
                      <a:pt x="101" y="289"/>
                      <a:pt x="105" y="306"/>
                    </a:cubicBezTo>
                    <a:cubicBezTo>
                      <a:pt x="105" y="306"/>
                      <a:pt x="105" y="306"/>
                      <a:pt x="105" y="306"/>
                    </a:cubicBezTo>
                    <a:cubicBezTo>
                      <a:pt x="130" y="419"/>
                      <a:pt x="230" y="504"/>
                      <a:pt x="351" y="504"/>
                    </a:cubicBezTo>
                    <a:cubicBezTo>
                      <a:pt x="472" y="504"/>
                      <a:pt x="573" y="418"/>
                      <a:pt x="597" y="304"/>
                    </a:cubicBezTo>
                    <a:cubicBezTo>
                      <a:pt x="597" y="304"/>
                      <a:pt x="597" y="304"/>
                      <a:pt x="597" y="304"/>
                    </a:cubicBezTo>
                    <a:cubicBezTo>
                      <a:pt x="601" y="287"/>
                      <a:pt x="602" y="269"/>
                      <a:pt x="602" y="252"/>
                    </a:cubicBezTo>
                    <a:cubicBezTo>
                      <a:pt x="602" y="113"/>
                      <a:pt x="490" y="0"/>
                      <a:pt x="351" y="0"/>
                    </a:cubicBezTo>
                    <a:close/>
                    <a:moveTo>
                      <a:pt x="504" y="328"/>
                    </a:moveTo>
                    <a:cubicBezTo>
                      <a:pt x="504" y="328"/>
                      <a:pt x="504" y="328"/>
                      <a:pt x="504" y="328"/>
                    </a:cubicBezTo>
                    <a:cubicBezTo>
                      <a:pt x="476" y="384"/>
                      <a:pt x="418" y="423"/>
                      <a:pt x="351" y="423"/>
                    </a:cubicBezTo>
                    <a:cubicBezTo>
                      <a:pt x="295" y="423"/>
                      <a:pt x="246" y="396"/>
                      <a:pt x="214" y="355"/>
                    </a:cubicBezTo>
                    <a:cubicBezTo>
                      <a:pt x="245" y="385"/>
                      <a:pt x="287" y="404"/>
                      <a:pt x="333" y="404"/>
                    </a:cubicBezTo>
                    <a:cubicBezTo>
                      <a:pt x="390" y="404"/>
                      <a:pt x="440" y="376"/>
                      <a:pt x="471" y="333"/>
                    </a:cubicBezTo>
                    <a:cubicBezTo>
                      <a:pt x="471" y="333"/>
                      <a:pt x="471" y="333"/>
                      <a:pt x="471" y="333"/>
                    </a:cubicBezTo>
                    <a:cubicBezTo>
                      <a:pt x="471" y="333"/>
                      <a:pt x="471" y="333"/>
                      <a:pt x="471" y="333"/>
                    </a:cubicBezTo>
                    <a:cubicBezTo>
                      <a:pt x="491" y="306"/>
                      <a:pt x="503" y="271"/>
                      <a:pt x="503" y="234"/>
                    </a:cubicBezTo>
                    <a:cubicBezTo>
                      <a:pt x="503" y="188"/>
                      <a:pt x="484" y="146"/>
                      <a:pt x="454" y="116"/>
                    </a:cubicBezTo>
                    <a:cubicBezTo>
                      <a:pt x="495" y="147"/>
                      <a:pt x="521" y="196"/>
                      <a:pt x="521" y="252"/>
                    </a:cubicBezTo>
                    <a:cubicBezTo>
                      <a:pt x="521" y="279"/>
                      <a:pt x="515" y="305"/>
                      <a:pt x="504" y="328"/>
                    </a:cubicBezTo>
                    <a:close/>
                  </a:path>
                </a:pathLst>
              </a:custGeom>
              <a:solidFill>
                <a:srgbClr val="00B4FF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p:grpSp>
      </p:grpSp>
      <p:grpSp>
        <p:nvGrpSpPr>
          <p:cNvPr id="45" name="19 Grupo">
            <a:extLst>
              <a:ext uri="{FF2B5EF4-FFF2-40B4-BE49-F238E27FC236}">
                <a16:creationId xmlns:a16="http://schemas.microsoft.com/office/drawing/2014/main" id="{43F62A17-60B3-416A-9A47-3CC153A67E57}"/>
              </a:ext>
            </a:extLst>
          </p:cNvPr>
          <p:cNvGrpSpPr/>
          <p:nvPr/>
        </p:nvGrpSpPr>
        <p:grpSpPr>
          <a:xfrm>
            <a:off x="433739" y="2715104"/>
            <a:ext cx="848933" cy="848933"/>
            <a:chOff x="276844" y="2323124"/>
            <a:chExt cx="1027209" cy="1027209"/>
          </a:xfrm>
        </p:grpSpPr>
        <p:sp>
          <p:nvSpPr>
            <p:cNvPr id="46" name="57 Elipse">
              <a:extLst>
                <a:ext uri="{FF2B5EF4-FFF2-40B4-BE49-F238E27FC236}">
                  <a16:creationId xmlns:a16="http://schemas.microsoft.com/office/drawing/2014/main" id="{83C16EB5-536B-4547-BD9A-22A328D54385}"/>
                </a:ext>
              </a:extLst>
            </p:cNvPr>
            <p:cNvSpPr/>
            <p:nvPr/>
          </p:nvSpPr>
          <p:spPr>
            <a:xfrm>
              <a:off x="276844" y="2323124"/>
              <a:ext cx="1027209" cy="1027209"/>
            </a:xfrm>
            <a:prstGeom prst="ellipse">
              <a:avLst/>
            </a:prstGeom>
            <a:solidFill>
              <a:srgbClr val="FFFFFF">
                <a:lumMod val="6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ED101AD9-580B-4CF5-B68D-0EF95B775A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787" y="2556060"/>
              <a:ext cx="612334" cy="554142"/>
            </a:xfrm>
            <a:custGeom>
              <a:avLst/>
              <a:gdLst>
                <a:gd name="T0" fmla="*/ 446 w 588"/>
                <a:gd name="T1" fmla="*/ 59 h 532"/>
                <a:gd name="T2" fmla="*/ 386 w 588"/>
                <a:gd name="T3" fmla="*/ 59 h 532"/>
                <a:gd name="T4" fmla="*/ 386 w 588"/>
                <a:gd name="T5" fmla="*/ 184 h 532"/>
                <a:gd name="T6" fmla="*/ 446 w 588"/>
                <a:gd name="T7" fmla="*/ 223 h 532"/>
                <a:gd name="T8" fmla="*/ 446 w 588"/>
                <a:gd name="T9" fmla="*/ 59 h 532"/>
                <a:gd name="T10" fmla="*/ 502 w 588"/>
                <a:gd name="T11" fmla="*/ 532 h 532"/>
                <a:gd name="T12" fmla="*/ 588 w 588"/>
                <a:gd name="T13" fmla="*/ 532 h 532"/>
                <a:gd name="T14" fmla="*/ 575 w 588"/>
                <a:gd name="T15" fmla="*/ 307 h 532"/>
                <a:gd name="T16" fmla="*/ 557 w 588"/>
                <a:gd name="T17" fmla="*/ 0 h 532"/>
                <a:gd name="T18" fmla="*/ 465 w 588"/>
                <a:gd name="T19" fmla="*/ 0 h 532"/>
                <a:gd name="T20" fmla="*/ 465 w 588"/>
                <a:gd name="T21" fmla="*/ 233 h 532"/>
                <a:gd name="T22" fmla="*/ 502 w 588"/>
                <a:gd name="T23" fmla="*/ 258 h 532"/>
                <a:gd name="T24" fmla="*/ 502 w 588"/>
                <a:gd name="T25" fmla="*/ 330 h 532"/>
                <a:gd name="T26" fmla="*/ 543 w 588"/>
                <a:gd name="T27" fmla="*/ 318 h 532"/>
                <a:gd name="T28" fmla="*/ 502 w 588"/>
                <a:gd name="T29" fmla="*/ 330 h 532"/>
                <a:gd name="T30" fmla="*/ 502 w 588"/>
                <a:gd name="T31" fmla="*/ 532 h 532"/>
                <a:gd name="T32" fmla="*/ 421 w 588"/>
                <a:gd name="T33" fmla="*/ 403 h 532"/>
                <a:gd name="T34" fmla="*/ 356 w 588"/>
                <a:gd name="T35" fmla="*/ 403 h 532"/>
                <a:gd name="T36" fmla="*/ 356 w 588"/>
                <a:gd name="T37" fmla="*/ 354 h 532"/>
                <a:gd name="T38" fmla="*/ 356 w 588"/>
                <a:gd name="T39" fmla="*/ 354 h 532"/>
                <a:gd name="T40" fmla="*/ 356 w 588"/>
                <a:gd name="T41" fmla="*/ 338 h 532"/>
                <a:gd name="T42" fmla="*/ 421 w 588"/>
                <a:gd name="T43" fmla="*/ 338 h 532"/>
                <a:gd name="T44" fmla="*/ 421 w 588"/>
                <a:gd name="T45" fmla="*/ 347 h 532"/>
                <a:gd name="T46" fmla="*/ 483 w 588"/>
                <a:gd name="T47" fmla="*/ 335 h 532"/>
                <a:gd name="T48" fmla="*/ 483 w 588"/>
                <a:gd name="T49" fmla="*/ 270 h 532"/>
                <a:gd name="T50" fmla="*/ 322 w 588"/>
                <a:gd name="T51" fmla="*/ 169 h 532"/>
                <a:gd name="T52" fmla="*/ 322 w 588"/>
                <a:gd name="T53" fmla="*/ 271 h 532"/>
                <a:gd name="T54" fmla="*/ 161 w 588"/>
                <a:gd name="T55" fmla="*/ 169 h 532"/>
                <a:gd name="T56" fmla="*/ 161 w 588"/>
                <a:gd name="T57" fmla="*/ 271 h 532"/>
                <a:gd name="T58" fmla="*/ 0 w 588"/>
                <a:gd name="T59" fmla="*/ 169 h 532"/>
                <a:gd name="T60" fmla="*/ 0 w 588"/>
                <a:gd name="T61" fmla="*/ 302 h 532"/>
                <a:gd name="T62" fmla="*/ 44 w 588"/>
                <a:gd name="T63" fmla="*/ 317 h 532"/>
                <a:gd name="T64" fmla="*/ 0 w 588"/>
                <a:gd name="T65" fmla="*/ 302 h 532"/>
                <a:gd name="T66" fmla="*/ 0 w 588"/>
                <a:gd name="T67" fmla="*/ 532 h 532"/>
                <a:gd name="T68" fmla="*/ 483 w 588"/>
                <a:gd name="T69" fmla="*/ 532 h 532"/>
                <a:gd name="T70" fmla="*/ 483 w 588"/>
                <a:gd name="T71" fmla="*/ 335 h 532"/>
                <a:gd name="T72" fmla="*/ 421 w 588"/>
                <a:gd name="T73" fmla="*/ 347 h 532"/>
                <a:gd name="T74" fmla="*/ 421 w 588"/>
                <a:gd name="T75" fmla="*/ 403 h 532"/>
                <a:gd name="T76" fmla="*/ 134 w 588"/>
                <a:gd name="T77" fmla="*/ 403 h 532"/>
                <a:gd name="T78" fmla="*/ 69 w 588"/>
                <a:gd name="T79" fmla="*/ 403 h 532"/>
                <a:gd name="T80" fmla="*/ 69 w 588"/>
                <a:gd name="T81" fmla="*/ 338 h 532"/>
                <a:gd name="T82" fmla="*/ 120 w 588"/>
                <a:gd name="T83" fmla="*/ 338 h 532"/>
                <a:gd name="T84" fmla="*/ 90 w 588"/>
                <a:gd name="T85" fmla="*/ 330 h 532"/>
                <a:gd name="T86" fmla="*/ 120 w 588"/>
                <a:gd name="T87" fmla="*/ 338 h 532"/>
                <a:gd name="T88" fmla="*/ 134 w 588"/>
                <a:gd name="T89" fmla="*/ 338 h 532"/>
                <a:gd name="T90" fmla="*/ 134 w 588"/>
                <a:gd name="T91" fmla="*/ 341 h 532"/>
                <a:gd name="T92" fmla="*/ 134 w 588"/>
                <a:gd name="T93" fmla="*/ 341 h 532"/>
                <a:gd name="T94" fmla="*/ 134 w 588"/>
                <a:gd name="T95" fmla="*/ 403 h 532"/>
                <a:gd name="T96" fmla="*/ 278 w 588"/>
                <a:gd name="T97" fmla="*/ 403 h 532"/>
                <a:gd name="T98" fmla="*/ 212 w 588"/>
                <a:gd name="T99" fmla="*/ 403 h 532"/>
                <a:gd name="T100" fmla="*/ 212 w 588"/>
                <a:gd name="T101" fmla="*/ 352 h 532"/>
                <a:gd name="T102" fmla="*/ 151 w 588"/>
                <a:gd name="T103" fmla="*/ 344 h 532"/>
                <a:gd name="T104" fmla="*/ 212 w 588"/>
                <a:gd name="T105" fmla="*/ 352 h 532"/>
                <a:gd name="T106" fmla="*/ 212 w 588"/>
                <a:gd name="T107" fmla="*/ 338 h 532"/>
                <a:gd name="T108" fmla="*/ 278 w 588"/>
                <a:gd name="T109" fmla="*/ 338 h 532"/>
                <a:gd name="T110" fmla="*/ 278 w 588"/>
                <a:gd name="T111" fmla="*/ 403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8" h="532">
                  <a:moveTo>
                    <a:pt x="446" y="59"/>
                  </a:moveTo>
                  <a:cubicBezTo>
                    <a:pt x="386" y="59"/>
                    <a:pt x="386" y="59"/>
                    <a:pt x="386" y="59"/>
                  </a:cubicBezTo>
                  <a:cubicBezTo>
                    <a:pt x="386" y="184"/>
                    <a:pt x="386" y="184"/>
                    <a:pt x="386" y="184"/>
                  </a:cubicBezTo>
                  <a:cubicBezTo>
                    <a:pt x="446" y="223"/>
                    <a:pt x="446" y="223"/>
                    <a:pt x="446" y="223"/>
                  </a:cubicBezTo>
                  <a:lnTo>
                    <a:pt x="446" y="59"/>
                  </a:lnTo>
                  <a:close/>
                  <a:moveTo>
                    <a:pt x="502" y="532"/>
                  </a:moveTo>
                  <a:cubicBezTo>
                    <a:pt x="588" y="532"/>
                    <a:pt x="588" y="532"/>
                    <a:pt x="588" y="532"/>
                  </a:cubicBezTo>
                  <a:cubicBezTo>
                    <a:pt x="575" y="307"/>
                    <a:pt x="575" y="307"/>
                    <a:pt x="575" y="307"/>
                  </a:cubicBezTo>
                  <a:cubicBezTo>
                    <a:pt x="557" y="0"/>
                    <a:pt x="557" y="0"/>
                    <a:pt x="557" y="0"/>
                  </a:cubicBezTo>
                  <a:cubicBezTo>
                    <a:pt x="465" y="0"/>
                    <a:pt x="465" y="0"/>
                    <a:pt x="465" y="0"/>
                  </a:cubicBezTo>
                  <a:cubicBezTo>
                    <a:pt x="465" y="233"/>
                    <a:pt x="465" y="233"/>
                    <a:pt x="465" y="233"/>
                  </a:cubicBezTo>
                  <a:cubicBezTo>
                    <a:pt x="502" y="258"/>
                    <a:pt x="502" y="258"/>
                    <a:pt x="502" y="258"/>
                  </a:cubicBezTo>
                  <a:cubicBezTo>
                    <a:pt x="502" y="330"/>
                    <a:pt x="502" y="330"/>
                    <a:pt x="502" y="330"/>
                  </a:cubicBezTo>
                  <a:cubicBezTo>
                    <a:pt x="516" y="326"/>
                    <a:pt x="530" y="322"/>
                    <a:pt x="543" y="318"/>
                  </a:cubicBezTo>
                  <a:cubicBezTo>
                    <a:pt x="530" y="322"/>
                    <a:pt x="516" y="326"/>
                    <a:pt x="502" y="330"/>
                  </a:cubicBezTo>
                  <a:lnTo>
                    <a:pt x="502" y="532"/>
                  </a:lnTo>
                  <a:close/>
                  <a:moveTo>
                    <a:pt x="421" y="403"/>
                  </a:moveTo>
                  <a:cubicBezTo>
                    <a:pt x="356" y="403"/>
                    <a:pt x="356" y="403"/>
                    <a:pt x="356" y="403"/>
                  </a:cubicBezTo>
                  <a:cubicBezTo>
                    <a:pt x="356" y="354"/>
                    <a:pt x="356" y="354"/>
                    <a:pt x="356" y="354"/>
                  </a:cubicBezTo>
                  <a:cubicBezTo>
                    <a:pt x="356" y="354"/>
                    <a:pt x="356" y="354"/>
                    <a:pt x="356" y="354"/>
                  </a:cubicBezTo>
                  <a:cubicBezTo>
                    <a:pt x="356" y="338"/>
                    <a:pt x="356" y="338"/>
                    <a:pt x="356" y="338"/>
                  </a:cubicBezTo>
                  <a:cubicBezTo>
                    <a:pt x="421" y="338"/>
                    <a:pt x="421" y="338"/>
                    <a:pt x="421" y="338"/>
                  </a:cubicBezTo>
                  <a:cubicBezTo>
                    <a:pt x="421" y="347"/>
                    <a:pt x="421" y="347"/>
                    <a:pt x="421" y="347"/>
                  </a:cubicBezTo>
                  <a:cubicBezTo>
                    <a:pt x="442" y="343"/>
                    <a:pt x="463" y="339"/>
                    <a:pt x="483" y="335"/>
                  </a:cubicBezTo>
                  <a:cubicBezTo>
                    <a:pt x="483" y="270"/>
                    <a:pt x="483" y="270"/>
                    <a:pt x="483" y="270"/>
                  </a:cubicBezTo>
                  <a:cubicBezTo>
                    <a:pt x="322" y="169"/>
                    <a:pt x="322" y="169"/>
                    <a:pt x="322" y="169"/>
                  </a:cubicBezTo>
                  <a:cubicBezTo>
                    <a:pt x="322" y="271"/>
                    <a:pt x="322" y="271"/>
                    <a:pt x="322" y="271"/>
                  </a:cubicBezTo>
                  <a:cubicBezTo>
                    <a:pt x="161" y="169"/>
                    <a:pt x="161" y="169"/>
                    <a:pt x="161" y="169"/>
                  </a:cubicBezTo>
                  <a:cubicBezTo>
                    <a:pt x="161" y="271"/>
                    <a:pt x="161" y="271"/>
                    <a:pt x="161" y="271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15" y="307"/>
                    <a:pt x="30" y="312"/>
                    <a:pt x="44" y="317"/>
                  </a:cubicBezTo>
                  <a:cubicBezTo>
                    <a:pt x="30" y="312"/>
                    <a:pt x="15" y="307"/>
                    <a:pt x="0" y="302"/>
                  </a:cubicBezTo>
                  <a:cubicBezTo>
                    <a:pt x="0" y="532"/>
                    <a:pt x="0" y="532"/>
                    <a:pt x="0" y="532"/>
                  </a:cubicBezTo>
                  <a:cubicBezTo>
                    <a:pt x="483" y="532"/>
                    <a:pt x="483" y="532"/>
                    <a:pt x="483" y="532"/>
                  </a:cubicBezTo>
                  <a:cubicBezTo>
                    <a:pt x="483" y="335"/>
                    <a:pt x="483" y="335"/>
                    <a:pt x="483" y="335"/>
                  </a:cubicBezTo>
                  <a:cubicBezTo>
                    <a:pt x="463" y="339"/>
                    <a:pt x="442" y="343"/>
                    <a:pt x="421" y="347"/>
                  </a:cubicBezTo>
                  <a:lnTo>
                    <a:pt x="421" y="403"/>
                  </a:lnTo>
                  <a:close/>
                  <a:moveTo>
                    <a:pt x="134" y="403"/>
                  </a:moveTo>
                  <a:cubicBezTo>
                    <a:pt x="69" y="403"/>
                    <a:pt x="69" y="403"/>
                    <a:pt x="69" y="403"/>
                  </a:cubicBezTo>
                  <a:cubicBezTo>
                    <a:pt x="69" y="338"/>
                    <a:pt x="69" y="338"/>
                    <a:pt x="69" y="338"/>
                  </a:cubicBezTo>
                  <a:cubicBezTo>
                    <a:pt x="120" y="338"/>
                    <a:pt x="120" y="338"/>
                    <a:pt x="120" y="338"/>
                  </a:cubicBezTo>
                  <a:cubicBezTo>
                    <a:pt x="110" y="335"/>
                    <a:pt x="100" y="333"/>
                    <a:pt x="90" y="330"/>
                  </a:cubicBezTo>
                  <a:cubicBezTo>
                    <a:pt x="100" y="333"/>
                    <a:pt x="110" y="335"/>
                    <a:pt x="120" y="338"/>
                  </a:cubicBezTo>
                  <a:cubicBezTo>
                    <a:pt x="134" y="338"/>
                    <a:pt x="134" y="338"/>
                    <a:pt x="134" y="338"/>
                  </a:cubicBezTo>
                  <a:cubicBezTo>
                    <a:pt x="134" y="341"/>
                    <a:pt x="134" y="341"/>
                    <a:pt x="134" y="341"/>
                  </a:cubicBezTo>
                  <a:cubicBezTo>
                    <a:pt x="134" y="341"/>
                    <a:pt x="134" y="341"/>
                    <a:pt x="134" y="341"/>
                  </a:cubicBezTo>
                  <a:lnTo>
                    <a:pt x="134" y="403"/>
                  </a:lnTo>
                  <a:close/>
                  <a:moveTo>
                    <a:pt x="278" y="403"/>
                  </a:moveTo>
                  <a:cubicBezTo>
                    <a:pt x="212" y="403"/>
                    <a:pt x="212" y="403"/>
                    <a:pt x="212" y="403"/>
                  </a:cubicBezTo>
                  <a:cubicBezTo>
                    <a:pt x="212" y="352"/>
                    <a:pt x="212" y="352"/>
                    <a:pt x="212" y="352"/>
                  </a:cubicBezTo>
                  <a:cubicBezTo>
                    <a:pt x="192" y="350"/>
                    <a:pt x="171" y="347"/>
                    <a:pt x="151" y="344"/>
                  </a:cubicBezTo>
                  <a:cubicBezTo>
                    <a:pt x="171" y="347"/>
                    <a:pt x="192" y="350"/>
                    <a:pt x="212" y="352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78" y="338"/>
                    <a:pt x="278" y="338"/>
                    <a:pt x="278" y="338"/>
                  </a:cubicBezTo>
                  <a:lnTo>
                    <a:pt x="278" y="403"/>
                  </a:lnTo>
                  <a:close/>
                </a:path>
              </a:pathLst>
            </a:custGeom>
            <a:solidFill>
              <a:srgbClr val="000000">
                <a:lumMod val="75000"/>
                <a:lumOff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endParaRPr>
            </a:p>
          </p:txBody>
        </p:sp>
      </p:grpSp>
      <p:grpSp>
        <p:nvGrpSpPr>
          <p:cNvPr id="48" name="2053 Grupo">
            <a:extLst>
              <a:ext uri="{FF2B5EF4-FFF2-40B4-BE49-F238E27FC236}">
                <a16:creationId xmlns:a16="http://schemas.microsoft.com/office/drawing/2014/main" id="{B9F72164-FBF7-4E02-9DB9-5DC26DC5F8BA}"/>
              </a:ext>
            </a:extLst>
          </p:cNvPr>
          <p:cNvGrpSpPr/>
          <p:nvPr/>
        </p:nvGrpSpPr>
        <p:grpSpPr>
          <a:xfrm>
            <a:off x="7060069" y="2690067"/>
            <a:ext cx="848933" cy="848933"/>
            <a:chOff x="264349" y="2319526"/>
            <a:chExt cx="1027209" cy="1027209"/>
          </a:xfrm>
        </p:grpSpPr>
        <p:sp>
          <p:nvSpPr>
            <p:cNvPr id="49" name="55 Elipse">
              <a:extLst>
                <a:ext uri="{FF2B5EF4-FFF2-40B4-BE49-F238E27FC236}">
                  <a16:creationId xmlns:a16="http://schemas.microsoft.com/office/drawing/2014/main" id="{CAD001A8-7211-41D7-8805-9AF7A48669BA}"/>
                </a:ext>
              </a:extLst>
            </p:cNvPr>
            <p:cNvSpPr/>
            <p:nvPr/>
          </p:nvSpPr>
          <p:spPr>
            <a:xfrm>
              <a:off x="264349" y="2319526"/>
              <a:ext cx="1027209" cy="1027209"/>
            </a:xfrm>
            <a:prstGeom prst="ellipse">
              <a:avLst/>
            </a:prstGeom>
            <a:solidFill>
              <a:srgbClr val="8353A9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44D16324-F9ED-4BDD-B3B7-F35FBA4DD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953" y="2564513"/>
              <a:ext cx="620000" cy="552292"/>
            </a:xfrm>
            <a:custGeom>
              <a:avLst/>
              <a:gdLst>
                <a:gd name="T0" fmla="*/ 660 w 667"/>
                <a:gd name="T1" fmla="*/ 236 h 594"/>
                <a:gd name="T2" fmla="*/ 350 w 667"/>
                <a:gd name="T3" fmla="*/ 6 h 594"/>
                <a:gd name="T4" fmla="*/ 333 w 667"/>
                <a:gd name="T5" fmla="*/ 0 h 594"/>
                <a:gd name="T6" fmla="*/ 316 w 667"/>
                <a:gd name="T7" fmla="*/ 6 h 594"/>
                <a:gd name="T8" fmla="*/ 203 w 667"/>
                <a:gd name="T9" fmla="*/ 91 h 594"/>
                <a:gd name="T10" fmla="*/ 202 w 667"/>
                <a:gd name="T11" fmla="*/ 28 h 594"/>
                <a:gd name="T12" fmla="*/ 191 w 667"/>
                <a:gd name="T13" fmla="*/ 17 h 594"/>
                <a:gd name="T14" fmla="*/ 191 w 667"/>
                <a:gd name="T15" fmla="*/ 17 h 594"/>
                <a:gd name="T16" fmla="*/ 131 w 667"/>
                <a:gd name="T17" fmla="*/ 17 h 594"/>
                <a:gd name="T18" fmla="*/ 119 w 667"/>
                <a:gd name="T19" fmla="*/ 29 h 594"/>
                <a:gd name="T20" fmla="*/ 120 w 667"/>
                <a:gd name="T21" fmla="*/ 153 h 594"/>
                <a:gd name="T22" fmla="*/ 7 w 667"/>
                <a:gd name="T23" fmla="*/ 239 h 594"/>
                <a:gd name="T24" fmla="*/ 2 w 667"/>
                <a:gd name="T25" fmla="*/ 253 h 594"/>
                <a:gd name="T26" fmla="*/ 15 w 667"/>
                <a:gd name="T27" fmla="*/ 262 h 594"/>
                <a:gd name="T28" fmla="*/ 15 w 667"/>
                <a:gd name="T29" fmla="*/ 262 h 594"/>
                <a:gd name="T30" fmla="*/ 85 w 667"/>
                <a:gd name="T31" fmla="*/ 262 h 594"/>
                <a:gd name="T32" fmla="*/ 85 w 667"/>
                <a:gd name="T33" fmla="*/ 351 h 594"/>
                <a:gd name="T34" fmla="*/ 85 w 667"/>
                <a:gd name="T35" fmla="*/ 351 h 594"/>
                <a:gd name="T36" fmla="*/ 86 w 667"/>
                <a:gd name="T37" fmla="*/ 570 h 594"/>
                <a:gd name="T38" fmla="*/ 109 w 667"/>
                <a:gd name="T39" fmla="*/ 594 h 594"/>
                <a:gd name="T40" fmla="*/ 252 w 667"/>
                <a:gd name="T41" fmla="*/ 594 h 594"/>
                <a:gd name="T42" fmla="*/ 264 w 667"/>
                <a:gd name="T43" fmla="*/ 582 h 594"/>
                <a:gd name="T44" fmla="*/ 263 w 667"/>
                <a:gd name="T45" fmla="*/ 392 h 594"/>
                <a:gd name="T46" fmla="*/ 264 w 667"/>
                <a:gd name="T47" fmla="*/ 387 h 594"/>
                <a:gd name="T48" fmla="*/ 264 w 667"/>
                <a:gd name="T49" fmla="*/ 387 h 594"/>
                <a:gd name="T50" fmla="*/ 259 w 667"/>
                <a:gd name="T51" fmla="*/ 386 h 594"/>
                <a:gd name="T52" fmla="*/ 264 w 667"/>
                <a:gd name="T53" fmla="*/ 387 h 594"/>
                <a:gd name="T54" fmla="*/ 275 w 667"/>
                <a:gd name="T55" fmla="*/ 380 h 594"/>
                <a:gd name="T56" fmla="*/ 393 w 667"/>
                <a:gd name="T57" fmla="*/ 380 h 594"/>
                <a:gd name="T58" fmla="*/ 393 w 667"/>
                <a:gd name="T59" fmla="*/ 380 h 594"/>
                <a:gd name="T60" fmla="*/ 404 w 667"/>
                <a:gd name="T61" fmla="*/ 387 h 594"/>
                <a:gd name="T62" fmla="*/ 405 w 667"/>
                <a:gd name="T63" fmla="*/ 391 h 594"/>
                <a:gd name="T64" fmla="*/ 406 w 667"/>
                <a:gd name="T65" fmla="*/ 581 h 594"/>
                <a:gd name="T66" fmla="*/ 418 w 667"/>
                <a:gd name="T67" fmla="*/ 593 h 594"/>
                <a:gd name="T68" fmla="*/ 560 w 667"/>
                <a:gd name="T69" fmla="*/ 593 h 594"/>
                <a:gd name="T70" fmla="*/ 584 w 667"/>
                <a:gd name="T71" fmla="*/ 569 h 594"/>
                <a:gd name="T72" fmla="*/ 583 w 667"/>
                <a:gd name="T73" fmla="*/ 351 h 594"/>
                <a:gd name="T74" fmla="*/ 583 w 667"/>
                <a:gd name="T75" fmla="*/ 351 h 594"/>
                <a:gd name="T76" fmla="*/ 583 w 667"/>
                <a:gd name="T77" fmla="*/ 260 h 594"/>
                <a:gd name="T78" fmla="*/ 652 w 667"/>
                <a:gd name="T79" fmla="*/ 260 h 594"/>
                <a:gd name="T80" fmla="*/ 665 w 667"/>
                <a:gd name="T81" fmla="*/ 251 h 594"/>
                <a:gd name="T82" fmla="*/ 660 w 667"/>
                <a:gd name="T83" fmla="*/ 236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7" h="594">
                  <a:moveTo>
                    <a:pt x="660" y="236"/>
                  </a:moveTo>
                  <a:cubicBezTo>
                    <a:pt x="350" y="6"/>
                    <a:pt x="350" y="6"/>
                    <a:pt x="350" y="6"/>
                  </a:cubicBezTo>
                  <a:cubicBezTo>
                    <a:pt x="345" y="2"/>
                    <a:pt x="339" y="0"/>
                    <a:pt x="333" y="0"/>
                  </a:cubicBezTo>
                  <a:cubicBezTo>
                    <a:pt x="327" y="0"/>
                    <a:pt x="321" y="2"/>
                    <a:pt x="316" y="6"/>
                  </a:cubicBezTo>
                  <a:cubicBezTo>
                    <a:pt x="203" y="91"/>
                    <a:pt x="203" y="91"/>
                    <a:pt x="203" y="91"/>
                  </a:cubicBezTo>
                  <a:cubicBezTo>
                    <a:pt x="202" y="28"/>
                    <a:pt x="202" y="28"/>
                    <a:pt x="202" y="28"/>
                  </a:cubicBezTo>
                  <a:cubicBezTo>
                    <a:pt x="202" y="22"/>
                    <a:pt x="197" y="17"/>
                    <a:pt x="191" y="17"/>
                  </a:cubicBezTo>
                  <a:cubicBezTo>
                    <a:pt x="191" y="17"/>
                    <a:pt x="191" y="17"/>
                    <a:pt x="191" y="17"/>
                  </a:cubicBezTo>
                  <a:cubicBezTo>
                    <a:pt x="131" y="17"/>
                    <a:pt x="131" y="17"/>
                    <a:pt x="131" y="17"/>
                  </a:cubicBezTo>
                  <a:cubicBezTo>
                    <a:pt x="125" y="17"/>
                    <a:pt x="119" y="22"/>
                    <a:pt x="119" y="29"/>
                  </a:cubicBezTo>
                  <a:cubicBezTo>
                    <a:pt x="120" y="153"/>
                    <a:pt x="120" y="153"/>
                    <a:pt x="120" y="153"/>
                  </a:cubicBezTo>
                  <a:cubicBezTo>
                    <a:pt x="7" y="239"/>
                    <a:pt x="7" y="239"/>
                    <a:pt x="7" y="239"/>
                  </a:cubicBezTo>
                  <a:cubicBezTo>
                    <a:pt x="2" y="242"/>
                    <a:pt x="0" y="248"/>
                    <a:pt x="2" y="253"/>
                  </a:cubicBezTo>
                  <a:cubicBezTo>
                    <a:pt x="4" y="259"/>
                    <a:pt x="9" y="262"/>
                    <a:pt x="15" y="262"/>
                  </a:cubicBezTo>
                  <a:cubicBezTo>
                    <a:pt x="15" y="262"/>
                    <a:pt x="15" y="262"/>
                    <a:pt x="15" y="262"/>
                  </a:cubicBezTo>
                  <a:cubicBezTo>
                    <a:pt x="85" y="262"/>
                    <a:pt x="85" y="262"/>
                    <a:pt x="85" y="262"/>
                  </a:cubicBezTo>
                  <a:cubicBezTo>
                    <a:pt x="85" y="351"/>
                    <a:pt x="85" y="351"/>
                    <a:pt x="85" y="351"/>
                  </a:cubicBezTo>
                  <a:cubicBezTo>
                    <a:pt x="85" y="351"/>
                    <a:pt x="85" y="351"/>
                    <a:pt x="85" y="351"/>
                  </a:cubicBezTo>
                  <a:cubicBezTo>
                    <a:pt x="86" y="570"/>
                    <a:pt x="86" y="570"/>
                    <a:pt x="86" y="570"/>
                  </a:cubicBezTo>
                  <a:cubicBezTo>
                    <a:pt x="86" y="583"/>
                    <a:pt x="96" y="594"/>
                    <a:pt x="109" y="594"/>
                  </a:cubicBezTo>
                  <a:cubicBezTo>
                    <a:pt x="252" y="594"/>
                    <a:pt x="252" y="594"/>
                    <a:pt x="252" y="594"/>
                  </a:cubicBezTo>
                  <a:cubicBezTo>
                    <a:pt x="258" y="594"/>
                    <a:pt x="264" y="588"/>
                    <a:pt x="264" y="582"/>
                  </a:cubicBezTo>
                  <a:cubicBezTo>
                    <a:pt x="263" y="392"/>
                    <a:pt x="263" y="392"/>
                    <a:pt x="263" y="392"/>
                  </a:cubicBezTo>
                  <a:cubicBezTo>
                    <a:pt x="263" y="390"/>
                    <a:pt x="263" y="388"/>
                    <a:pt x="264" y="387"/>
                  </a:cubicBezTo>
                  <a:cubicBezTo>
                    <a:pt x="264" y="387"/>
                    <a:pt x="264" y="387"/>
                    <a:pt x="264" y="387"/>
                  </a:cubicBezTo>
                  <a:cubicBezTo>
                    <a:pt x="262" y="387"/>
                    <a:pt x="261" y="386"/>
                    <a:pt x="259" y="386"/>
                  </a:cubicBezTo>
                  <a:cubicBezTo>
                    <a:pt x="261" y="386"/>
                    <a:pt x="262" y="387"/>
                    <a:pt x="264" y="387"/>
                  </a:cubicBezTo>
                  <a:cubicBezTo>
                    <a:pt x="266" y="383"/>
                    <a:pt x="270" y="380"/>
                    <a:pt x="275" y="380"/>
                  </a:cubicBezTo>
                  <a:cubicBezTo>
                    <a:pt x="393" y="380"/>
                    <a:pt x="393" y="380"/>
                    <a:pt x="393" y="380"/>
                  </a:cubicBezTo>
                  <a:cubicBezTo>
                    <a:pt x="393" y="380"/>
                    <a:pt x="393" y="380"/>
                    <a:pt x="393" y="380"/>
                  </a:cubicBezTo>
                  <a:cubicBezTo>
                    <a:pt x="398" y="380"/>
                    <a:pt x="404" y="387"/>
                    <a:pt x="404" y="387"/>
                  </a:cubicBezTo>
                  <a:cubicBezTo>
                    <a:pt x="405" y="388"/>
                    <a:pt x="405" y="390"/>
                    <a:pt x="405" y="391"/>
                  </a:cubicBezTo>
                  <a:cubicBezTo>
                    <a:pt x="406" y="581"/>
                    <a:pt x="406" y="581"/>
                    <a:pt x="406" y="581"/>
                  </a:cubicBezTo>
                  <a:cubicBezTo>
                    <a:pt x="406" y="588"/>
                    <a:pt x="411" y="593"/>
                    <a:pt x="418" y="593"/>
                  </a:cubicBezTo>
                  <a:cubicBezTo>
                    <a:pt x="560" y="593"/>
                    <a:pt x="560" y="593"/>
                    <a:pt x="560" y="593"/>
                  </a:cubicBezTo>
                  <a:cubicBezTo>
                    <a:pt x="573" y="592"/>
                    <a:pt x="584" y="582"/>
                    <a:pt x="584" y="569"/>
                  </a:cubicBezTo>
                  <a:cubicBezTo>
                    <a:pt x="583" y="351"/>
                    <a:pt x="583" y="351"/>
                    <a:pt x="583" y="351"/>
                  </a:cubicBezTo>
                  <a:cubicBezTo>
                    <a:pt x="583" y="351"/>
                    <a:pt x="583" y="351"/>
                    <a:pt x="583" y="351"/>
                  </a:cubicBezTo>
                  <a:cubicBezTo>
                    <a:pt x="583" y="260"/>
                    <a:pt x="583" y="260"/>
                    <a:pt x="583" y="260"/>
                  </a:cubicBezTo>
                  <a:cubicBezTo>
                    <a:pt x="652" y="260"/>
                    <a:pt x="652" y="260"/>
                    <a:pt x="652" y="260"/>
                  </a:cubicBezTo>
                  <a:cubicBezTo>
                    <a:pt x="658" y="260"/>
                    <a:pt x="663" y="256"/>
                    <a:pt x="665" y="251"/>
                  </a:cubicBezTo>
                  <a:cubicBezTo>
                    <a:pt x="667" y="246"/>
                    <a:pt x="665" y="240"/>
                    <a:pt x="660" y="236"/>
                  </a:cubicBezTo>
                  <a:close/>
                </a:path>
              </a:pathLst>
            </a:custGeom>
            <a:solidFill>
              <a:srgbClr val="8353A9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endParaRPr>
            </a:p>
          </p:txBody>
        </p:sp>
      </p:grpSp>
      <p:sp>
        <p:nvSpPr>
          <p:cNvPr id="51" name="Marcador de contenido 50">
            <a:extLst>
              <a:ext uri="{FF2B5EF4-FFF2-40B4-BE49-F238E27FC236}">
                <a16:creationId xmlns:a16="http://schemas.microsoft.com/office/drawing/2014/main" id="{A35A481F-D946-4E37-9C96-60C3A09CA50C}"/>
              </a:ext>
            </a:extLst>
          </p:cNvPr>
          <p:cNvSpPr txBox="1">
            <a:spLocks noGrp="1"/>
          </p:cNvSpPr>
          <p:nvPr>
            <p:ph sz="quarter" idx="14"/>
          </p:nvPr>
        </p:nvSpPr>
        <p:spPr>
          <a:xfrm>
            <a:off x="8320854" y="1852387"/>
            <a:ext cx="3361111" cy="26161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s-AR" sz="120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Factores a considerar:</a:t>
            </a:r>
          </a:p>
          <a:p>
            <a:pPr marL="228600" indent="-228600" algn="just">
              <a:buAutoNum type="arabicPeriod"/>
            </a:pPr>
            <a:r>
              <a:rPr lang="es-AR" sz="120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Vida útil del producto: pipeline más corto en productos frescos / alta rotación.</a:t>
            </a:r>
          </a:p>
          <a:p>
            <a:pPr marL="228600" indent="-228600" algn="just">
              <a:buAutoNum type="arabicPeriod"/>
            </a:pPr>
            <a:r>
              <a:rPr lang="es-AR" sz="120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Cadena de distribución: distribución directa vs indirecta.</a:t>
            </a:r>
          </a:p>
          <a:p>
            <a:pPr marL="228600" indent="-228600" algn="just">
              <a:buAutoNum type="arabicPeriod"/>
            </a:pPr>
            <a:r>
              <a:rPr lang="es-AR" sz="120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Geografía: Tiempos de traslado.</a:t>
            </a:r>
          </a:p>
          <a:p>
            <a:pPr marL="228600" indent="-228600" algn="just">
              <a:buAutoNum type="arabicPeriod"/>
            </a:pPr>
            <a:r>
              <a:rPr lang="es-AR" sz="120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Factores de mercado: previsión de aumento de precios.</a:t>
            </a:r>
          </a:p>
          <a:p>
            <a:pPr marL="228600" indent="-228600" algn="just">
              <a:buAutoNum type="arabicPeriod"/>
            </a:pPr>
            <a:r>
              <a:rPr lang="es-AR" sz="120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Acciones comerciales: campañas de ventas de la empresa/ cierres de año calendario.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D4CF3FA-EAEC-A94B-8B90-1C94C764C3F0}"/>
              </a:ext>
            </a:extLst>
          </p:cNvPr>
          <p:cNvSpPr txBox="1"/>
          <p:nvPr/>
        </p:nvSpPr>
        <p:spPr>
          <a:xfrm>
            <a:off x="8234721" y="4667133"/>
            <a:ext cx="3824119" cy="13849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CL" sz="1200" b="1" dirty="0"/>
              <a:t>El pipeline se ve altamente impactado por las variaciones en los shipments del cliente</a:t>
            </a:r>
          </a:p>
          <a:p>
            <a:endParaRPr lang="es-CL" sz="1200" b="1" dirty="0"/>
          </a:p>
          <a:p>
            <a:r>
              <a:rPr lang="es-CL" sz="1200" b="1" dirty="0"/>
              <a:t>Si las ventas del cliente crecen más allá de la tendencia anterior, el pipeline aumenta; y, si las ventas del cliente disminuyen, también se produce un acortamiento en el pipeline  </a:t>
            </a:r>
            <a:endParaRPr lang="es-ES" sz="1200" b="1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CC29C9F9-4D12-F1B0-9147-006676331A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451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D6A44-1D33-45D0-9E44-E3391C392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94136"/>
            <a:ext cx="11466875" cy="403200"/>
          </a:xfrm>
        </p:spPr>
        <p:txBody>
          <a:bodyPr/>
          <a:lstStyle/>
          <a:p>
            <a:r>
              <a:rPr lang="es-MX" dirty="0"/>
              <a:t>Marco estadístico: Relación entre penetración y variabilidad de los datos 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63F887-64B2-4B25-8D12-05A4F0C9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C5DFC32-D85A-4180-A9C2-37099DE75EAA}"/>
              </a:ext>
            </a:extLst>
          </p:cNvPr>
          <p:cNvSpPr txBox="1">
            <a:spLocks/>
          </p:cNvSpPr>
          <p:nvPr/>
        </p:nvSpPr>
        <p:spPr>
          <a:xfrm>
            <a:off x="332743" y="2458089"/>
            <a:ext cx="3079366" cy="180040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ꟷ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ꟷ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ꟷ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ꟷ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/>
              <a:t>Las marcas / categorías con niveles de penetración más pequeños tienen un margen de error estándar más alto. </a:t>
            </a:r>
            <a:br>
              <a:rPr lang="es-MX"/>
            </a:br>
            <a:br>
              <a:rPr lang="es-MX"/>
            </a:br>
            <a:r>
              <a:rPr lang="es-MX"/>
              <a:t>Es decir, la precisión es menor para penetraciones pequeñas (tamaño de muestra menor)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3786703C-BD85-4E2E-82DB-B4B47D30210D}"/>
              </a:ext>
            </a:extLst>
          </p:cNvPr>
          <p:cNvSpPr txBox="1">
            <a:spLocks/>
          </p:cNvSpPr>
          <p:nvPr/>
        </p:nvSpPr>
        <p:spPr>
          <a:xfrm>
            <a:off x="280779" y="850375"/>
            <a:ext cx="11477331" cy="59814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ꟷ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ꟷ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ꟷ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ꟷ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/>
              <a:t>Penetración</a:t>
            </a:r>
            <a:r>
              <a:rPr lang="es-MX"/>
              <a:t>: </a:t>
            </a:r>
            <a:r>
              <a:rPr lang="es-ES"/>
              <a:t>Porcentaje de hogares que realizaron por lo menos </a:t>
            </a:r>
            <a:r>
              <a:rPr lang="es-ES" b="1"/>
              <a:t>UN acto de compra </a:t>
            </a:r>
            <a:r>
              <a:rPr lang="es-ES"/>
              <a:t>de la categoría/ marca/ canal/ cadena/ segmento en el período seleccionado.</a:t>
            </a:r>
          </a:p>
          <a:p>
            <a:r>
              <a:rPr lang="es-MX"/>
              <a:t> </a:t>
            </a:r>
            <a:endParaRPr lang="es-MX">
              <a:highlight>
                <a:srgbClr val="FFFF00"/>
              </a:highlight>
            </a:endParaRPr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9EB14EF9-E0A7-50BE-B246-CB1A0C3B5FAE}"/>
              </a:ext>
            </a:extLst>
          </p:cNvPr>
          <p:cNvSpPr txBox="1">
            <a:spLocks/>
          </p:cNvSpPr>
          <p:nvPr/>
        </p:nvSpPr>
        <p:spPr>
          <a:xfrm>
            <a:off x="8404352" y="5844031"/>
            <a:ext cx="3632928" cy="24384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ꟷ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ꟷ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ꟷ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ꟷ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900"/>
              <a:t>**Penetraciones como promedio mensual de los últimos 12 meses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F8D06A50-7FEB-FB78-71C1-3512FE97F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606" y="2336094"/>
            <a:ext cx="6419959" cy="3160779"/>
          </a:xfrm>
          <a:prstGeom prst="rect">
            <a:avLst/>
          </a:prstGeom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2542D7C8-5F3B-A88C-32B8-25C9BE68B301}"/>
              </a:ext>
            </a:extLst>
          </p:cNvPr>
          <p:cNvGrpSpPr/>
          <p:nvPr/>
        </p:nvGrpSpPr>
        <p:grpSpPr>
          <a:xfrm>
            <a:off x="6483810" y="1735695"/>
            <a:ext cx="1941896" cy="4216975"/>
            <a:chOff x="4520940" y="980982"/>
            <a:chExt cx="2266356" cy="5091712"/>
          </a:xfrm>
        </p:grpSpPr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B459CC8D-E314-40E6-D258-28D954C0E787}"/>
                </a:ext>
              </a:extLst>
            </p:cNvPr>
            <p:cNvSpPr txBox="1"/>
            <p:nvPr/>
          </p:nvSpPr>
          <p:spPr>
            <a:xfrm>
              <a:off x="4823244" y="980982"/>
              <a:ext cx="68443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CL" sz="900">
                  <a:highlight>
                    <a:srgbClr val="FFFFFF"/>
                  </a:highlight>
                </a:rPr>
                <a:t>64 </a:t>
              </a:r>
              <a:r>
                <a:rPr lang="es-CL" sz="900" err="1">
                  <a:highlight>
                    <a:srgbClr val="FFFFFF"/>
                  </a:highlight>
                </a:rPr>
                <a:t>pix</a:t>
              </a:r>
              <a:endParaRPr lang="es-ES" sz="900"/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5A184E1A-7B5C-EB37-44A3-82941CBFD2F0}"/>
                </a:ext>
              </a:extLst>
            </p:cNvPr>
            <p:cNvGrpSpPr/>
            <p:nvPr/>
          </p:nvGrpSpPr>
          <p:grpSpPr>
            <a:xfrm>
              <a:off x="5103506" y="2550692"/>
              <a:ext cx="1683790" cy="3522002"/>
              <a:chOff x="5310895" y="2550692"/>
              <a:chExt cx="1683790" cy="3209501"/>
            </a:xfrm>
          </p:grpSpPr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7ED496C-6470-8DED-D26A-BA20DCC48F90}"/>
                  </a:ext>
                </a:extLst>
              </p:cNvPr>
              <p:cNvSpPr txBox="1"/>
              <p:nvPr/>
            </p:nvSpPr>
            <p:spPr>
              <a:xfrm>
                <a:off x="5310895" y="5353817"/>
                <a:ext cx="1683790" cy="4063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CL" sz="1200">
                    <a:highlight>
                      <a:srgbClr val="FFFFFF"/>
                    </a:highlight>
                  </a:rPr>
                  <a:t>Marcas de alta penetración</a:t>
                </a:r>
              </a:p>
            </p:txBody>
          </p:sp>
          <p:cxnSp>
            <p:nvCxnSpPr>
              <p:cNvPr id="19" name="Conector recto 18">
                <a:extLst>
                  <a:ext uri="{FF2B5EF4-FFF2-40B4-BE49-F238E27FC236}">
                    <a16:creationId xmlns:a16="http://schemas.microsoft.com/office/drawing/2014/main" id="{8A4ACC68-4025-25D8-6C12-4DD82BDA7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8950" y="2550692"/>
                <a:ext cx="0" cy="2773019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059CF090-C741-360F-2563-6C6A6D47F3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12" t="1284" r="1755" b="35086"/>
            <a:stretch/>
          </p:blipFill>
          <p:spPr bwMode="auto">
            <a:xfrm>
              <a:off x="4520940" y="1173816"/>
              <a:ext cx="1138745" cy="13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B5F1D5EF-2F86-E063-2A28-AFFD6B67BE45}"/>
              </a:ext>
            </a:extLst>
          </p:cNvPr>
          <p:cNvGrpSpPr/>
          <p:nvPr/>
        </p:nvGrpSpPr>
        <p:grpSpPr>
          <a:xfrm>
            <a:off x="5407747" y="1743502"/>
            <a:ext cx="1199222" cy="4366471"/>
            <a:chOff x="3265084" y="990409"/>
            <a:chExt cx="1399593" cy="5272219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78D97E78-C168-F7A2-1492-0B1E2399C6A1}"/>
                </a:ext>
              </a:extLst>
            </p:cNvPr>
            <p:cNvGrpSpPr/>
            <p:nvPr/>
          </p:nvGrpSpPr>
          <p:grpSpPr>
            <a:xfrm>
              <a:off x="3610586" y="2539517"/>
              <a:ext cx="1054091" cy="3723111"/>
              <a:chOff x="3356066" y="2614933"/>
              <a:chExt cx="1054091" cy="3723111"/>
            </a:xfrm>
          </p:grpSpPr>
          <p:cxnSp>
            <p:nvCxnSpPr>
              <p:cNvPr id="25" name="Conector recto 24">
                <a:extLst>
                  <a:ext uri="{FF2B5EF4-FFF2-40B4-BE49-F238E27FC236}">
                    <a16:creationId xmlns:a16="http://schemas.microsoft.com/office/drawing/2014/main" id="{9AE0B8E8-CA72-7EC0-08F5-78816A29D9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6043" y="2614933"/>
                <a:ext cx="0" cy="2982833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E85EDE6A-4995-C786-C527-D321EE3A69F9}"/>
                  </a:ext>
                </a:extLst>
              </p:cNvPr>
              <p:cNvSpPr txBox="1"/>
              <p:nvPr/>
            </p:nvSpPr>
            <p:spPr>
              <a:xfrm>
                <a:off x="3356066" y="5669129"/>
                <a:ext cx="1054091" cy="6689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s-CL" sz="1200">
                    <a:highlight>
                      <a:srgbClr val="FFFFFF"/>
                    </a:highlight>
                  </a:rPr>
                  <a:t>Marcas de mediana penetración</a:t>
                </a:r>
              </a:p>
            </p:txBody>
          </p:sp>
        </p:grpSp>
        <p:pic>
          <p:nvPicPr>
            <p:cNvPr id="23" name="Picture 4">
              <a:extLst>
                <a:ext uri="{FF2B5EF4-FFF2-40B4-BE49-F238E27FC236}">
                  <a16:creationId xmlns:a16="http://schemas.microsoft.com/office/drawing/2014/main" id="{73B19A52-F69A-398D-20BF-2B69FC811E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86" t="1284" r="24754" b="35086"/>
            <a:stretch/>
          </p:blipFill>
          <p:spPr bwMode="auto">
            <a:xfrm>
              <a:off x="3265084" y="1197802"/>
              <a:ext cx="1215207" cy="13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B0AE5E2D-1AEF-DEE3-8D1F-CF0D16C99E33}"/>
                </a:ext>
              </a:extLst>
            </p:cNvPr>
            <p:cNvSpPr txBox="1"/>
            <p:nvPr/>
          </p:nvSpPr>
          <p:spPr>
            <a:xfrm>
              <a:off x="3631103" y="990409"/>
              <a:ext cx="74191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CL" sz="900">
                  <a:highlight>
                    <a:srgbClr val="FFFFFF"/>
                  </a:highlight>
                </a:rPr>
                <a:t>32 </a:t>
              </a:r>
              <a:r>
                <a:rPr lang="es-CL" sz="900" err="1">
                  <a:highlight>
                    <a:srgbClr val="FFFFFF"/>
                  </a:highlight>
                </a:rPr>
                <a:t>pix</a:t>
              </a:r>
              <a:endParaRPr lang="es-ES" sz="900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EA74DE30-B820-47DB-2EF5-39778F0CBEE9}"/>
              </a:ext>
            </a:extLst>
          </p:cNvPr>
          <p:cNvGrpSpPr/>
          <p:nvPr/>
        </p:nvGrpSpPr>
        <p:grpSpPr>
          <a:xfrm>
            <a:off x="4328153" y="1743502"/>
            <a:ext cx="1218721" cy="3712121"/>
            <a:chOff x="2005107" y="990409"/>
            <a:chExt cx="1422350" cy="4482135"/>
          </a:xfrm>
        </p:grpSpPr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42B0A783-0800-27A4-5DEC-7D9A91E495C2}"/>
                </a:ext>
              </a:extLst>
            </p:cNvPr>
            <p:cNvSpPr txBox="1"/>
            <p:nvPr/>
          </p:nvSpPr>
          <p:spPr>
            <a:xfrm>
              <a:off x="2425487" y="990409"/>
              <a:ext cx="74191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CL" sz="900">
                  <a:highlight>
                    <a:srgbClr val="FFFFFF"/>
                  </a:highlight>
                </a:rPr>
                <a:t>16 </a:t>
              </a:r>
              <a:r>
                <a:rPr lang="es-CL" sz="900" err="1">
                  <a:highlight>
                    <a:srgbClr val="FFFFFF"/>
                  </a:highlight>
                </a:rPr>
                <a:t>pix</a:t>
              </a:r>
              <a:endParaRPr lang="es-ES" sz="900"/>
            </a:p>
          </p:txBody>
        </p:sp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F5B29135-B610-8A64-4B9B-7395AD9DD056}"/>
                </a:ext>
              </a:extLst>
            </p:cNvPr>
            <p:cNvGrpSpPr/>
            <p:nvPr/>
          </p:nvGrpSpPr>
          <p:grpSpPr>
            <a:xfrm>
              <a:off x="2034813" y="2568331"/>
              <a:ext cx="1392644" cy="2904213"/>
              <a:chOff x="1695450" y="2568331"/>
              <a:chExt cx="1392644" cy="2904213"/>
            </a:xfrm>
          </p:grpSpPr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BA1DF41C-A7AD-402F-F67E-E79F297B1F9C}"/>
                  </a:ext>
                </a:extLst>
              </p:cNvPr>
              <p:cNvSpPr txBox="1"/>
              <p:nvPr/>
            </p:nvSpPr>
            <p:spPr>
              <a:xfrm>
                <a:off x="1695450" y="5026601"/>
                <a:ext cx="1392644" cy="445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s-CL" sz="1200">
                    <a:highlight>
                      <a:srgbClr val="FFFFFF"/>
                    </a:highlight>
                  </a:rPr>
                  <a:t>Marcas de baja penetración</a:t>
                </a:r>
              </a:p>
            </p:txBody>
          </p:sp>
          <p:cxnSp>
            <p:nvCxnSpPr>
              <p:cNvPr id="32" name="Conector recto 31">
                <a:extLst>
                  <a:ext uri="{FF2B5EF4-FFF2-40B4-BE49-F238E27FC236}">
                    <a16:creationId xmlns:a16="http://schemas.microsoft.com/office/drawing/2014/main" id="{25F1F613-8459-6FA8-FBBF-BC44A86238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0086" y="2568331"/>
                <a:ext cx="0" cy="2483221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Picture 4">
              <a:extLst>
                <a:ext uri="{FF2B5EF4-FFF2-40B4-BE49-F238E27FC236}">
                  <a16:creationId xmlns:a16="http://schemas.microsoft.com/office/drawing/2014/main" id="{81DFDE92-BEEF-7AB0-80AA-9EE92DB121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58" t="1284" r="49582" b="35086"/>
            <a:stretch/>
          </p:blipFill>
          <p:spPr bwMode="auto">
            <a:xfrm>
              <a:off x="2005107" y="1191852"/>
              <a:ext cx="1215207" cy="13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Imagen 19">
            <a:extLst>
              <a:ext uri="{FF2B5EF4-FFF2-40B4-BE49-F238E27FC236}">
                <a16:creationId xmlns:a16="http://schemas.microsoft.com/office/drawing/2014/main" id="{5EB1CC01-BE87-7499-7545-D927A61D5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583" y="2406158"/>
            <a:ext cx="3950550" cy="1426588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CA9820-9096-DBB2-28DF-912E0DCF00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8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27080-3F86-4AC2-85DF-638CD2D6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Factores que impactan la cobertura</a:t>
            </a:r>
            <a:endParaRPr lang="es-MX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96FA0DA-8BD7-4097-A007-1C20EF70659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60363" y="1710000"/>
            <a:ext cx="2149200" cy="4237200"/>
          </a:xfrm>
          <a:ln>
            <a:solidFill>
              <a:srgbClr val="0070C0"/>
            </a:solidFill>
          </a:ln>
        </p:spPr>
        <p:txBody>
          <a:bodyPr/>
          <a:lstStyle/>
          <a:p>
            <a:pPr algn="ctr"/>
            <a:r>
              <a:rPr lang="es-ES" dirty="0"/>
              <a:t>Cobertura poblacional del panel:  Establece un “alcance” para la cobertura de volumen</a:t>
            </a:r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13DC430-5679-4F85-B2C4-9C8284CE58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89691" y="1710000"/>
            <a:ext cx="2149200" cy="4237200"/>
          </a:xfrm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es-ES"/>
              <a:t>Ciclo de vida de la marca:  </a:t>
            </a:r>
          </a:p>
          <a:p>
            <a:pPr marL="285750" indent="-285750">
              <a:buFontTx/>
              <a:buChar char="-"/>
            </a:pPr>
            <a:r>
              <a:rPr lang="es-ES"/>
              <a:t>Lanzamientos:  Baja cobertura</a:t>
            </a:r>
          </a:p>
          <a:p>
            <a:pPr marL="285750" indent="-285750">
              <a:buFontTx/>
              <a:buChar char="-"/>
            </a:pPr>
            <a:r>
              <a:rPr lang="es-ES"/>
              <a:t>Madurez: Cobertura “real”</a:t>
            </a:r>
          </a:p>
          <a:p>
            <a:pPr marL="285750" indent="-285750">
              <a:buFontTx/>
              <a:buChar char="-"/>
            </a:pPr>
            <a:r>
              <a:rPr lang="es-ES"/>
              <a:t>Salida del mercado: </a:t>
            </a:r>
            <a:r>
              <a:rPr lang="es-ES" err="1"/>
              <a:t>Sobrecobertura</a:t>
            </a:r>
            <a:endParaRPr lang="es-MX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7694B3F-DFB7-4F97-A7C5-4EE8C59B00B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19019" y="1710000"/>
            <a:ext cx="2149200" cy="4237200"/>
          </a:xfrm>
          <a:ln>
            <a:solidFill>
              <a:srgbClr val="FFC000"/>
            </a:solidFill>
          </a:ln>
        </p:spPr>
        <p:txBody>
          <a:bodyPr/>
          <a:lstStyle/>
          <a:p>
            <a:r>
              <a:rPr lang="es-ES"/>
              <a:t>Concentración de ventas:</a:t>
            </a:r>
          </a:p>
          <a:p>
            <a:r>
              <a:rPr lang="es-ES"/>
              <a:t>Puede ser geográfico o de canales (o ambos)</a:t>
            </a:r>
          </a:p>
          <a:p>
            <a:r>
              <a:rPr lang="es-ES"/>
              <a:t>Suelen ser productos con un target muy específico.</a:t>
            </a:r>
            <a:endParaRPr lang="es-MX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EAF4EF1-A54F-4287-8348-E3FAE33CD21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48347" y="1710000"/>
            <a:ext cx="2149200" cy="4237200"/>
          </a:xfr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s-ES"/>
              <a:t>Consumo fuera del hogar:</a:t>
            </a:r>
          </a:p>
          <a:p>
            <a:pPr marL="285750" indent="-285750">
              <a:buFontTx/>
              <a:buChar char="-"/>
            </a:pPr>
            <a:r>
              <a:rPr lang="es-ES"/>
              <a:t>Institucional</a:t>
            </a:r>
          </a:p>
          <a:p>
            <a:pPr marL="285750" indent="-285750">
              <a:buFontTx/>
              <a:buChar char="-"/>
            </a:pPr>
            <a:r>
              <a:rPr lang="es-ES"/>
              <a:t>Restaurantes / bares / cafeterías</a:t>
            </a:r>
          </a:p>
          <a:p>
            <a:pPr marL="285750" indent="-285750">
              <a:buFontTx/>
              <a:buChar char="-"/>
            </a:pPr>
            <a:r>
              <a:rPr lang="es-ES"/>
              <a:t>Comercio informal</a:t>
            </a:r>
          </a:p>
          <a:p>
            <a:pPr marL="285750" indent="-285750">
              <a:buFontTx/>
              <a:buChar char="-"/>
            </a:pPr>
            <a:r>
              <a:rPr lang="es-ES" err="1"/>
              <a:t>On</a:t>
            </a:r>
            <a:r>
              <a:rPr lang="es-ES"/>
              <a:t> </a:t>
            </a:r>
            <a:r>
              <a:rPr lang="es-ES" err="1"/>
              <a:t>the</a:t>
            </a:r>
            <a:r>
              <a:rPr lang="es-ES"/>
              <a:t> </a:t>
            </a:r>
            <a:r>
              <a:rPr lang="es-ES" err="1"/>
              <a:t>go</a:t>
            </a:r>
            <a:endParaRPr lang="es-MX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3678C222-E7D8-4AA9-AE74-4E0269B486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677674" y="1710000"/>
            <a:ext cx="2149200" cy="4237200"/>
          </a:xfrm>
          <a:ln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s-ES"/>
              <a:t>Exportaciones</a:t>
            </a:r>
          </a:p>
          <a:p>
            <a:pPr marL="285750" indent="-285750">
              <a:buFontTx/>
              <a:buChar char="-"/>
            </a:pPr>
            <a:r>
              <a:rPr lang="es-ES"/>
              <a:t>Contrabando</a:t>
            </a:r>
          </a:p>
          <a:p>
            <a:pPr marL="285750" indent="-285750">
              <a:buFontTx/>
              <a:buChar char="-"/>
            </a:pPr>
            <a:r>
              <a:rPr lang="es-ES"/>
              <a:t>Realidad social del país</a:t>
            </a:r>
          </a:p>
          <a:p>
            <a:pPr marL="285750" indent="-285750">
              <a:buFontTx/>
              <a:buChar char="-"/>
            </a:pPr>
            <a:r>
              <a:rPr lang="es-ES"/>
              <a:t>“Sensibilidad” de la categoría</a:t>
            </a:r>
          </a:p>
          <a:p>
            <a:pPr marL="285750" indent="-285750">
              <a:buFontTx/>
              <a:buChar char="-"/>
            </a:pPr>
            <a:r>
              <a:rPr lang="es-ES"/>
              <a:t>Uso personal / hogar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70240A80-47F3-4B3D-BB29-2CDD55834B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/>
              <a:t>Conocimiento combinado cliente – Kantar para evaluar cada factor</a:t>
            </a:r>
            <a:endParaRPr lang="es-MX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6CE190F5-DA02-7671-617E-A3F0C8C2AF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009" r="3761" b="5075"/>
          <a:stretch/>
        </p:blipFill>
        <p:spPr>
          <a:xfrm>
            <a:off x="2689690" y="4396967"/>
            <a:ext cx="2149201" cy="155023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414D3953-2212-C8F6-0180-2A7F73996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016" y="4396968"/>
            <a:ext cx="2149201" cy="1550232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D1B4BA88-8729-ADDB-34C5-98C624617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342" y="4396968"/>
            <a:ext cx="2149201" cy="1550232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3CF5BB3-0CB6-27E5-CFFA-79F206AF38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911" y="4396967"/>
            <a:ext cx="2140651" cy="1550233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AA77835B-ABAE-3809-9821-0739EA2657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7665" y="4380510"/>
            <a:ext cx="2173589" cy="1566690"/>
          </a:xfrm>
          <a:prstGeom prst="rect">
            <a:avLst/>
          </a:prstGeom>
        </p:spPr>
      </p:pic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A96C5437-D6D3-52F0-6E41-0EF47DC90D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003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cadena, tabla, viejo, humo&#10;&#10;Descripción generada automáticamente">
            <a:extLst>
              <a:ext uri="{FF2B5EF4-FFF2-40B4-BE49-F238E27FC236}">
                <a16:creationId xmlns:a16="http://schemas.microsoft.com/office/drawing/2014/main" id="{613C9629-FE93-43FD-9B34-FAF57E041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CB08F22-DCDF-4F81-A940-F8AD9F526F8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5314951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</p:spPr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20310D47-6CF5-4294-8B2E-7F4DAA4BE4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MX">
                <a:solidFill>
                  <a:srgbClr val="FFFFFF"/>
                </a:solidFill>
              </a:rPr>
              <a:t>Resultados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DCD4AA-D2F0-456E-AAEC-0E00C610CE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MX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5669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CKSLIDES" val="6.1"/>
  <p:tag name="VERSIONID" val="711"/>
  <p:tag name="EXCLUDEHIDDENSLIDES" val="False"/>
  <p:tag name="NUMBEROFPAGES" val="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GRADIENT"/>
  <p:tag name="OVERLAY" val="15651772"/>
  <p:tag name="LINKEDTO" val="156517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" val="7.1"/>
  <p:tag name="VERSIONNUMBER" val="7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" val="CORPORATE_FOOTER"/>
  <p:tag name="LOGO_POSITION" val="FOOTER"/>
  <p:tag name="LOGO_ORDER" val="1"/>
  <p:tag name="TEMPLATEVERSION" val="7.1"/>
  <p:tag name="VERSIONNUMBER" val="7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" val="CORPORATE_HEADER"/>
  <p:tag name="LOGO_POSITION" val="HEAD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" val="CORPORATE_HEADER"/>
  <p:tag name="LOGO_POSITION" val="HEAD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" val="CORPORATE_HEADER"/>
  <p:tag name="LOGO_POSITION" val="HEAD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" val="CORPORATE_HEADER"/>
  <p:tag name="LOGO_POSITION" val="HEAD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" val="7.1"/>
  <p:tag name="VERSIONNUMBER" val="7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" val="CORPORATE_FOOTER"/>
  <p:tag name="LOGO_POSITION" val="FOOTER"/>
  <p:tag name="LOGO_ORDER" val="1"/>
  <p:tag name="TEMPLATEVERSION" val="7.1"/>
  <p:tag name="VERSIONNUMBER" val="711"/>
</p:tagLst>
</file>

<file path=ppt/theme/theme1.xml><?xml version="1.0" encoding="utf-8"?>
<a:theme xmlns:a="http://schemas.openxmlformats.org/drawingml/2006/main" name="Kantar template master">
  <a:themeElements>
    <a:clrScheme name="Kantar colour theme">
      <a:dk1>
        <a:srgbClr val="333333"/>
      </a:dk1>
      <a:lt1>
        <a:srgbClr val="FFFFFF"/>
      </a:lt1>
      <a:dk2>
        <a:srgbClr val="0060FF"/>
      </a:dk2>
      <a:lt2>
        <a:srgbClr val="802AB7"/>
      </a:lt2>
      <a:accent1>
        <a:srgbClr val="AEAE9F"/>
      </a:accent1>
      <a:accent2>
        <a:srgbClr val="00E5BA"/>
      </a:accent2>
      <a:accent3>
        <a:srgbClr val="00B600"/>
      </a:accent3>
      <a:accent4>
        <a:srgbClr val="FEDB00"/>
      </a:accent4>
      <a:accent5>
        <a:srgbClr val="FF5000"/>
      </a:accent5>
      <a:accent6>
        <a:srgbClr val="FA0028"/>
      </a:accent6>
      <a:hlink>
        <a:srgbClr val="0060FF"/>
      </a:hlink>
      <a:folHlink>
        <a:srgbClr val="802AB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Kantar presentation template 16x9.potx" id="{72C55E70-DCC0-48BC-A8D3-254C9D85EE6B}" vid="{C23FF744-6EF1-4703-9F18-C96C6AEBAFAC}"/>
    </a:ext>
  </a:extLst>
</a:theme>
</file>

<file path=ppt/theme/theme2.xml><?xml version="1.0" encoding="utf-8"?>
<a:theme xmlns:a="http://schemas.openxmlformats.org/drawingml/2006/main" name="Content slides - no sub heading">
  <a:themeElements>
    <a:clrScheme name="Kantar colour theme">
      <a:dk1>
        <a:srgbClr val="333333"/>
      </a:dk1>
      <a:lt1>
        <a:srgbClr val="FFFFFF"/>
      </a:lt1>
      <a:dk2>
        <a:srgbClr val="0060FF"/>
      </a:dk2>
      <a:lt2>
        <a:srgbClr val="802AB7"/>
      </a:lt2>
      <a:accent1>
        <a:srgbClr val="AEAE9F"/>
      </a:accent1>
      <a:accent2>
        <a:srgbClr val="00E5BA"/>
      </a:accent2>
      <a:accent3>
        <a:srgbClr val="00B600"/>
      </a:accent3>
      <a:accent4>
        <a:srgbClr val="FEDB00"/>
      </a:accent4>
      <a:accent5>
        <a:srgbClr val="FF5000"/>
      </a:accent5>
      <a:accent6>
        <a:srgbClr val="FA0028"/>
      </a:accent6>
      <a:hlink>
        <a:srgbClr val="0060FF"/>
      </a:hlink>
      <a:folHlink>
        <a:srgbClr val="802AB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rgbClr val="71717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Kantar presentation template 16x9.potx" id="{72C55E70-DCC0-48BC-A8D3-254C9D85EE6B}" vid="{7A923A3C-D6AD-4A15-9DE6-539C7735FA86}"/>
    </a:ext>
  </a:extLst>
</a:theme>
</file>

<file path=ppt/theme/theme3.xml><?xml version="1.0" encoding="utf-8"?>
<a:theme xmlns:a="http://schemas.openxmlformats.org/drawingml/2006/main" name="Technical">
  <a:themeElements>
    <a:clrScheme name="Kantar colour theme">
      <a:dk1>
        <a:srgbClr val="333333"/>
      </a:dk1>
      <a:lt1>
        <a:srgbClr val="FFFFFF"/>
      </a:lt1>
      <a:dk2>
        <a:srgbClr val="0060FF"/>
      </a:dk2>
      <a:lt2>
        <a:srgbClr val="802AB7"/>
      </a:lt2>
      <a:accent1>
        <a:srgbClr val="AEAE9F"/>
      </a:accent1>
      <a:accent2>
        <a:srgbClr val="00E5BA"/>
      </a:accent2>
      <a:accent3>
        <a:srgbClr val="00B600"/>
      </a:accent3>
      <a:accent4>
        <a:srgbClr val="FEDB00"/>
      </a:accent4>
      <a:accent5>
        <a:srgbClr val="FF5000"/>
      </a:accent5>
      <a:accent6>
        <a:srgbClr val="FA0028"/>
      </a:accent6>
      <a:hlink>
        <a:srgbClr val="0060FF"/>
      </a:hlink>
      <a:folHlink>
        <a:srgbClr val="802AB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rgbClr val="71717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Kantar presentation template 16x9.potx" id="{72C55E70-DCC0-48BC-A8D3-254C9D85EE6B}" vid="{7EC7FA21-6B0F-4391-A2F7-DA03143FE93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56703363BD98846A62F9898DE8EBB35" ma:contentTypeVersion="17" ma:contentTypeDescription="Crie um novo documento." ma:contentTypeScope="" ma:versionID="3cf613cb9f8c872776359c272e56fe4d">
  <xsd:schema xmlns:xsd="http://www.w3.org/2001/XMLSchema" xmlns:xs="http://www.w3.org/2001/XMLSchema" xmlns:p="http://schemas.microsoft.com/office/2006/metadata/properties" xmlns:ns2="25f5c1ff-a3c5-44dd-9db4-c2b03110b401" xmlns:ns3="624e51cf-cfdd-4a8e-a169-534b8633fbcd" targetNamespace="http://schemas.microsoft.com/office/2006/metadata/properties" ma:root="true" ma:fieldsID="df241c6615f36a512d7f672c7840f27f" ns2:_="" ns3:_="">
    <xsd:import namespace="25f5c1ff-a3c5-44dd-9db4-c2b03110b401"/>
    <xsd:import namespace="624e51cf-cfdd-4a8e-a169-534b8633fb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5c1ff-a3c5-44dd-9db4-c2b03110b4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Marcações de imagem" ma:readOnly="false" ma:fieldId="{5cf76f15-5ced-4ddc-b409-7134ff3c332f}" ma:taxonomyMulti="true" ma:sspId="335d02d2-2acc-434b-b7bb-812ff22cbf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4e51cf-cfdd-4a8e-a169-534b8633fbc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c6b1e9e-0532-4ed0-9a35-8404d761b866}" ma:internalName="TaxCatchAll" ma:showField="CatchAllData" ma:web="624e51cf-cfdd-4a8e-a169-534b8633fb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5f5c1ff-a3c5-44dd-9db4-c2b03110b401">
      <Terms xmlns="http://schemas.microsoft.com/office/infopath/2007/PartnerControls"/>
    </lcf76f155ced4ddcb4097134ff3c332f>
    <TaxCatchAll xmlns="624e51cf-cfdd-4a8e-a169-534b8633fbcd" xsi:nil="true"/>
  </documentManagement>
</p:properties>
</file>

<file path=customXml/itemProps1.xml><?xml version="1.0" encoding="utf-8"?>
<ds:datastoreItem xmlns:ds="http://schemas.openxmlformats.org/officeDocument/2006/customXml" ds:itemID="{E7DDD29F-9D62-4F73-AECC-C01D568D6E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f5c1ff-a3c5-44dd-9db4-c2b03110b401"/>
    <ds:schemaRef ds:uri="624e51cf-cfdd-4a8e-a169-534b8633fb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375B81-FBF5-4924-A5E0-F0376D8E7D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193883-9DEF-4394-A746-8B0504B231C0}">
  <ds:schemaRefs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624e51cf-cfdd-4a8e-a169-534b8633fbcd"/>
    <ds:schemaRef ds:uri="25f5c1ff-a3c5-44dd-9db4-c2b03110b401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3741da7a-79c1-417c-b408-16c0bfe99fca}" enabled="1" method="Standard" siteId="{1e355c04-e0a4-42ed-8e2d-7351591f0ef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40</TotalTime>
  <Words>577</Words>
  <Application>Microsoft Office PowerPoint</Application>
  <PresentationFormat>Panorámica</PresentationFormat>
  <Paragraphs>79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Cambria Math</vt:lpstr>
      <vt:lpstr>Times New Roman</vt:lpstr>
      <vt:lpstr>Kantar template master</vt:lpstr>
      <vt:lpstr>Content slides - no sub heading</vt:lpstr>
      <vt:lpstr>Technical</vt:lpstr>
      <vt:lpstr>Estudio de Cobertura</vt:lpstr>
      <vt:lpstr>Objetivo de Cobertura</vt:lpstr>
      <vt:lpstr>Cobertura</vt:lpstr>
      <vt:lpstr>Pipeline:</vt:lpstr>
      <vt:lpstr>Marco estadístico: Relación entre penetración y variabilidad de los datos </vt:lpstr>
      <vt:lpstr>Factores que impactan la cobertura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Cobertura Mondelez</dc:title>
  <dc:subject>Dados até Marchar/22</dc:subject>
  <dc:creator>Coverages LastAm</dc:creator>
  <cp:keywords>Sell-In Mondelez vs.Sell-Out Kantar</cp:keywords>
  <dc:description>Junho 2022</dc:description>
  <cp:lastModifiedBy>Gilberto Nava</cp:lastModifiedBy>
  <cp:revision>486</cp:revision>
  <cp:lastPrinted>2017-03-24T13:40:26Z</cp:lastPrinted>
  <dcterms:created xsi:type="dcterms:W3CDTF">2020-08-06T18:20:36Z</dcterms:created>
  <dcterms:modified xsi:type="dcterms:W3CDTF">2025-05-05T22:13:36Z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0x010100956703363BD98846A62F9898DE8EBB35</vt:lpwstr>
  </property>
  <property fmtid="{D5CDD505-2E9C-101B-9397-08002B2CF9AE}" pid="3" name="MediaServiceImageTags">
    <vt:lpwstr/>
  </property>
  <property fmtid="{D5CDD505-2E9C-101B-9397-08002B2CF9AE}" pid="4" name="MSIP_Label_3741da7a-79c1-417c-b408-16c0bfe99fca_Enabled">
    <vt:lpwstr>true</vt:lpwstr>
  </property>
  <property fmtid="{D5CDD505-2E9C-101B-9397-08002B2CF9AE}" pid="5" name="MSIP_Label_3741da7a-79c1-417c-b408-16c0bfe99fca_SetDate">
    <vt:lpwstr>2023-04-24T14:24:18Z</vt:lpwstr>
  </property>
  <property fmtid="{D5CDD505-2E9C-101B-9397-08002B2CF9AE}" pid="6" name="MSIP_Label_3741da7a-79c1-417c-b408-16c0bfe99fca_Method">
    <vt:lpwstr>Standard</vt:lpwstr>
  </property>
  <property fmtid="{D5CDD505-2E9C-101B-9397-08002B2CF9AE}" pid="7" name="MSIP_Label_3741da7a-79c1-417c-b408-16c0bfe99fca_Name">
    <vt:lpwstr>Internal Only - Amber</vt:lpwstr>
  </property>
  <property fmtid="{D5CDD505-2E9C-101B-9397-08002B2CF9AE}" pid="8" name="MSIP_Label_3741da7a-79c1-417c-b408-16c0bfe99fca_SiteId">
    <vt:lpwstr>1e355c04-e0a4-42ed-8e2d-7351591f0ef1</vt:lpwstr>
  </property>
  <property fmtid="{D5CDD505-2E9C-101B-9397-08002B2CF9AE}" pid="9" name="MSIP_Label_3741da7a-79c1-417c-b408-16c0bfe99fca_ActionId">
    <vt:lpwstr>a0917c2d-9234-498b-84da-d97fda221d76</vt:lpwstr>
  </property>
  <property fmtid="{D5CDD505-2E9C-101B-9397-08002B2CF9AE}" pid="10" name="MSIP_Label_3741da7a-79c1-417c-b408-16c0bfe99fca_ContentBits">
    <vt:lpwstr>0</vt:lpwstr>
  </property>
</Properties>
</file>