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9" r:id="rId3"/>
    <p:sldId id="283" r:id="rId4"/>
    <p:sldId id="285" r:id="rId5"/>
    <p:sldId id="286" r:id="rId6"/>
    <p:sldId id="258" r:id="rId7"/>
    <p:sldId id="257" r:id="rId8"/>
    <p:sldId id="260" r:id="rId9"/>
    <p:sldId id="262" r:id="rId10"/>
    <p:sldId id="264" r:id="rId11"/>
    <p:sldId id="261" r:id="rId12"/>
    <p:sldId id="278" r:id="rId13"/>
    <p:sldId id="279" r:id="rId14"/>
    <p:sldId id="280" r:id="rId15"/>
    <p:sldId id="270" r:id="rId16"/>
    <p:sldId id="284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-1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967A8-556D-41B7-BC60-133BC8131212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E940F-4693-4EC5-8ECE-56AA654A49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E940F-4693-4EC5-8ECE-56AA654A49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9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9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40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3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1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5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4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7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8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5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8D6F38-CE45-477B-8524-18E14D330079}" type="datetimeFigureOut">
              <a:rPr lang="en-US" smtClean="0"/>
              <a:t>03/12/16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4BC3-AA7B-41B8-AE0E-D1F08CEF1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04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3734"/>
            <a:ext cx="8825658" cy="1930399"/>
          </a:xfrm>
        </p:spPr>
        <p:txBody>
          <a:bodyPr/>
          <a:lstStyle/>
          <a:p>
            <a:r>
              <a:rPr lang="en-US" dirty="0"/>
              <a:t>DRIVERLESS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0991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Name: Gilberto Caobianco Junior</a:t>
            </a:r>
          </a:p>
          <a:p>
            <a:r>
              <a:rPr lang="en-US" sz="1800" dirty="0" smtClean="0"/>
              <a:t>Student Number: 16108647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027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 on rear 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003" y="2146325"/>
            <a:ext cx="6487536" cy="358161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Keep the track of the movements of the car</a:t>
            </a:r>
          </a:p>
          <a:p>
            <a:pPr lvl="1"/>
            <a:r>
              <a:rPr lang="en-US" sz="1600" dirty="0" smtClean="0"/>
              <a:t>Alerts the car about obstacles in the rear</a:t>
            </a:r>
          </a:p>
          <a:p>
            <a:r>
              <a:rPr lang="en-US" sz="1600" dirty="0" smtClean="0"/>
              <a:t>Blind spot monitoring </a:t>
            </a:r>
          </a:p>
          <a:p>
            <a:pPr lvl="1"/>
            <a:r>
              <a:rPr lang="en-US" sz="1600" dirty="0" smtClean="0"/>
              <a:t>Warn if cars are in blind spots</a:t>
            </a:r>
          </a:p>
          <a:p>
            <a:r>
              <a:rPr lang="en-US" sz="1600" dirty="0" smtClean="0"/>
              <a:t>Technology help to navigate the car into tight reverse parking spots</a:t>
            </a:r>
          </a:p>
          <a:p>
            <a:pPr lvl="1"/>
            <a:r>
              <a:rPr lang="en-US" sz="1600" dirty="0" smtClean="0"/>
              <a:t>Sensors get activated when the car is engaged in the reverse gear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11" y="2422065"/>
            <a:ext cx="4457700" cy="25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within the car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03312" y="2043180"/>
            <a:ext cx="8204886" cy="41957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Altimeters</a:t>
            </a:r>
          </a:p>
          <a:p>
            <a:endParaRPr lang="en-US" sz="2400" dirty="0" smtClean="0"/>
          </a:p>
          <a:p>
            <a:r>
              <a:rPr lang="en-US" sz="2400" dirty="0" smtClean="0"/>
              <a:t>Gyroscopes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Tachnymeters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offers accurate data for the car to operate safely.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07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41126" cy="1400530"/>
          </a:xfrm>
        </p:spPr>
        <p:txBody>
          <a:bodyPr/>
          <a:lstStyle/>
          <a:p>
            <a:r>
              <a:rPr lang="en-US" dirty="0" smtClean="0"/>
              <a:t>Programmed to Interpret Common Road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003" y="2146325"/>
            <a:ext cx="6487536" cy="358161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Software programmed to interpret common road </a:t>
            </a:r>
            <a:r>
              <a:rPr lang="en-US" sz="1600" dirty="0" err="1" smtClean="0"/>
              <a:t>behaviour</a:t>
            </a:r>
            <a:r>
              <a:rPr lang="en-US" sz="1600" dirty="0" smtClean="0"/>
              <a:t> and motorists signs</a:t>
            </a:r>
            <a:endParaRPr lang="en-US" sz="1600" dirty="0" smtClean="0"/>
          </a:p>
          <a:p>
            <a:pPr lvl="1"/>
            <a:r>
              <a:rPr lang="en-US" sz="1600" dirty="0" smtClean="0"/>
              <a:t>Predetermined shape and motion descriptors are programmed into the system.</a:t>
            </a:r>
            <a:endParaRPr lang="en-US" sz="1600" dirty="0" smtClean="0"/>
          </a:p>
          <a:p>
            <a:r>
              <a:rPr lang="en-US" sz="1600" dirty="0" smtClean="0"/>
              <a:t>The car can detects a 2 wheel object and determine the speed of it.</a:t>
            </a:r>
            <a:endParaRPr lang="en-US" sz="1600" dirty="0" smtClean="0"/>
          </a:p>
          <a:p>
            <a:pPr lvl="1"/>
            <a:r>
              <a:rPr lang="en-US" sz="1600" dirty="0" smtClean="0"/>
              <a:t>Several such programs fed into the car’s central processing unit will work simultaneously.</a:t>
            </a:r>
            <a:endParaRPr lang="en-US" sz="1600" dirty="0" smtClean="0"/>
          </a:p>
          <a:p>
            <a:r>
              <a:rPr lang="en-US" sz="1600" dirty="0" smtClean="0"/>
              <a:t>The car can make self intelligent decisions on busy roads.</a:t>
            </a: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11" y="2464507"/>
            <a:ext cx="4457700" cy="24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18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41126" cy="1400530"/>
          </a:xfrm>
        </p:spPr>
        <p:txBody>
          <a:bodyPr/>
          <a:lstStyle/>
          <a:p>
            <a:r>
              <a:rPr lang="en-US" dirty="0" smtClean="0"/>
              <a:t>Mapping in Advance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003" y="2146325"/>
            <a:ext cx="6487536" cy="3581615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The map is fed into the car’s software helping the car to identify regular parts of the road.</a:t>
            </a:r>
            <a:endParaRPr lang="en-US" sz="1600" dirty="0" smtClean="0"/>
          </a:p>
          <a:p>
            <a:r>
              <a:rPr lang="en-US" sz="1600" dirty="0" smtClean="0"/>
              <a:t>The car can detects a 2 wheel object and determine the speed of it.</a:t>
            </a:r>
            <a:endParaRPr lang="en-US" sz="1600" dirty="0" smtClean="0"/>
          </a:p>
          <a:p>
            <a:pPr lvl="1"/>
            <a:r>
              <a:rPr lang="en-US" sz="1600" dirty="0" smtClean="0"/>
              <a:t>As the car moves, its </a:t>
            </a:r>
            <a:r>
              <a:rPr lang="en-US" sz="1600" dirty="0" err="1" smtClean="0"/>
              <a:t>Velodyne</a:t>
            </a:r>
            <a:r>
              <a:rPr lang="en-US" sz="1600" dirty="0" smtClean="0"/>
              <a:t> laser range  generates a detailed 3D map of the </a:t>
            </a:r>
            <a:r>
              <a:rPr lang="en-US" sz="1600" dirty="0" err="1" smtClean="0"/>
              <a:t>enviroment</a:t>
            </a:r>
            <a:r>
              <a:rPr lang="en-US" sz="1600" dirty="0" smtClean="0"/>
              <a:t> around the car.</a:t>
            </a:r>
            <a:endParaRPr lang="en-US" sz="1600" dirty="0" smtClean="0"/>
          </a:p>
          <a:p>
            <a:r>
              <a:rPr lang="en-US" sz="1600" dirty="0" smtClean="0"/>
              <a:t>The car compares this map with the pre-existing map to figure out the non standard aspects in the road.</a:t>
            </a: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3454" y="2464507"/>
            <a:ext cx="3443013" cy="24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1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14" y="139607"/>
            <a:ext cx="10541126" cy="1400530"/>
          </a:xfrm>
        </p:spPr>
        <p:txBody>
          <a:bodyPr/>
          <a:lstStyle/>
          <a:p>
            <a:r>
              <a:rPr lang="en-US" dirty="0" smtClean="0"/>
              <a:t>Programmin</a:t>
            </a:r>
            <a:r>
              <a:rPr lang="en-US" dirty="0" smtClean="0"/>
              <a:t>g Real Life Road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003" y="2146325"/>
            <a:ext cx="6487536" cy="358161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Vehicle slow down to allow other motorists to go ahead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The car is programmed to advance ahead if it detects that other vehicle is not moving.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752" y="1652530"/>
            <a:ext cx="3671083" cy="48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2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Perceived Future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9" y="2367611"/>
            <a:ext cx="4545573" cy="293220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Todays new tech will be an old hat by 2021. In car connectivity!</a:t>
            </a:r>
            <a:endParaRPr lang="en-US" dirty="0" smtClean="0"/>
          </a:p>
          <a:p>
            <a:r>
              <a:rPr lang="en-US" dirty="0" smtClean="0"/>
              <a:t>In 2021 we should expect the first mass production of self-driving cars to be on according to </a:t>
            </a:r>
            <a:r>
              <a:rPr lang="en-US" dirty="0" err="1" smtClean="0"/>
              <a:t>Elon</a:t>
            </a:r>
            <a:r>
              <a:rPr lang="en-US" dirty="0" smtClean="0"/>
              <a:t> Musk.</a:t>
            </a:r>
            <a:endParaRPr lang="en-US" dirty="0" smtClean="0"/>
          </a:p>
          <a:p>
            <a:r>
              <a:rPr lang="en-US" dirty="0" smtClean="0"/>
              <a:t>Ford say Networking will allow cars to sense each other.</a:t>
            </a:r>
          </a:p>
          <a:p>
            <a:r>
              <a:rPr lang="en-US" dirty="0" smtClean="0"/>
              <a:t>After further experimenting with </a:t>
            </a:r>
            <a:r>
              <a:rPr lang="en-US" dirty="0" err="1" smtClean="0"/>
              <a:t>LiDar</a:t>
            </a:r>
            <a:r>
              <a:rPr lang="en-US" dirty="0" smtClean="0"/>
              <a:t> the car should be able to see the world </a:t>
            </a:r>
            <a:r>
              <a:rPr lang="en-US" dirty="0" smtClean="0"/>
              <a:t>around in real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Perceived Future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43" y="2367611"/>
            <a:ext cx="4390544" cy="293220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Volvo has heavily been exploring self-driving technology see right for Concept 26 design</a:t>
            </a:r>
            <a:endParaRPr lang="en-US" dirty="0" smtClean="0"/>
          </a:p>
          <a:p>
            <a:r>
              <a:rPr lang="en-US" dirty="0" smtClean="0"/>
              <a:t>At some point we will implement these ideas: Compute </a:t>
            </a:r>
            <a:r>
              <a:rPr lang="en-US" dirty="0" err="1" smtClean="0"/>
              <a:t>indendently</a:t>
            </a:r>
            <a:r>
              <a:rPr lang="en-US" dirty="0"/>
              <a:t> </a:t>
            </a:r>
            <a:r>
              <a:rPr lang="en-US" dirty="0" smtClean="0"/>
              <a:t>communicating through the cloud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Lets face it there will still be those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4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14" y="139607"/>
            <a:ext cx="10541126" cy="1400530"/>
          </a:xfrm>
        </p:spPr>
        <p:txBody>
          <a:bodyPr/>
          <a:lstStyle/>
          <a:p>
            <a:pPr algn="ctr"/>
            <a:r>
              <a:rPr lang="en-US" dirty="0" smtClean="0"/>
              <a:t>Downside to driverless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790" y="1672803"/>
            <a:ext cx="6487536" cy="35816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How much it will cost?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Loss of jobs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Insurance </a:t>
            </a:r>
            <a:r>
              <a:rPr lang="en-US" dirty="0" err="1" smtClean="0"/>
              <a:t>responsibilties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212" y="1515842"/>
            <a:ext cx="3379641" cy="15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159" y="3848041"/>
            <a:ext cx="3358114" cy="15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3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14" y="139607"/>
            <a:ext cx="10541126" cy="1400530"/>
          </a:xfrm>
        </p:spPr>
        <p:txBody>
          <a:bodyPr/>
          <a:lstStyle/>
          <a:p>
            <a:pPr algn="ctr"/>
            <a:r>
              <a:rPr lang="en-US" dirty="0" smtClean="0"/>
              <a:t>Up</a:t>
            </a:r>
            <a:r>
              <a:rPr lang="en-US" dirty="0" smtClean="0"/>
              <a:t>sides to driverless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790" y="1672803"/>
            <a:ext cx="6487536" cy="35816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Accessibility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Road Safety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Cheaper Insurance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266" y="1236033"/>
            <a:ext cx="3358114" cy="192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319" y="3874272"/>
            <a:ext cx="3293534" cy="17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3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62" y="452718"/>
            <a:ext cx="9404723" cy="1400530"/>
          </a:xfrm>
        </p:spPr>
        <p:txBody>
          <a:bodyPr/>
          <a:lstStyle/>
          <a:p>
            <a:r>
              <a:rPr lang="en-US" dirty="0" smtClean="0"/>
              <a:t>Autonomous Vehicles Defined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5" y="3725332"/>
            <a:ext cx="5384189" cy="2400095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Are you ready to be driven, not by your chauffeur, but your car itself?</a:t>
            </a:r>
          </a:p>
          <a:p>
            <a:pPr marL="0" indent="0">
              <a:buNone/>
            </a:pPr>
            <a:r>
              <a:rPr lang="en-US" dirty="0" smtClean="0"/>
              <a:t>These cars are now been tested out on the roads</a:t>
            </a:r>
          </a:p>
        </p:txBody>
      </p:sp>
      <p:pic>
        <p:nvPicPr>
          <p:cNvPr id="5" name="Picture 4" descr="k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7" y="1337734"/>
            <a:ext cx="5926667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Semi-Autonomous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11" y="2986572"/>
            <a:ext cx="4167791" cy="234376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Tesla’s Summon Feature.</a:t>
            </a:r>
          </a:p>
          <a:p>
            <a:r>
              <a:rPr lang="en-US" dirty="0" smtClean="0"/>
              <a:t>Have your car pick you up at the door.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896" y="1248376"/>
            <a:ext cx="329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the technology is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Semi-Autonomous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83" y="2986572"/>
            <a:ext cx="3414846" cy="234376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You can summon your car with the Key fob or with the smartphone app.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896" y="1248376"/>
            <a:ext cx="329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the technology is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5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Semi-Autonomous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8" y="2448478"/>
            <a:ext cx="3370266" cy="32809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Self-parking feature</a:t>
            </a:r>
          </a:p>
          <a:p>
            <a:r>
              <a:rPr lang="en-US" dirty="0" smtClean="0"/>
              <a:t>Tesla Model S can parallel park itself.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896" y="1248376"/>
            <a:ext cx="329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the technology is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of the Car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033" y="1464296"/>
            <a:ext cx="500139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1-The heart of the car is the rotating roof top camera,</a:t>
            </a:r>
          </a:p>
          <a:p>
            <a:pPr marL="0" indent="0">
              <a:buNone/>
            </a:pPr>
            <a:r>
              <a:rPr lang="en-US" dirty="0" smtClean="0"/>
              <a:t>2-This camera creates 3D images of objects helping the car see hazards along the way.</a:t>
            </a:r>
          </a:p>
          <a:p>
            <a:pPr marL="0" indent="0">
              <a:buNone/>
            </a:pPr>
            <a:r>
              <a:rPr lang="en-US" dirty="0" smtClean="0"/>
              <a:t>3- It calculates how far an object is fro the moving vehicle based on the time it takes for the lase beams to hit the object and comeback.</a:t>
            </a:r>
          </a:p>
          <a:p>
            <a:pPr marL="0" indent="0">
              <a:buNone/>
            </a:pPr>
            <a:r>
              <a:rPr lang="en-US" dirty="0" smtClean="0"/>
              <a:t>4-These lasers can calculate and create images for objects in an impressive 200m range.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4" y="1422400"/>
            <a:ext cx="5236918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5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34" y="355596"/>
            <a:ext cx="5092906" cy="1352434"/>
          </a:xfrm>
        </p:spPr>
        <p:txBody>
          <a:bodyPr>
            <a:normAutofit fontScale="90000"/>
          </a:bodyPr>
          <a:lstStyle/>
          <a:p>
            <a:r>
              <a:rPr lang="en-US" sz="4200" dirty="0" smtClean="0"/>
              <a:t>Windshield Camera</a:t>
            </a:r>
            <a:endParaRPr lang="en-US" sz="4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4" y="2133600"/>
            <a:ext cx="5084979" cy="3581400"/>
          </a:xfrm>
        </p:spPr>
        <p:txBody>
          <a:bodyPr/>
          <a:lstStyle/>
          <a:p>
            <a:r>
              <a:rPr lang="en-US" dirty="0" smtClean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Camera mounted on the windshield takes care of helping the car “see”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These </a:t>
            </a:r>
            <a:r>
              <a:rPr lang="en-US" sz="1800" dirty="0" err="1" smtClean="0"/>
              <a:t>incluse</a:t>
            </a:r>
            <a:r>
              <a:rPr lang="en-US" sz="1800" dirty="0" smtClean="0"/>
              <a:t> the usual suspects-pedestrians and other motorists.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camera also detects and records information about road signs and traffic lights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463" y="2587322"/>
            <a:ext cx="3905832" cy="25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6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757" y="494270"/>
            <a:ext cx="5092906" cy="7048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/>
              <a:t>Bumped Mounted Radar</a:t>
            </a:r>
            <a:endParaRPr lang="en-US" sz="4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1388" y="1958695"/>
            <a:ext cx="5084979" cy="3424188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 smtClean="0"/>
              <a:t>Features:</a:t>
            </a:r>
          </a:p>
          <a:p>
            <a:endParaRPr lang="en-US" dirty="0" smtClean="0"/>
          </a:p>
          <a:p>
            <a:pPr marL="342900" indent="-342900">
              <a:buFont typeface="Wingdings 3" charset="2"/>
              <a:buChar char=""/>
            </a:pPr>
            <a:r>
              <a:rPr lang="en-US" sz="2000" dirty="0" smtClean="0"/>
              <a:t>4 radars mounted on the car’s front and rear. Enable the car to be aware of vehicles in front and behind it.</a:t>
            </a:r>
            <a:endParaRPr lang="en-US" sz="2000" dirty="0"/>
          </a:p>
          <a:p>
            <a:pPr marL="342900" indent="-342900">
              <a:buFont typeface="Wingdings 3" charset="2"/>
              <a:buChar char=""/>
            </a:pPr>
            <a:r>
              <a:rPr lang="en-US" sz="2000" dirty="0" smtClean="0"/>
              <a:t>Keeps a digital eye on the car ahead and behind</a:t>
            </a:r>
            <a:endParaRPr lang="en-US" sz="2000" dirty="0"/>
          </a:p>
          <a:p>
            <a:pPr marL="342900" indent="-342900">
              <a:buFont typeface="Wingdings 3" charset="2"/>
              <a:buChar char=""/>
            </a:pPr>
            <a:r>
              <a:rPr lang="en-US" sz="2000" dirty="0" smtClean="0"/>
              <a:t>Software is programmed to maintain distance of 2-4 </a:t>
            </a:r>
            <a:r>
              <a:rPr lang="en-US" sz="2000" dirty="0" err="1" smtClean="0"/>
              <a:t>secs</a:t>
            </a:r>
            <a:r>
              <a:rPr lang="en-US" sz="2000" dirty="0" smtClean="0"/>
              <a:t> all the time(can be higher).</a:t>
            </a:r>
            <a:endParaRPr lang="en-US" sz="2000" dirty="0"/>
          </a:p>
          <a:p>
            <a:pPr marL="342900" indent="-342900">
              <a:buFont typeface="Wingdings 3" charset="2"/>
              <a:buChar char=""/>
            </a:pPr>
            <a:r>
              <a:rPr lang="en-US" sz="2000" dirty="0" smtClean="0"/>
              <a:t>This technology the car will speed up or slow down depending on the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 of the car/driver ahead</a:t>
            </a:r>
            <a:endParaRPr lang="en-US" sz="2000" dirty="0"/>
          </a:p>
          <a:p>
            <a:pPr marL="342900" indent="-342900">
              <a:buFont typeface="Wingdings 3" charset="2"/>
              <a:buChar char="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1" y="2019079"/>
            <a:ext cx="5050636" cy="33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1711" y="440268"/>
            <a:ext cx="9404723" cy="897466"/>
          </a:xfrm>
        </p:spPr>
        <p:txBody>
          <a:bodyPr/>
          <a:lstStyle/>
          <a:p>
            <a:pPr algn="ctr"/>
            <a:r>
              <a:rPr lang="en-US" sz="2800" dirty="0" smtClean="0"/>
              <a:t>Aerial that reads precise Geo-Location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52" y="4096704"/>
            <a:ext cx="4661761" cy="2576917"/>
          </a:xfrm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3297874" y="1117601"/>
            <a:ext cx="4396339" cy="2506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GPS inertial navigation help the car to localize itself.</a:t>
            </a:r>
          </a:p>
          <a:p>
            <a:r>
              <a:rPr lang="en-US" dirty="0" smtClean="0"/>
              <a:t>GPS data is compared with sensor map data, collected from the same location.</a:t>
            </a:r>
          </a:p>
          <a:p>
            <a:r>
              <a:rPr lang="en-US" dirty="0" smtClean="0"/>
              <a:t>As the vehicle moves, the internal map is updated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1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945</TotalTime>
  <Words>745</Words>
  <Application>Microsoft Macintosh PowerPoint</Application>
  <PresentationFormat>Custom</PresentationFormat>
  <Paragraphs>104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DRIVERLESS CARS</vt:lpstr>
      <vt:lpstr>Autonomous Vehicles Defined </vt:lpstr>
      <vt:lpstr>Semi-Autonomous</vt:lpstr>
      <vt:lpstr>Semi-Autonomous</vt:lpstr>
      <vt:lpstr>Semi-Autonomous</vt:lpstr>
      <vt:lpstr>The Technology of the Car </vt:lpstr>
      <vt:lpstr>Windshield Camera</vt:lpstr>
      <vt:lpstr>Bumped Mounted Radar</vt:lpstr>
      <vt:lpstr>Aerial that reads precise Geo-Location</vt:lpstr>
      <vt:lpstr>Ultrasonic Sensor on rear wheels</vt:lpstr>
      <vt:lpstr>Devices within the car</vt:lpstr>
      <vt:lpstr>Programmed to Interpret Common Road Signs</vt:lpstr>
      <vt:lpstr>Mapping in Advance</vt:lpstr>
      <vt:lpstr>Programming Real Life Road Behaviour</vt:lpstr>
      <vt:lpstr>Perceived Future </vt:lpstr>
      <vt:lpstr>Perceived Future</vt:lpstr>
      <vt:lpstr>Downside to driverless cars</vt:lpstr>
      <vt:lpstr>Upsides to driverless cars</vt:lpstr>
    </vt:vector>
  </TitlesOfParts>
  <Company>Murray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Kyler Branaum</dc:creator>
  <cp:lastModifiedBy>Gilberto Caobianco Junior</cp:lastModifiedBy>
  <cp:revision>56</cp:revision>
  <dcterms:created xsi:type="dcterms:W3CDTF">2015-04-01T21:06:46Z</dcterms:created>
  <dcterms:modified xsi:type="dcterms:W3CDTF">2016-12-03T16:16:29Z</dcterms:modified>
</cp:coreProperties>
</file>