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Nunito Black" pitchFamily="2" charset="0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6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e0908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e0908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ae09085f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9ae09085f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ae09085f4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ae09085f4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9ae09085f4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9ae09085f4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ae09085f4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9ae09085f4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9ae09085f4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9ae09085f4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9ae09085f4_0_1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9ae09085f4_0_1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9ae09085f4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9ae09085f4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9ae09085f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9ae09085f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b39ce3e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b39ce3e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39ce3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39ce3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e09085f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e09085f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ae09085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ae09085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e09085f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e09085f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ae09085f4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ae09085f4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ae09085f4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ae09085f4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ae09085f4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ae09085f4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 rot="-5400000">
            <a:off x="2984000" y="2271150"/>
            <a:ext cx="5110500" cy="568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SIMULADOS</a:t>
            </a:r>
            <a:endParaRPr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52551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69000" y="436022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Estadio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"/>
          <p:cNvSpPr txBox="1"/>
          <p:nvPr/>
        </p:nvSpPr>
        <p:spPr>
          <a:xfrm>
            <a:off x="461250" y="443875"/>
            <a:ext cx="9036000" cy="4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2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64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 = 100 e há 100 assentos na fila.   N=50, e há 50 membros no contingente. k=5, e 5 pessoas (de 50) não se importam de sentar em assentos molhados.   M=8, e há 8 blocos de assentos.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posicionamento possível é ter um conjunto de 10 pessoas sentadas no bloco seco 11 – 20, as 5 pessoas que aceitarão assentos molhados nos assentos 21 – 25 (no bloco molhado 21 – 30), outro 20 pessoas no bloco seco 31 - 50, deixe o bloco molhado 51-60 vazio e as 15 pessoas restantes acomodam-se nos assentos 61 - 75 (no bloco seco 61-80. Há um bloco de 5   desocupados assentos (26-30) entre a primeira e a última pessoa.   Como não é mais do que 15, isso é aceitável. A distância entre o último assento alocado (75) e o primeiro assento alocado (11) é 64.   Isso é o resultado.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3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6" name="Google Shape;546;p23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rgbClr val="FF0000"/>
                </a:solidFill>
              </a:rPr>
              <a:t>3,7,10,10,20,10,20,20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548" name="Google Shape;548;p23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549" name="Google Shape;549;p23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550" name="Google Shape;550;p23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551" name="Google Shape;551;p23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552" name="Google Shape;552;p23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553" name="Google Shape;553;p23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554" name="Google Shape;554;p23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555" name="Google Shape;555;p23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556" name="Google Shape;556;p23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557" name="Google Shape;557;p23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558" name="Google Shape;558;p23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559" name="Google Shape;559;p23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560" name="Google Shape;560;p23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561" name="Google Shape;561;p23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562" name="Google Shape;562;p23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563" name="Google Shape;563;p23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564" name="Google Shape;564;p23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565" name="Google Shape;565;p23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566" name="Google Shape;566;p23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567" name="Google Shape;567;p23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568" name="Google Shape;568;p23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569" name="Google Shape;569;p23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570" name="Google Shape;570;p23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571" name="Google Shape;571;p23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572" name="Google Shape;572;p23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573" name="Google Shape;573;p23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574" name="Google Shape;574;p23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575" name="Google Shape;575;p23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576" name="Google Shape;576;p23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577" name="Google Shape;577;p23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578" name="Google Shape;578;p23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579" name="Google Shape;579;p23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580" name="Google Shape;580;p23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581" name="Google Shape;581;p23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582" name="Google Shape;582;p23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583" name="Google Shape;583;p23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584" name="Google Shape;584;p23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sp>
        <p:nvSpPr>
          <p:cNvPr id="585" name="Google Shape;585;p23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</a:t>
            </a:r>
            <a:endParaRPr sz="800"/>
          </a:p>
        </p:txBody>
      </p:sp>
      <p:sp>
        <p:nvSpPr>
          <p:cNvPr id="586" name="Google Shape;586;p23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</a:t>
            </a:r>
            <a:endParaRPr sz="600"/>
          </a:p>
        </p:txBody>
      </p:sp>
      <p:sp>
        <p:nvSpPr>
          <p:cNvPr id="587" name="Google Shape;587;p23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588" name="Google Shape;588;p23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589" name="Google Shape;589;p23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590" name="Google Shape;590;p23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591" name="Google Shape;591;p23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592" name="Google Shape;592;p23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593" name="Google Shape;593;p23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594" name="Google Shape;594;p23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595" name="Google Shape;595;p23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596" name="Google Shape;596;p23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597" name="Google Shape;597;p23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598" name="Google Shape;598;p23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599" name="Google Shape;599;p23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600" name="Google Shape;600;p23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601" name="Google Shape;601;p23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602" name="Google Shape;602;p23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603" name="Google Shape;603;p23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604" name="Google Shape;604;p23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605" name="Google Shape;605;p23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606" name="Google Shape;606;p23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607" name="Google Shape;607;p23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608" name="Google Shape;608;p23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609" name="Google Shape;609;p23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610" name="Google Shape;610;p23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611" name="Google Shape;611;p23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612" name="Google Shape;612;p23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613" name="Google Shape;613;p23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614" name="Google Shape;614;p23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615" name="Google Shape;615;p23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616" name="Google Shape;616;p23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617" name="Google Shape;617;p23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618" name="Google Shape;618;p23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619" name="Google Shape;619;p23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620" name="Google Shape;620;p23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621" name="Google Shape;621;p23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622" name="Google Shape;622;p23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623" name="Google Shape;623;p23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624" name="Google Shape;624;p23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625" name="Google Shape;625;p23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626" name="Google Shape;626;p23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627" name="Google Shape;627;p23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81</a:t>
            </a:r>
            <a:endParaRPr sz="600"/>
          </a:p>
        </p:txBody>
      </p:sp>
      <p:sp>
        <p:nvSpPr>
          <p:cNvPr id="628" name="Google Shape;628;p23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82</a:t>
            </a:r>
            <a:endParaRPr sz="600"/>
          </a:p>
        </p:txBody>
      </p:sp>
      <p:sp>
        <p:nvSpPr>
          <p:cNvPr id="629" name="Google Shape;629;p23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83</a:t>
            </a:r>
            <a:endParaRPr sz="600"/>
          </a:p>
        </p:txBody>
      </p:sp>
      <p:sp>
        <p:nvSpPr>
          <p:cNvPr id="630" name="Google Shape;630;p23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84</a:t>
            </a:r>
            <a:endParaRPr sz="600"/>
          </a:p>
        </p:txBody>
      </p:sp>
      <p:sp>
        <p:nvSpPr>
          <p:cNvPr id="631" name="Google Shape;631;p23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85</a:t>
            </a:r>
            <a:endParaRPr sz="600"/>
          </a:p>
        </p:txBody>
      </p:sp>
      <p:sp>
        <p:nvSpPr>
          <p:cNvPr id="632" name="Google Shape;632;p23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86</a:t>
            </a:r>
            <a:endParaRPr sz="600"/>
          </a:p>
        </p:txBody>
      </p:sp>
      <p:sp>
        <p:nvSpPr>
          <p:cNvPr id="633" name="Google Shape;633;p23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87</a:t>
            </a:r>
            <a:endParaRPr sz="600"/>
          </a:p>
        </p:txBody>
      </p:sp>
      <p:sp>
        <p:nvSpPr>
          <p:cNvPr id="634" name="Google Shape;634;p23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88</a:t>
            </a:r>
            <a:endParaRPr sz="600"/>
          </a:p>
        </p:txBody>
      </p:sp>
      <p:sp>
        <p:nvSpPr>
          <p:cNvPr id="635" name="Google Shape;635;p23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89</a:t>
            </a:r>
            <a:endParaRPr sz="600"/>
          </a:p>
        </p:txBody>
      </p:sp>
      <p:sp>
        <p:nvSpPr>
          <p:cNvPr id="636" name="Google Shape;636;p23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</a:t>
            </a:r>
            <a:endParaRPr sz="600"/>
          </a:p>
        </p:txBody>
      </p:sp>
      <p:sp>
        <p:nvSpPr>
          <p:cNvPr id="637" name="Google Shape;637;p23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91</a:t>
            </a:r>
            <a:endParaRPr sz="600"/>
          </a:p>
        </p:txBody>
      </p:sp>
      <p:sp>
        <p:nvSpPr>
          <p:cNvPr id="638" name="Google Shape;638;p23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92</a:t>
            </a:r>
            <a:endParaRPr sz="600"/>
          </a:p>
        </p:txBody>
      </p:sp>
      <p:sp>
        <p:nvSpPr>
          <p:cNvPr id="639" name="Google Shape;639;p23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93</a:t>
            </a:r>
            <a:endParaRPr sz="600"/>
          </a:p>
        </p:txBody>
      </p:sp>
      <p:sp>
        <p:nvSpPr>
          <p:cNvPr id="640" name="Google Shape;640;p23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94</a:t>
            </a:r>
            <a:endParaRPr sz="600"/>
          </a:p>
        </p:txBody>
      </p:sp>
      <p:sp>
        <p:nvSpPr>
          <p:cNvPr id="641" name="Google Shape;641;p23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95</a:t>
            </a:r>
            <a:endParaRPr sz="600"/>
          </a:p>
        </p:txBody>
      </p:sp>
      <p:sp>
        <p:nvSpPr>
          <p:cNvPr id="642" name="Google Shape;642;p23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96</a:t>
            </a:r>
            <a:endParaRPr sz="600"/>
          </a:p>
        </p:txBody>
      </p:sp>
      <p:sp>
        <p:nvSpPr>
          <p:cNvPr id="643" name="Google Shape;643;p23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97</a:t>
            </a:r>
            <a:endParaRPr sz="600"/>
          </a:p>
        </p:txBody>
      </p:sp>
      <p:sp>
        <p:nvSpPr>
          <p:cNvPr id="644" name="Google Shape;644;p23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98</a:t>
            </a:r>
            <a:endParaRPr sz="600"/>
          </a:p>
        </p:txBody>
      </p:sp>
      <p:sp>
        <p:nvSpPr>
          <p:cNvPr id="645" name="Google Shape;645;p23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99</a:t>
            </a:r>
            <a:endParaRPr sz="600"/>
          </a:p>
        </p:txBody>
      </p:sp>
      <p:sp>
        <p:nvSpPr>
          <p:cNvPr id="646" name="Google Shape;646;p23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100</a:t>
            </a:r>
            <a:endParaRPr sz="500"/>
          </a:p>
        </p:txBody>
      </p:sp>
      <p:sp>
        <p:nvSpPr>
          <p:cNvPr id="647" name="Google Shape;647;p23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5" name="Google Shape;655;p24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657" name="Google Shape;657;p24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658" name="Google Shape;658;p24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659" name="Google Shape;659;p24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660" name="Google Shape;660;p24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661" name="Google Shape;661;p24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662" name="Google Shape;662;p24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663" name="Google Shape;663;p24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674" name="Google Shape;674;p24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675" name="Google Shape;675;p24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676" name="Google Shape;676;p24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677" name="Google Shape;677;p24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678" name="Google Shape;678;p24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679" name="Google Shape;679;p24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680" name="Google Shape;680;p24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681" name="Google Shape;681;p24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682" name="Google Shape;682;p24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683" name="Google Shape;683;p24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684" name="Google Shape;684;p24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685" name="Google Shape;685;p24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686" name="Google Shape;686;p24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687" name="Google Shape;687;p24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688" name="Google Shape;688;p24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689" name="Google Shape;689;p24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0" name="Google Shape;690;p24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2" name="Google Shape;692;p24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3" name="Google Shape;693;p24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4" name="Google Shape;694;p24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96" name="Google Shape;696;p24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697" name="Google Shape;697;p24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698" name="Google Shape;698;p24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699" name="Google Shape;699;p24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700" name="Google Shape;700;p24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701" name="Google Shape;701;p24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702" name="Google Shape;702;p24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703" name="Google Shape;703;p24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704" name="Google Shape;704;p24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705" name="Google Shape;705;p24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706" name="Google Shape;706;p24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07" name="Google Shape;707;p24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08" name="Google Shape;708;p24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0" name="Google Shape;710;p24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1" name="Google Shape;711;p24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2" name="Google Shape;712;p24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3" name="Google Shape;713;p24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5" name="Google Shape;715;p24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717" name="Google Shape;717;p24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718" name="Google Shape;718;p24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719" name="Google Shape;719;p24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720" name="Google Shape;720;p24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721" name="Google Shape;721;p24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722" name="Google Shape;722;p24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723" name="Google Shape;723;p24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724" name="Google Shape;724;p24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725" name="Google Shape;725;p24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726" name="Google Shape;726;p24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727" name="Google Shape;727;p24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728" name="Google Shape;728;p24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729" name="Google Shape;729;p24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730" name="Google Shape;730;p24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731" name="Google Shape;731;p24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732" name="Google Shape;732;p24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733" name="Google Shape;733;p24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734" name="Google Shape;734;p24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735" name="Google Shape;735;p24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736" name="Google Shape;736;p24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37" name="Google Shape;737;p24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38" name="Google Shape;738;p24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0" name="Google Shape;740;p24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1" name="Google Shape;741;p24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2" name="Google Shape;742;p24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3" name="Google Shape;743;p24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4" name="Google Shape;744;p24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5" name="Google Shape;745;p24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6" name="Google Shape;746;p24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7" name="Google Shape;747;p24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8" name="Google Shape;748;p24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9" name="Google Shape;749;p24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756" name="Google Shape;756;p24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757" name="Google Shape;757;p24"/>
          <p:cNvSpPr txBox="1"/>
          <p:nvPr/>
        </p:nvSpPr>
        <p:spPr>
          <a:xfrm>
            <a:off x="5011425" y="2341938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8" name="Google Shape;758;p24"/>
          <p:cNvSpPr txBox="1"/>
          <p:nvPr/>
        </p:nvSpPr>
        <p:spPr>
          <a:xfrm>
            <a:off x="5011425" y="41884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9" name="Google Shape;759;p24"/>
          <p:cNvSpPr txBox="1"/>
          <p:nvPr/>
        </p:nvSpPr>
        <p:spPr>
          <a:xfrm>
            <a:off x="5011425" y="36677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24"/>
          <p:cNvSpPr txBox="1"/>
          <p:nvPr/>
        </p:nvSpPr>
        <p:spPr>
          <a:xfrm>
            <a:off x="5011425" y="314702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1" name="Google Shape;761;p24"/>
          <p:cNvSpPr txBox="1"/>
          <p:nvPr/>
        </p:nvSpPr>
        <p:spPr>
          <a:xfrm>
            <a:off x="5011425" y="26263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2" name="Google Shape;762;p24"/>
          <p:cNvSpPr txBox="1"/>
          <p:nvPr/>
        </p:nvSpPr>
        <p:spPr>
          <a:xfrm>
            <a:off x="5011425" y="2902238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3" name="Google Shape;763;p24"/>
          <p:cNvSpPr txBox="1"/>
          <p:nvPr/>
        </p:nvSpPr>
        <p:spPr>
          <a:xfrm>
            <a:off x="5011425" y="34073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4" name="Google Shape;764;p24"/>
          <p:cNvSpPr txBox="1"/>
          <p:nvPr/>
        </p:nvSpPr>
        <p:spPr>
          <a:xfrm>
            <a:off x="5011425" y="3903263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5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0" name="Google Shape;770;p25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25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774" name="Google Shape;774;p25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775" name="Google Shape;775;p25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776" name="Google Shape;776;p25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777" name="Google Shape;777;p25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778" name="Google Shape;778;p25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779" name="Google Shape;779;p25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780" name="Google Shape;780;p25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2" name="Google Shape;782;p25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3" name="Google Shape;783;p25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4" name="Google Shape;784;p25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5" name="Google Shape;785;p25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6" name="Google Shape;786;p25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7" name="Google Shape;787;p25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89" name="Google Shape;789;p25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90" name="Google Shape;790;p25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791" name="Google Shape;791;p25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792" name="Google Shape;792;p25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793" name="Google Shape;793;p25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794" name="Google Shape;794;p25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795" name="Google Shape;795;p25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796" name="Google Shape;796;p25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797" name="Google Shape;797;p25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798" name="Google Shape;798;p25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799" name="Google Shape;799;p25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800" name="Google Shape;800;p25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801" name="Google Shape;801;p25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802" name="Google Shape;802;p25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803" name="Google Shape;803;p25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804" name="Google Shape;804;p25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805" name="Google Shape;805;p25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806" name="Google Shape;806;p25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07" name="Google Shape;807;p25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08" name="Google Shape;808;p25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2" name="Google Shape;812;p25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13" name="Google Shape;813;p25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814" name="Google Shape;814;p25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815" name="Google Shape;815;p25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816" name="Google Shape;816;p25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817" name="Google Shape;817;p25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818" name="Google Shape;818;p25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819" name="Google Shape;819;p25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820" name="Google Shape;820;p25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821" name="Google Shape;821;p25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822" name="Google Shape;822;p25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823" name="Google Shape;823;p25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4" name="Google Shape;824;p25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5" name="Google Shape;825;p25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6" name="Google Shape;826;p25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8" name="Google Shape;828;p25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29" name="Google Shape;829;p25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2" name="Google Shape;832;p25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834" name="Google Shape;834;p25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835" name="Google Shape;835;p25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836" name="Google Shape;836;p25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837" name="Google Shape;837;p25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838" name="Google Shape;838;p25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839" name="Google Shape;839;p25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840" name="Google Shape;840;p25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841" name="Google Shape;841;p25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842" name="Google Shape;842;p25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843" name="Google Shape;843;p25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844" name="Google Shape;844;p25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845" name="Google Shape;845;p25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846" name="Google Shape;846;p25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847" name="Google Shape;847;p25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848" name="Google Shape;848;p25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849" name="Google Shape;849;p25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850" name="Google Shape;850;p25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851" name="Google Shape;851;p25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852" name="Google Shape;852;p25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853" name="Google Shape;853;p25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4" name="Google Shape;854;p25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5" name="Google Shape;855;p25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6" name="Google Shape;856;p25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7" name="Google Shape;857;p25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8" name="Google Shape;858;p25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59" name="Google Shape;859;p25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0" name="Google Shape;860;p25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1" name="Google Shape;861;p25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2" name="Google Shape;862;p25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3" name="Google Shape;863;p25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4" name="Google Shape;864;p25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5" name="Google Shape;865;p25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6" name="Google Shape;866;p25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7" name="Google Shape;867;p25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8" name="Google Shape;868;p25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69" name="Google Shape;869;p25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70" name="Google Shape;870;p25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71" name="Google Shape;871;p25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72" name="Google Shape;872;p25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873" name="Google Shape;873;p25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874" name="Google Shape;874;p25"/>
          <p:cNvSpPr/>
          <p:nvPr/>
        </p:nvSpPr>
        <p:spPr>
          <a:xfrm>
            <a:off x="351350" y="3145350"/>
            <a:ext cx="4619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350150" y="2652925"/>
            <a:ext cx="34248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51356" y="3655175"/>
            <a:ext cx="2330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351344" y="3406344"/>
            <a:ext cx="11799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 txBox="1"/>
          <p:nvPr/>
        </p:nvSpPr>
        <p:spPr>
          <a:xfrm>
            <a:off x="5337126" y="3406600"/>
            <a:ext cx="1220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molhados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9" name="Google Shape;879;p25"/>
          <p:cNvSpPr txBox="1"/>
          <p:nvPr/>
        </p:nvSpPr>
        <p:spPr>
          <a:xfrm>
            <a:off x="5337013" y="26572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0" name="Google Shape;880;p25"/>
          <p:cNvSpPr txBox="1"/>
          <p:nvPr/>
        </p:nvSpPr>
        <p:spPr>
          <a:xfrm>
            <a:off x="5337113" y="31497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1" name="Google Shape;881;p25"/>
          <p:cNvSpPr txBox="1"/>
          <p:nvPr/>
        </p:nvSpPr>
        <p:spPr>
          <a:xfrm>
            <a:off x="5260913" y="364212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 secos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6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7" name="Google Shape;887;p26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8" name="Google Shape;888;p26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9" name="Google Shape;889;p26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0" name="Google Shape;890;p26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891" name="Google Shape;891;p26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892" name="Google Shape;892;p26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893" name="Google Shape;893;p26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894" name="Google Shape;894;p26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895" name="Google Shape;895;p26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896" name="Google Shape;896;p26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897" name="Google Shape;897;p26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98" name="Google Shape;898;p26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899" name="Google Shape;899;p26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0" name="Google Shape;900;p26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1" name="Google Shape;901;p26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2" name="Google Shape;902;p26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3" name="Google Shape;903;p26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4" name="Google Shape;904;p26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5" name="Google Shape;905;p26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6" name="Google Shape;906;p26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07" name="Google Shape;907;p26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908" name="Google Shape;908;p26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909" name="Google Shape;909;p26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910" name="Google Shape;910;p26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911" name="Google Shape;911;p26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912" name="Google Shape;912;p26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913" name="Google Shape;913;p26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914" name="Google Shape;914;p26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915" name="Google Shape;915;p26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916" name="Google Shape;916;p26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917" name="Google Shape;917;p26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918" name="Google Shape;918;p26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919" name="Google Shape;919;p26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920" name="Google Shape;920;p26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921" name="Google Shape;921;p26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922" name="Google Shape;922;p26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923" name="Google Shape;923;p26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4" name="Google Shape;924;p26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5" name="Google Shape;925;p26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6" name="Google Shape;926;p26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7" name="Google Shape;927;p26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8" name="Google Shape;928;p26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9" name="Google Shape;929;p26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30" name="Google Shape;930;p26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931" name="Google Shape;931;p26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932" name="Google Shape;932;p26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933" name="Google Shape;933;p26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934" name="Google Shape;934;p26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935" name="Google Shape;935;p26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936" name="Google Shape;936;p26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937" name="Google Shape;937;p26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938" name="Google Shape;938;p26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939" name="Google Shape;939;p26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940" name="Google Shape;940;p26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1" name="Google Shape;941;p26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2" name="Google Shape;942;p26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3" name="Google Shape;943;p26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4" name="Google Shape;944;p26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5" name="Google Shape;945;p26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6" name="Google Shape;946;p26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7" name="Google Shape;947;p26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8" name="Google Shape;948;p26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9" name="Google Shape;949;p26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50" name="Google Shape;950;p26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951" name="Google Shape;951;p26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952" name="Google Shape;952;p26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953" name="Google Shape;953;p26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954" name="Google Shape;954;p26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955" name="Google Shape;955;p26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956" name="Google Shape;956;p26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957" name="Google Shape;957;p26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958" name="Google Shape;958;p26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959" name="Google Shape;959;p26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960" name="Google Shape;960;p26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961" name="Google Shape;961;p26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962" name="Google Shape;962;p26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963" name="Google Shape;963;p26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964" name="Google Shape;964;p26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965" name="Google Shape;965;p26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966" name="Google Shape;966;p26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967" name="Google Shape;967;p26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968" name="Google Shape;968;p26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969" name="Google Shape;969;p26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970" name="Google Shape;970;p26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1" name="Google Shape;971;p26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2" name="Google Shape;972;p26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3" name="Google Shape;973;p26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4" name="Google Shape;974;p26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5" name="Google Shape;975;p26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6" name="Google Shape;976;p26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7" name="Google Shape;977;p26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8" name="Google Shape;978;p26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79" name="Google Shape;979;p26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0" name="Google Shape;980;p26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1" name="Google Shape;981;p26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2" name="Google Shape;982;p26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3" name="Google Shape;983;p26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4" name="Google Shape;984;p26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5" name="Google Shape;985;p26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6" name="Google Shape;986;p26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7" name="Google Shape;987;p26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8" name="Google Shape;988;p26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89" name="Google Shape;989;p26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990" name="Google Shape;990;p26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991" name="Google Shape;991;p26"/>
          <p:cNvSpPr/>
          <p:nvPr/>
        </p:nvSpPr>
        <p:spPr>
          <a:xfrm>
            <a:off x="351350" y="3145350"/>
            <a:ext cx="4619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6"/>
          <p:cNvSpPr/>
          <p:nvPr/>
        </p:nvSpPr>
        <p:spPr>
          <a:xfrm>
            <a:off x="350150" y="2652925"/>
            <a:ext cx="31608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6"/>
          <p:cNvSpPr/>
          <p:nvPr/>
        </p:nvSpPr>
        <p:spPr>
          <a:xfrm>
            <a:off x="650451" y="3655175"/>
            <a:ext cx="20310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6"/>
          <p:cNvSpPr/>
          <p:nvPr/>
        </p:nvSpPr>
        <p:spPr>
          <a:xfrm>
            <a:off x="351344" y="3406344"/>
            <a:ext cx="11799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6"/>
          <p:cNvSpPr txBox="1"/>
          <p:nvPr/>
        </p:nvSpPr>
        <p:spPr>
          <a:xfrm>
            <a:off x="5428900" y="2400088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Inicia na poltrona     11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75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96" name="Google Shape;996;p26"/>
          <p:cNvSpPr txBox="1"/>
          <p:nvPr/>
        </p:nvSpPr>
        <p:spPr>
          <a:xfrm>
            <a:off x="5428900" y="2909463"/>
            <a:ext cx="239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resposta é = 74 - 11 = 63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7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2" name="Google Shape;1002;p27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3" name="Google Shape;1003;p27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4" name="Google Shape;1004;p27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27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1006" name="Google Shape;1006;p27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1007" name="Google Shape;1007;p27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1008" name="Google Shape;1008;p27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1009" name="Google Shape;1009;p27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1010" name="Google Shape;1010;p27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1011" name="Google Shape;1011;p27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1012" name="Google Shape;1012;p27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3" name="Google Shape;1013;p27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4" name="Google Shape;1014;p27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5" name="Google Shape;1015;p27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6" name="Google Shape;1016;p27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7" name="Google Shape;1017;p27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8" name="Google Shape;1018;p27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19" name="Google Shape;1019;p27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20" name="Google Shape;1020;p27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21" name="Google Shape;1021;p27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22" name="Google Shape;1022;p27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1023" name="Google Shape;1023;p27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024" name="Google Shape;1024;p27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1025" name="Google Shape;1025;p27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026" name="Google Shape;1026;p27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1027" name="Google Shape;1027;p27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1028" name="Google Shape;1028;p27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1029" name="Google Shape;1029;p27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1030" name="Google Shape;1030;p27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1031" name="Google Shape;1031;p27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1032" name="Google Shape;1032;p27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1033" name="Google Shape;1033;p27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1034" name="Google Shape;1034;p27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1035" name="Google Shape;1035;p27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036" name="Google Shape;1036;p27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037" name="Google Shape;1037;p27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038" name="Google Shape;1038;p27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39" name="Google Shape;1039;p27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0" name="Google Shape;1040;p27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1" name="Google Shape;1041;p27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2" name="Google Shape;1042;p27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3" name="Google Shape;1043;p27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44" name="Google Shape;1044;p27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45" name="Google Shape;1045;p27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1046" name="Google Shape;1046;p27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1047" name="Google Shape;1047;p27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1048" name="Google Shape;1048;p27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1049" name="Google Shape;1049;p27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1050" name="Google Shape;1050;p27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1051" name="Google Shape;1051;p27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1052" name="Google Shape;1052;p27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1053" name="Google Shape;1053;p27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1054" name="Google Shape;1054;p27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1055" name="Google Shape;1055;p27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6" name="Google Shape;1056;p27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7" name="Google Shape;1057;p27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8" name="Google Shape;1058;p27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59" name="Google Shape;1059;p27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0" name="Google Shape;1060;p27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2" name="Google Shape;1062;p27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3" name="Google Shape;1063;p27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4" name="Google Shape;1064;p27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65" name="Google Shape;1065;p27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1066" name="Google Shape;1066;p27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1067" name="Google Shape;1067;p27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1068" name="Google Shape;1068;p27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1069" name="Google Shape;1069;p27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1070" name="Google Shape;1070;p27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1071" name="Google Shape;1071;p27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1072" name="Google Shape;1072;p27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1073" name="Google Shape;1073;p27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1074" name="Google Shape;1074;p27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1075" name="Google Shape;1075;p27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1076" name="Google Shape;1076;p27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1077" name="Google Shape;1077;p27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1078" name="Google Shape;1078;p27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1079" name="Google Shape;1079;p27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1080" name="Google Shape;1080;p27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1081" name="Google Shape;1081;p27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1082" name="Google Shape;1082;p27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1083" name="Google Shape;1083;p27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1084" name="Google Shape;1084;p27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1085" name="Google Shape;1085;p27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6" name="Google Shape;1086;p27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7" name="Google Shape;1087;p27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8" name="Google Shape;1088;p27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89" name="Google Shape;1089;p27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0" name="Google Shape;1090;p27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1" name="Google Shape;1091;p27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2" name="Google Shape;1092;p27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3" name="Google Shape;1093;p27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4" name="Google Shape;1094;p27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5" name="Google Shape;1095;p27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6" name="Google Shape;1096;p27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7" name="Google Shape;1097;p27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8" name="Google Shape;1098;p27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99" name="Google Shape;1099;p27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0" name="Google Shape;1100;p27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1" name="Google Shape;1101;p27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2" name="Google Shape;1102;p27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3" name="Google Shape;1103;p27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04" name="Google Shape;1104;p27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105" name="Google Shape;1105;p27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1106" name="Google Shape;1106;p27"/>
          <p:cNvSpPr/>
          <p:nvPr/>
        </p:nvSpPr>
        <p:spPr>
          <a:xfrm>
            <a:off x="276250" y="3145350"/>
            <a:ext cx="4694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7"/>
          <p:cNvSpPr/>
          <p:nvPr/>
        </p:nvSpPr>
        <p:spPr>
          <a:xfrm>
            <a:off x="275148" y="2652925"/>
            <a:ext cx="4694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7"/>
          <p:cNvSpPr/>
          <p:nvPr/>
        </p:nvSpPr>
        <p:spPr>
          <a:xfrm>
            <a:off x="1501594" y="3655181"/>
            <a:ext cx="11799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7"/>
          <p:cNvSpPr/>
          <p:nvPr/>
        </p:nvSpPr>
        <p:spPr>
          <a:xfrm>
            <a:off x="351344" y="3406344"/>
            <a:ext cx="11799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7"/>
          <p:cNvSpPr txBox="1"/>
          <p:nvPr/>
        </p:nvSpPr>
        <p:spPr>
          <a:xfrm>
            <a:off x="5337126" y="3406600"/>
            <a:ext cx="1220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molhados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1" name="Google Shape;1111;p27"/>
          <p:cNvSpPr txBox="1"/>
          <p:nvPr/>
        </p:nvSpPr>
        <p:spPr>
          <a:xfrm>
            <a:off x="5337013" y="26572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2" name="Google Shape;1112;p27"/>
          <p:cNvSpPr txBox="1"/>
          <p:nvPr/>
        </p:nvSpPr>
        <p:spPr>
          <a:xfrm>
            <a:off x="5337113" y="31497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3" name="Google Shape;1113;p27"/>
          <p:cNvSpPr txBox="1"/>
          <p:nvPr/>
        </p:nvSpPr>
        <p:spPr>
          <a:xfrm>
            <a:off x="5337113" y="364212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secos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8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9" name="Google Shape;1119;p28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0" name="Google Shape;1120;p28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1" name="Google Shape;1121;p28"/>
          <p:cNvSpPr txBox="1"/>
          <p:nvPr/>
        </p:nvSpPr>
        <p:spPr>
          <a:xfrm>
            <a:off x="353475" y="1842550"/>
            <a:ext cx="5835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1"/>
                </a:solidFill>
              </a:rPr>
              <a:t>3,7,10,10,20,10,20,20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2" name="Google Shape;1122;p28"/>
          <p:cNvSpPr/>
          <p:nvPr/>
        </p:nvSpPr>
        <p:spPr>
          <a:xfrm>
            <a:off x="1092425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1123" name="Google Shape;1123;p28"/>
          <p:cNvSpPr/>
          <p:nvPr/>
        </p:nvSpPr>
        <p:spPr>
          <a:xfrm>
            <a:off x="131558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1124" name="Google Shape;1124;p28"/>
          <p:cNvSpPr/>
          <p:nvPr/>
        </p:nvSpPr>
        <p:spPr>
          <a:xfrm>
            <a:off x="1538746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1125" name="Google Shape;1125;p28"/>
          <p:cNvSpPr/>
          <p:nvPr/>
        </p:nvSpPr>
        <p:spPr>
          <a:xfrm>
            <a:off x="1761907" y="3715609"/>
            <a:ext cx="182700" cy="19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1126" name="Google Shape;1126;p28"/>
          <p:cNvSpPr/>
          <p:nvPr/>
        </p:nvSpPr>
        <p:spPr>
          <a:xfrm>
            <a:off x="1985067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1127" name="Google Shape;1127;p28"/>
          <p:cNvSpPr/>
          <p:nvPr/>
        </p:nvSpPr>
        <p:spPr>
          <a:xfrm>
            <a:off x="220822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1128" name="Google Shape;1128;p28"/>
          <p:cNvSpPr/>
          <p:nvPr/>
        </p:nvSpPr>
        <p:spPr>
          <a:xfrm>
            <a:off x="2431388" y="3715609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1129" name="Google Shape;1129;p28"/>
          <p:cNvSpPr/>
          <p:nvPr/>
        </p:nvSpPr>
        <p:spPr>
          <a:xfrm>
            <a:off x="42729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0" name="Google Shape;1130;p28"/>
          <p:cNvSpPr/>
          <p:nvPr/>
        </p:nvSpPr>
        <p:spPr>
          <a:xfrm>
            <a:off x="650459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1" name="Google Shape;1131;p28"/>
          <p:cNvSpPr/>
          <p:nvPr/>
        </p:nvSpPr>
        <p:spPr>
          <a:xfrm>
            <a:off x="873620" y="344500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2" name="Google Shape;1132;p28"/>
          <p:cNvSpPr/>
          <p:nvPr/>
        </p:nvSpPr>
        <p:spPr>
          <a:xfrm>
            <a:off x="109678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3" name="Google Shape;1133;p28"/>
          <p:cNvSpPr/>
          <p:nvPr/>
        </p:nvSpPr>
        <p:spPr>
          <a:xfrm>
            <a:off x="1319941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4" name="Google Shape;1134;p28"/>
          <p:cNvSpPr/>
          <p:nvPr/>
        </p:nvSpPr>
        <p:spPr>
          <a:xfrm>
            <a:off x="154310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5" name="Google Shape;1135;p28"/>
          <p:cNvSpPr/>
          <p:nvPr/>
        </p:nvSpPr>
        <p:spPr>
          <a:xfrm>
            <a:off x="1766262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6" name="Google Shape;1136;p28"/>
          <p:cNvSpPr/>
          <p:nvPr/>
        </p:nvSpPr>
        <p:spPr>
          <a:xfrm>
            <a:off x="198942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7" name="Google Shape;1137;p28"/>
          <p:cNvSpPr/>
          <p:nvPr/>
        </p:nvSpPr>
        <p:spPr>
          <a:xfrm>
            <a:off x="2212583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29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8" name="Google Shape;1138;p28"/>
          <p:cNvSpPr/>
          <p:nvPr/>
        </p:nvSpPr>
        <p:spPr>
          <a:xfrm>
            <a:off x="2435744" y="3449355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30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39" name="Google Shape;1139;p28"/>
          <p:cNvSpPr/>
          <p:nvPr/>
        </p:nvSpPr>
        <p:spPr>
          <a:xfrm>
            <a:off x="42754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1140" name="Google Shape;1140;p28"/>
          <p:cNvSpPr/>
          <p:nvPr/>
        </p:nvSpPr>
        <p:spPr>
          <a:xfrm>
            <a:off x="650702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141" name="Google Shape;1141;p28"/>
          <p:cNvSpPr/>
          <p:nvPr/>
        </p:nvSpPr>
        <p:spPr>
          <a:xfrm>
            <a:off x="873863" y="3194862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1142" name="Google Shape;1142;p28"/>
          <p:cNvSpPr/>
          <p:nvPr/>
        </p:nvSpPr>
        <p:spPr>
          <a:xfrm>
            <a:off x="109702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143" name="Google Shape;1143;p28"/>
          <p:cNvSpPr/>
          <p:nvPr/>
        </p:nvSpPr>
        <p:spPr>
          <a:xfrm>
            <a:off x="1320184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1144" name="Google Shape;1144;p28"/>
          <p:cNvSpPr/>
          <p:nvPr/>
        </p:nvSpPr>
        <p:spPr>
          <a:xfrm>
            <a:off x="154334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1145" name="Google Shape;1145;p28"/>
          <p:cNvSpPr/>
          <p:nvPr/>
        </p:nvSpPr>
        <p:spPr>
          <a:xfrm>
            <a:off x="176650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1146" name="Google Shape;1146;p28"/>
          <p:cNvSpPr/>
          <p:nvPr/>
        </p:nvSpPr>
        <p:spPr>
          <a:xfrm>
            <a:off x="198966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1147" name="Google Shape;1147;p28"/>
          <p:cNvSpPr/>
          <p:nvPr/>
        </p:nvSpPr>
        <p:spPr>
          <a:xfrm>
            <a:off x="221282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1148" name="Google Shape;1148;p28"/>
          <p:cNvSpPr/>
          <p:nvPr/>
        </p:nvSpPr>
        <p:spPr>
          <a:xfrm>
            <a:off x="243598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1149" name="Google Shape;1149;p28"/>
          <p:cNvSpPr/>
          <p:nvPr/>
        </p:nvSpPr>
        <p:spPr>
          <a:xfrm>
            <a:off x="2659147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1150" name="Google Shape;1150;p28"/>
          <p:cNvSpPr/>
          <p:nvPr/>
        </p:nvSpPr>
        <p:spPr>
          <a:xfrm>
            <a:off x="2882308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1151" name="Google Shape;1151;p28"/>
          <p:cNvSpPr/>
          <p:nvPr/>
        </p:nvSpPr>
        <p:spPr>
          <a:xfrm>
            <a:off x="3105469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1152" name="Google Shape;1152;p28"/>
          <p:cNvSpPr/>
          <p:nvPr/>
        </p:nvSpPr>
        <p:spPr>
          <a:xfrm>
            <a:off x="42733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153" name="Google Shape;1153;p28"/>
          <p:cNvSpPr/>
          <p:nvPr/>
        </p:nvSpPr>
        <p:spPr>
          <a:xfrm>
            <a:off x="650498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154" name="Google Shape;1154;p28"/>
          <p:cNvSpPr/>
          <p:nvPr/>
        </p:nvSpPr>
        <p:spPr>
          <a:xfrm>
            <a:off x="873659" y="4214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155" name="Google Shape;1155;p28"/>
          <p:cNvSpPr/>
          <p:nvPr/>
        </p:nvSpPr>
        <p:spPr>
          <a:xfrm>
            <a:off x="427525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6" name="Google Shape;1156;p28"/>
          <p:cNvSpPr/>
          <p:nvPr/>
        </p:nvSpPr>
        <p:spPr>
          <a:xfrm>
            <a:off x="65068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7" name="Google Shape;1157;p28"/>
          <p:cNvSpPr/>
          <p:nvPr/>
        </p:nvSpPr>
        <p:spPr>
          <a:xfrm>
            <a:off x="873846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8" name="Google Shape;1158;p28"/>
          <p:cNvSpPr/>
          <p:nvPr/>
        </p:nvSpPr>
        <p:spPr>
          <a:xfrm>
            <a:off x="109700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59" name="Google Shape;1159;p28"/>
          <p:cNvSpPr/>
          <p:nvPr/>
        </p:nvSpPr>
        <p:spPr>
          <a:xfrm>
            <a:off x="1320167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60" name="Google Shape;1160;p28"/>
          <p:cNvSpPr/>
          <p:nvPr/>
        </p:nvSpPr>
        <p:spPr>
          <a:xfrm>
            <a:off x="154332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61" name="Google Shape;1161;p28"/>
          <p:cNvSpPr/>
          <p:nvPr/>
        </p:nvSpPr>
        <p:spPr>
          <a:xfrm>
            <a:off x="1766488" y="39794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62" name="Google Shape;1162;p28"/>
          <p:cNvSpPr/>
          <p:nvPr/>
        </p:nvSpPr>
        <p:spPr>
          <a:xfrm>
            <a:off x="427311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1163" name="Google Shape;1163;p28"/>
          <p:cNvSpPr/>
          <p:nvPr/>
        </p:nvSpPr>
        <p:spPr>
          <a:xfrm>
            <a:off x="65047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1164" name="Google Shape;1164;p28"/>
          <p:cNvSpPr/>
          <p:nvPr/>
        </p:nvSpPr>
        <p:spPr>
          <a:xfrm>
            <a:off x="873632" y="370733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1165" name="Google Shape;1165;p28"/>
          <p:cNvSpPr/>
          <p:nvPr/>
        </p:nvSpPr>
        <p:spPr>
          <a:xfrm>
            <a:off x="3328650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1166" name="Google Shape;1166;p28"/>
          <p:cNvSpPr/>
          <p:nvPr/>
        </p:nvSpPr>
        <p:spPr>
          <a:xfrm>
            <a:off x="355181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1167" name="Google Shape;1167;p28"/>
          <p:cNvSpPr/>
          <p:nvPr/>
        </p:nvSpPr>
        <p:spPr>
          <a:xfrm>
            <a:off x="3774971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1168" name="Google Shape;1168;p28"/>
          <p:cNvSpPr/>
          <p:nvPr/>
        </p:nvSpPr>
        <p:spPr>
          <a:xfrm>
            <a:off x="399813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1169" name="Google Shape;1169;p28"/>
          <p:cNvSpPr/>
          <p:nvPr/>
        </p:nvSpPr>
        <p:spPr>
          <a:xfrm>
            <a:off x="4221292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1170" name="Google Shape;1170;p28"/>
          <p:cNvSpPr/>
          <p:nvPr/>
        </p:nvSpPr>
        <p:spPr>
          <a:xfrm>
            <a:off x="4444475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1171" name="Google Shape;1171;p28"/>
          <p:cNvSpPr/>
          <p:nvPr/>
        </p:nvSpPr>
        <p:spPr>
          <a:xfrm>
            <a:off x="4667636" y="319486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1172" name="Google Shape;1172;p28"/>
          <p:cNvSpPr/>
          <p:nvPr/>
        </p:nvSpPr>
        <p:spPr>
          <a:xfrm>
            <a:off x="435261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3" name="Google Shape;1173;p28"/>
          <p:cNvSpPr/>
          <p:nvPr/>
        </p:nvSpPr>
        <p:spPr>
          <a:xfrm>
            <a:off x="65842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4" name="Google Shape;1174;p28"/>
          <p:cNvSpPr/>
          <p:nvPr/>
        </p:nvSpPr>
        <p:spPr>
          <a:xfrm>
            <a:off x="881582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5" name="Google Shape;1175;p28"/>
          <p:cNvSpPr/>
          <p:nvPr/>
        </p:nvSpPr>
        <p:spPr>
          <a:xfrm>
            <a:off x="1104743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6" name="Google Shape;1176;p28"/>
          <p:cNvSpPr/>
          <p:nvPr/>
        </p:nvSpPr>
        <p:spPr>
          <a:xfrm>
            <a:off x="132790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7" name="Google Shape;1177;p28"/>
          <p:cNvSpPr/>
          <p:nvPr/>
        </p:nvSpPr>
        <p:spPr>
          <a:xfrm>
            <a:off x="1551064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8" name="Google Shape;1178;p28"/>
          <p:cNvSpPr/>
          <p:nvPr/>
        </p:nvSpPr>
        <p:spPr>
          <a:xfrm>
            <a:off x="177422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9" name="Google Shape;1179;p28"/>
          <p:cNvSpPr/>
          <p:nvPr/>
        </p:nvSpPr>
        <p:spPr>
          <a:xfrm>
            <a:off x="1997385" y="2950102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80" name="Google Shape;1180;p28"/>
          <p:cNvSpPr/>
          <p:nvPr/>
        </p:nvSpPr>
        <p:spPr>
          <a:xfrm>
            <a:off x="222054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59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81" name="Google Shape;1181;p28"/>
          <p:cNvSpPr/>
          <p:nvPr/>
        </p:nvSpPr>
        <p:spPr>
          <a:xfrm>
            <a:off x="2443706" y="2954449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60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82" name="Google Shape;1182;p28"/>
          <p:cNvSpPr/>
          <p:nvPr/>
        </p:nvSpPr>
        <p:spPr>
          <a:xfrm>
            <a:off x="42755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1183" name="Google Shape;1183;p28"/>
          <p:cNvSpPr/>
          <p:nvPr/>
        </p:nvSpPr>
        <p:spPr>
          <a:xfrm>
            <a:off x="650712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1184" name="Google Shape;1184;p28"/>
          <p:cNvSpPr/>
          <p:nvPr/>
        </p:nvSpPr>
        <p:spPr>
          <a:xfrm>
            <a:off x="87387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1185" name="Google Shape;1185;p28"/>
          <p:cNvSpPr/>
          <p:nvPr/>
        </p:nvSpPr>
        <p:spPr>
          <a:xfrm>
            <a:off x="1097033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1186" name="Google Shape;1186;p28"/>
          <p:cNvSpPr/>
          <p:nvPr/>
        </p:nvSpPr>
        <p:spPr>
          <a:xfrm>
            <a:off x="132019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1187" name="Google Shape;1187;p28"/>
          <p:cNvSpPr/>
          <p:nvPr/>
        </p:nvSpPr>
        <p:spPr>
          <a:xfrm>
            <a:off x="1543354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1188" name="Google Shape;1188;p28"/>
          <p:cNvSpPr/>
          <p:nvPr/>
        </p:nvSpPr>
        <p:spPr>
          <a:xfrm>
            <a:off x="1766515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1189" name="Google Shape;1189;p28"/>
          <p:cNvSpPr/>
          <p:nvPr/>
        </p:nvSpPr>
        <p:spPr>
          <a:xfrm>
            <a:off x="1989676" y="2702624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1190" name="Google Shape;1190;p28"/>
          <p:cNvSpPr/>
          <p:nvPr/>
        </p:nvSpPr>
        <p:spPr>
          <a:xfrm>
            <a:off x="2212836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1191" name="Google Shape;1191;p28"/>
          <p:cNvSpPr/>
          <p:nvPr/>
        </p:nvSpPr>
        <p:spPr>
          <a:xfrm>
            <a:off x="243599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1192" name="Google Shape;1192;p28"/>
          <p:cNvSpPr/>
          <p:nvPr/>
        </p:nvSpPr>
        <p:spPr>
          <a:xfrm>
            <a:off x="2659157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1193" name="Google Shape;1193;p28"/>
          <p:cNvSpPr/>
          <p:nvPr/>
        </p:nvSpPr>
        <p:spPr>
          <a:xfrm>
            <a:off x="288231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1194" name="Google Shape;1194;p28"/>
          <p:cNvSpPr/>
          <p:nvPr/>
        </p:nvSpPr>
        <p:spPr>
          <a:xfrm>
            <a:off x="3105478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1195" name="Google Shape;1195;p28"/>
          <p:cNvSpPr/>
          <p:nvPr/>
        </p:nvSpPr>
        <p:spPr>
          <a:xfrm>
            <a:off x="332863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1196" name="Google Shape;1196;p28"/>
          <p:cNvSpPr/>
          <p:nvPr/>
        </p:nvSpPr>
        <p:spPr>
          <a:xfrm>
            <a:off x="3551799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1197" name="Google Shape;1197;p28"/>
          <p:cNvSpPr/>
          <p:nvPr/>
        </p:nvSpPr>
        <p:spPr>
          <a:xfrm>
            <a:off x="3774960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1198" name="Google Shape;1198;p28"/>
          <p:cNvSpPr/>
          <p:nvPr/>
        </p:nvSpPr>
        <p:spPr>
          <a:xfrm>
            <a:off x="399812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1199" name="Google Shape;1199;p28"/>
          <p:cNvSpPr/>
          <p:nvPr/>
        </p:nvSpPr>
        <p:spPr>
          <a:xfrm>
            <a:off x="4221281" y="2702627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1200" name="Google Shape;1200;p28"/>
          <p:cNvSpPr/>
          <p:nvPr/>
        </p:nvSpPr>
        <p:spPr>
          <a:xfrm>
            <a:off x="4444425" y="270262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1201" name="Google Shape;1201;p28"/>
          <p:cNvSpPr/>
          <p:nvPr/>
        </p:nvSpPr>
        <p:spPr>
          <a:xfrm>
            <a:off x="4667586" y="2702628"/>
            <a:ext cx="182700" cy="19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1202" name="Google Shape;1202;p28"/>
          <p:cNvSpPr/>
          <p:nvPr/>
        </p:nvSpPr>
        <p:spPr>
          <a:xfrm>
            <a:off x="427296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3" name="Google Shape;1203;p28"/>
          <p:cNvSpPr/>
          <p:nvPr/>
        </p:nvSpPr>
        <p:spPr>
          <a:xfrm>
            <a:off x="65045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4" name="Google Shape;1204;p28"/>
          <p:cNvSpPr/>
          <p:nvPr/>
        </p:nvSpPr>
        <p:spPr>
          <a:xfrm>
            <a:off x="873617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5" name="Google Shape;1205;p28"/>
          <p:cNvSpPr/>
          <p:nvPr/>
        </p:nvSpPr>
        <p:spPr>
          <a:xfrm>
            <a:off x="109677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6" name="Google Shape;1206;p28"/>
          <p:cNvSpPr/>
          <p:nvPr/>
        </p:nvSpPr>
        <p:spPr>
          <a:xfrm>
            <a:off x="1319938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7" name="Google Shape;1207;p28"/>
          <p:cNvSpPr/>
          <p:nvPr/>
        </p:nvSpPr>
        <p:spPr>
          <a:xfrm>
            <a:off x="154309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8" name="Google Shape;1208;p28"/>
          <p:cNvSpPr/>
          <p:nvPr/>
        </p:nvSpPr>
        <p:spPr>
          <a:xfrm>
            <a:off x="1766259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9" name="Google Shape;1209;p28"/>
          <p:cNvSpPr/>
          <p:nvPr/>
        </p:nvSpPr>
        <p:spPr>
          <a:xfrm>
            <a:off x="1989420" y="246599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0" name="Google Shape;1210;p28"/>
          <p:cNvSpPr/>
          <p:nvPr/>
        </p:nvSpPr>
        <p:spPr>
          <a:xfrm>
            <a:off x="221258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1" name="Google Shape;1211;p28"/>
          <p:cNvSpPr/>
          <p:nvPr/>
        </p:nvSpPr>
        <p:spPr>
          <a:xfrm>
            <a:off x="2435741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2" name="Google Shape;1212;p28"/>
          <p:cNvSpPr/>
          <p:nvPr/>
        </p:nvSpPr>
        <p:spPr>
          <a:xfrm>
            <a:off x="265890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3" name="Google Shape;1213;p28"/>
          <p:cNvSpPr/>
          <p:nvPr/>
        </p:nvSpPr>
        <p:spPr>
          <a:xfrm>
            <a:off x="2882062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4" name="Google Shape;1214;p28"/>
          <p:cNvSpPr/>
          <p:nvPr/>
        </p:nvSpPr>
        <p:spPr>
          <a:xfrm>
            <a:off x="310522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5" name="Google Shape;1215;p28"/>
          <p:cNvSpPr/>
          <p:nvPr/>
        </p:nvSpPr>
        <p:spPr>
          <a:xfrm>
            <a:off x="3328383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6" name="Google Shape;1216;p28"/>
          <p:cNvSpPr/>
          <p:nvPr/>
        </p:nvSpPr>
        <p:spPr>
          <a:xfrm>
            <a:off x="355154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3774704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8" name="Google Shape;1218;p28"/>
          <p:cNvSpPr/>
          <p:nvPr/>
        </p:nvSpPr>
        <p:spPr>
          <a:xfrm>
            <a:off x="3997865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19" name="Google Shape;1219;p28"/>
          <p:cNvSpPr/>
          <p:nvPr/>
        </p:nvSpPr>
        <p:spPr>
          <a:xfrm>
            <a:off x="4221026" y="2470337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20" name="Google Shape;1220;p28"/>
          <p:cNvSpPr/>
          <p:nvPr/>
        </p:nvSpPr>
        <p:spPr>
          <a:xfrm>
            <a:off x="4444186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21" name="Google Shape;1221;p28"/>
          <p:cNvSpPr/>
          <p:nvPr/>
        </p:nvSpPr>
        <p:spPr>
          <a:xfrm>
            <a:off x="4667347" y="2470340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222" name="Google Shape;1222;p28"/>
          <p:cNvSpPr txBox="1"/>
          <p:nvPr/>
        </p:nvSpPr>
        <p:spPr>
          <a:xfrm>
            <a:off x="3258925" y="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100,50,5,8</a:t>
            </a:r>
            <a:b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3,7,10,10,20,10,20,20</a:t>
            </a:r>
            <a:endParaRPr sz="1200">
              <a:solidFill>
                <a:srgbClr val="777777"/>
              </a:solidFill>
              <a:highlight>
                <a:schemeClr val="lt1"/>
              </a:highlight>
            </a:endParaRPr>
          </a:p>
        </p:txBody>
      </p:sp>
      <p:sp>
        <p:nvSpPr>
          <p:cNvPr id="1223" name="Google Shape;1223;p28"/>
          <p:cNvSpPr/>
          <p:nvPr/>
        </p:nvSpPr>
        <p:spPr>
          <a:xfrm>
            <a:off x="276250" y="3145350"/>
            <a:ext cx="4694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8"/>
          <p:cNvSpPr/>
          <p:nvPr/>
        </p:nvSpPr>
        <p:spPr>
          <a:xfrm>
            <a:off x="275150" y="2596225"/>
            <a:ext cx="4352100" cy="352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8"/>
          <p:cNvSpPr/>
          <p:nvPr/>
        </p:nvSpPr>
        <p:spPr>
          <a:xfrm>
            <a:off x="1985075" y="3655175"/>
            <a:ext cx="696300" cy="287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8"/>
          <p:cNvSpPr/>
          <p:nvPr/>
        </p:nvSpPr>
        <p:spPr>
          <a:xfrm>
            <a:off x="276250" y="3406350"/>
            <a:ext cx="23616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8"/>
          <p:cNvSpPr/>
          <p:nvPr/>
        </p:nvSpPr>
        <p:spPr>
          <a:xfrm>
            <a:off x="257100" y="2907638"/>
            <a:ext cx="23616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8"/>
          <p:cNvSpPr txBox="1"/>
          <p:nvPr/>
        </p:nvSpPr>
        <p:spPr>
          <a:xfrm>
            <a:off x="3287950" y="3783350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Inicia na poltrona     17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80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29" name="Google Shape;1229;p28"/>
          <p:cNvSpPr txBox="1"/>
          <p:nvPr/>
        </p:nvSpPr>
        <p:spPr>
          <a:xfrm>
            <a:off x="3287950" y="4292725"/>
            <a:ext cx="239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resposta é = 79 - 17 = 62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9"/>
          <p:cNvSpPr txBox="1"/>
          <p:nvPr/>
        </p:nvSpPr>
        <p:spPr>
          <a:xfrm>
            <a:off x="1415625" y="969925"/>
            <a:ext cx="4098600" cy="1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Dúvidas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1235" name="Google Shape;1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0" y="1734650"/>
            <a:ext cx="22040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00" y="1705100"/>
            <a:ext cx="162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37650" y="3961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Gilberto Anderson</a:t>
            </a:r>
            <a:endParaRPr sz="370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65525" y="195016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Arquiteto de Soluções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703888" y="206400"/>
            <a:ext cx="2345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 Simplicidade </a:t>
            </a:r>
            <a:br>
              <a:rPr lang="en" dirty="0"/>
            </a:br>
            <a:r>
              <a:rPr lang="en" dirty="0"/>
              <a:t>é o apíce da Sofisticação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8" y="3257000"/>
            <a:ext cx="119595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475" y="-27475"/>
            <a:ext cx="1701527" cy="5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06875" y="4492100"/>
            <a:ext cx="17016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Linkedin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575" y="3274125"/>
            <a:ext cx="1195950" cy="12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91650" y="417750"/>
            <a:ext cx="8634300" cy="4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</a:t>
            </a:r>
            <a:endParaRPr sz="1950" b="1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É o evento esportivo do ano para os moradores de Sportsville.   Seu time finalmente chegou à final da Copa da Liga Bowls.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Eles reservaram passagens para o contingente municipal para a mesma fila, e o tamanho do contingente (N) é menor que o número de assentos reservados (S).Infelizmente, choveu na noite anterior e alguns assentos ainda estão molhados . Alguns dos contingentes amam tanto Bowls e estão entusiasmados o suficiente para não se importar em sentar em uma cadeira molhada. Existem k deles. Porém, outros querem sentar-se em um assento seco para poder aproveitar mais a partida.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O contingente quer minimizar a distância entre o primeiro e o último da fila para que ainda possam realizar Ondas Mexicanas e outras formas de apoio à sua equipe.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Como desejam sentar-se juntos, qualquer bloco de 15 ou mais assentos contíguos e desocupados entre a primeira e a última pessoa sentada é inaceitável.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Existem M blocos de assentos, começando com um bloco seco, com alternância de blocos molhados e secos.   O número de assentos em cada bloco é conhecido.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Dado S (o número de assentos na fila), N (o tamanho do contingente), k (o número do contingente que está disposto a sentar-se em um assento molhado) e a distribuição de blocos molhados e secos, escreva um programa para encontrar a distância mínima entre o primeiro e o último membro do contingente na linha.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43850" y="435150"/>
            <a:ext cx="8556000" cy="47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primeira linha contém quatro números separados por vírgula representando S, N, k e M respectivamente.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segunda linha é um conjunto de M números separados por vírgula que representam o número de assentos em cada bloco de assentos.   O primeiro bloco está seco e os blocos restantes alternam entre molhados e secos.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Saída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número inteiro que representa a distância mínima entre o primeiro e o último membro da linha.   Se for impossível acomodar todos os membros de acordo com as suas preferências, e com a restrição de lugares desocupados,  o resultado deverá ser 0.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Restrições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S,N,k &lt; 1000,   M &lt; 30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Nível de dificuldade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Complexo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Limite de tempo (seg)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43850" y="461250"/>
            <a:ext cx="9036000" cy="3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Exemplos 1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 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100,50,5,6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3,10,30,5,30,22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49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Explicação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 = 100 e há 100 assentos na fila.   N=50, e há 50 membros no contingente. k=5, e 5 pessoas (de 50) não se importam de sentar em assentos molhados.   M=6, e há 6 blocos de assentos.   O número de assentos em cada bloco é 3,10,30,5,30 e 22, sendo o primeiro bloco de 3 assentos seco, os próximos 10 molhados e assim por diante. 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Um posicionamento possível para atingir a distância mínima é colocar o conjunto de 30 pessoas nas poltronas 14 a 43 (bloco seco), as 5 pessoas que não se importam de sentar nas poltronas molhadas no bloco molhado 44 a 48, e as demais 15 pessoas (das 50) nos assentos 49 a 63.   Não há assento desocupado entre a primeira e a última pessoa, portanto isso é aceitável. A distância </a:t>
            </a: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entre o último assento alocado (63) e o primeiro assento alocado ( 14), é 49.   Esta é a saída.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rgbClr val="FF0000"/>
                </a:solidFill>
              </a:rPr>
              <a:t>3,10,30,5,30,22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92" name="Google Shape;92;p18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93" name="Google Shape;93;p18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94" name="Google Shape;94;p18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95" name="Google Shape;95;p18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96" name="Google Shape;96;p18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97" name="Google Shape;97;p18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98" name="Google Shape;98;p18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99" name="Google Shape;99;p18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100" name="Google Shape;100;p18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101" name="Google Shape;101;p18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102" name="Google Shape;102;p18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103" name="Google Shape;103;p18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104" name="Google Shape;104;p18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105" name="Google Shape;105;p18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106" name="Google Shape;106;p18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107" name="Google Shape;107;p18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108" name="Google Shape;108;p18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109" name="Google Shape;109;p18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10" name="Google Shape;110;p18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111" name="Google Shape;111;p18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12" name="Google Shape;112;p18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113" name="Google Shape;113;p18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114" name="Google Shape;114;p18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115" name="Google Shape;115;p18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116" name="Google Shape;116;p18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117" name="Google Shape;117;p18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118" name="Google Shape;118;p18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119" name="Google Shape;119;p18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120" name="Google Shape;120;p18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121" name="Google Shape;121;p18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22" name="Google Shape;122;p18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23" name="Google Shape;123;p18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24" name="Google Shape;124;p18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125" name="Google Shape;125;p18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126" name="Google Shape;126;p18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  <p:sp>
        <p:nvSpPr>
          <p:cNvPr id="127" name="Google Shape;127;p18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  <p:sp>
        <p:nvSpPr>
          <p:cNvPr id="128" name="Google Shape;128;p18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800"/>
          </a:p>
        </p:txBody>
      </p:sp>
      <p:sp>
        <p:nvSpPr>
          <p:cNvPr id="129" name="Google Shape;129;p18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</a:t>
            </a:r>
            <a:endParaRPr sz="800"/>
          </a:p>
        </p:txBody>
      </p:sp>
      <p:sp>
        <p:nvSpPr>
          <p:cNvPr id="130" name="Google Shape;130;p18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</a:t>
            </a:r>
            <a:endParaRPr sz="600"/>
          </a:p>
        </p:txBody>
      </p:sp>
      <p:sp>
        <p:nvSpPr>
          <p:cNvPr id="131" name="Google Shape;131;p18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132" name="Google Shape;132;p18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12</a:t>
            </a:r>
            <a:endParaRPr sz="600"/>
          </a:p>
        </p:txBody>
      </p:sp>
      <p:sp>
        <p:nvSpPr>
          <p:cNvPr id="133" name="Google Shape;133;p18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134" name="Google Shape;134;p18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44</a:t>
            </a:r>
            <a:endParaRPr sz="600"/>
          </a:p>
        </p:txBody>
      </p:sp>
      <p:sp>
        <p:nvSpPr>
          <p:cNvPr id="135" name="Google Shape;135;p18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45</a:t>
            </a:r>
            <a:endParaRPr sz="600"/>
          </a:p>
        </p:txBody>
      </p:sp>
      <p:sp>
        <p:nvSpPr>
          <p:cNvPr id="136" name="Google Shape;136;p18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</a:t>
            </a:r>
            <a:endParaRPr sz="600"/>
          </a:p>
        </p:txBody>
      </p:sp>
      <p:sp>
        <p:nvSpPr>
          <p:cNvPr id="137" name="Google Shape;137;p18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47</a:t>
            </a:r>
            <a:endParaRPr sz="600"/>
          </a:p>
        </p:txBody>
      </p:sp>
      <p:sp>
        <p:nvSpPr>
          <p:cNvPr id="138" name="Google Shape;138;p18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48</a:t>
            </a:r>
            <a:endParaRPr sz="600"/>
          </a:p>
        </p:txBody>
      </p:sp>
      <p:sp>
        <p:nvSpPr>
          <p:cNvPr id="139" name="Google Shape;139;p18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140" name="Google Shape;140;p18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141" name="Google Shape;141;p18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142" name="Google Shape;142;p18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143" name="Google Shape;143;p18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144" name="Google Shape;144;p18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145" name="Google Shape;145;p18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146" name="Google Shape;146;p18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147" name="Google Shape;147;p18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148" name="Google Shape;148;p18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149" name="Google Shape;149;p18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150" name="Google Shape;150;p18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151" name="Google Shape;151;p18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152" name="Google Shape;152;p18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153" name="Google Shape;153;p18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154" name="Google Shape;154;p18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155" name="Google Shape;155;p18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156" name="Google Shape;156;p18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157" name="Google Shape;157;p18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158" name="Google Shape;158;p18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159" name="Google Shape;159;p18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160" name="Google Shape;160;p18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161" name="Google Shape;161;p18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162" name="Google Shape;162;p18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163" name="Google Shape;163;p18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164" name="Google Shape;164;p18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165" name="Google Shape;165;p18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166" name="Google Shape;166;p18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167" name="Google Shape;167;p18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168" name="Google Shape;168;p18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169" name="Google Shape;169;p18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79</a:t>
            </a:r>
            <a:endParaRPr sz="600"/>
          </a:p>
        </p:txBody>
      </p:sp>
      <p:sp>
        <p:nvSpPr>
          <p:cNvPr id="170" name="Google Shape;170;p18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80</a:t>
            </a:r>
            <a:endParaRPr sz="600"/>
          </a:p>
        </p:txBody>
      </p:sp>
      <p:sp>
        <p:nvSpPr>
          <p:cNvPr id="171" name="Google Shape;171;p18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81</a:t>
            </a:r>
            <a:endParaRPr sz="600"/>
          </a:p>
        </p:txBody>
      </p:sp>
      <p:sp>
        <p:nvSpPr>
          <p:cNvPr id="172" name="Google Shape;172;p18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82</a:t>
            </a:r>
            <a:endParaRPr sz="600"/>
          </a:p>
        </p:txBody>
      </p:sp>
      <p:sp>
        <p:nvSpPr>
          <p:cNvPr id="173" name="Google Shape;173;p18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83</a:t>
            </a:r>
            <a:endParaRPr sz="600"/>
          </a:p>
        </p:txBody>
      </p:sp>
      <p:sp>
        <p:nvSpPr>
          <p:cNvPr id="174" name="Google Shape;174;p18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84</a:t>
            </a:r>
            <a:endParaRPr sz="600"/>
          </a:p>
        </p:txBody>
      </p:sp>
      <p:sp>
        <p:nvSpPr>
          <p:cNvPr id="175" name="Google Shape;175;p18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85</a:t>
            </a:r>
            <a:endParaRPr sz="600"/>
          </a:p>
        </p:txBody>
      </p:sp>
      <p:sp>
        <p:nvSpPr>
          <p:cNvPr id="176" name="Google Shape;176;p18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86</a:t>
            </a:r>
            <a:endParaRPr sz="600"/>
          </a:p>
        </p:txBody>
      </p:sp>
      <p:sp>
        <p:nvSpPr>
          <p:cNvPr id="177" name="Google Shape;177;p18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87</a:t>
            </a:r>
            <a:endParaRPr sz="600"/>
          </a:p>
        </p:txBody>
      </p:sp>
      <p:sp>
        <p:nvSpPr>
          <p:cNvPr id="178" name="Google Shape;178;p18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88</a:t>
            </a:r>
            <a:endParaRPr sz="600"/>
          </a:p>
        </p:txBody>
      </p:sp>
      <p:sp>
        <p:nvSpPr>
          <p:cNvPr id="179" name="Google Shape;179;p18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89</a:t>
            </a:r>
            <a:endParaRPr sz="600"/>
          </a:p>
        </p:txBody>
      </p:sp>
      <p:sp>
        <p:nvSpPr>
          <p:cNvPr id="180" name="Google Shape;180;p18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</a:t>
            </a:r>
            <a:endParaRPr sz="600"/>
          </a:p>
        </p:txBody>
      </p:sp>
      <p:sp>
        <p:nvSpPr>
          <p:cNvPr id="181" name="Google Shape;181;p18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91</a:t>
            </a:r>
            <a:endParaRPr sz="600"/>
          </a:p>
        </p:txBody>
      </p:sp>
      <p:sp>
        <p:nvSpPr>
          <p:cNvPr id="182" name="Google Shape;182;p18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92</a:t>
            </a:r>
            <a:endParaRPr sz="600"/>
          </a:p>
        </p:txBody>
      </p:sp>
      <p:sp>
        <p:nvSpPr>
          <p:cNvPr id="183" name="Google Shape;183;p18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93</a:t>
            </a:r>
            <a:endParaRPr sz="600"/>
          </a:p>
        </p:txBody>
      </p:sp>
      <p:sp>
        <p:nvSpPr>
          <p:cNvPr id="184" name="Google Shape;184;p18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94</a:t>
            </a:r>
            <a:endParaRPr sz="600"/>
          </a:p>
        </p:txBody>
      </p:sp>
      <p:sp>
        <p:nvSpPr>
          <p:cNvPr id="185" name="Google Shape;185;p18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95</a:t>
            </a:r>
            <a:endParaRPr sz="600"/>
          </a:p>
        </p:txBody>
      </p:sp>
      <p:sp>
        <p:nvSpPr>
          <p:cNvPr id="186" name="Google Shape;186;p18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96</a:t>
            </a:r>
            <a:endParaRPr sz="600"/>
          </a:p>
        </p:txBody>
      </p:sp>
      <p:sp>
        <p:nvSpPr>
          <p:cNvPr id="187" name="Google Shape;187;p18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97</a:t>
            </a:r>
            <a:endParaRPr sz="600"/>
          </a:p>
        </p:txBody>
      </p:sp>
      <p:sp>
        <p:nvSpPr>
          <p:cNvPr id="188" name="Google Shape;188;p18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98</a:t>
            </a:r>
            <a:endParaRPr sz="600"/>
          </a:p>
        </p:txBody>
      </p:sp>
      <p:sp>
        <p:nvSpPr>
          <p:cNvPr id="189" name="Google Shape;189;p18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99</a:t>
            </a:r>
            <a:endParaRPr sz="600"/>
          </a:p>
        </p:txBody>
      </p:sp>
      <p:sp>
        <p:nvSpPr>
          <p:cNvPr id="190" name="Google Shape;190;p18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100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2"/>
                </a:solidFill>
              </a:rPr>
              <a:t>3,10,30,5,30,22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200" name="Google Shape;200;p19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201" name="Google Shape;201;p19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202" name="Google Shape;202;p19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203" name="Google Shape;203;p19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204" name="Google Shape;204;p19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205" name="Google Shape;205;p19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206" name="Google Shape;206;p19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207" name="Google Shape;207;p19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208" name="Google Shape;208;p19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209" name="Google Shape;209;p19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210" name="Google Shape;210;p19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211" name="Google Shape;211;p19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212" name="Google Shape;212;p19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213" name="Google Shape;213;p19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214" name="Google Shape;214;p19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215" name="Google Shape;215;p19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216" name="Google Shape;216;p19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217" name="Google Shape;217;p19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218" name="Google Shape;218;p19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219" name="Google Shape;219;p19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220" name="Google Shape;220;p19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221" name="Google Shape;221;p19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222" name="Google Shape;222;p19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223" name="Google Shape;223;p19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224" name="Google Shape;224;p19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225" name="Google Shape;225;p19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226" name="Google Shape;226;p19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227" name="Google Shape;227;p19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228" name="Google Shape;228;p19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229" name="Google Shape;229;p19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30" name="Google Shape;230;p19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231" name="Google Shape;231;p19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232" name="Google Shape;232;p19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248" name="Google Shape;248;p19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249" name="Google Shape;249;p19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250" name="Google Shape;250;p19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251" name="Google Shape;251;p19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252" name="Google Shape;252;p19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253" name="Google Shape;253;p19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254" name="Google Shape;254;p19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255" name="Google Shape;255;p19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256" name="Google Shape;256;p19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257" name="Google Shape;257;p19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258" name="Google Shape;258;p19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259" name="Google Shape;259;p19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260" name="Google Shape;260;p19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261" name="Google Shape;261;p19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262" name="Google Shape;262;p19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263" name="Google Shape;263;p19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264" name="Google Shape;264;p19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265" name="Google Shape;265;p19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266" name="Google Shape;266;p19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267" name="Google Shape;267;p19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268" name="Google Shape;268;p19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269" name="Google Shape;269;p19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270" name="Google Shape;270;p19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271" name="Google Shape;271;p19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272" name="Google Shape;272;p19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273" name="Google Shape;273;p19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274" name="Google Shape;274;p19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275" name="Google Shape;275;p19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276" name="Google Shape;276;p19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277" name="Google Shape;277;p19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79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5354663" y="2284638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1520438" y="2826613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2647700" y="3344163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molhado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7122125" y="25717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7196200" y="3057075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1105475" y="35791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seco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2"/>
                </a:solidFill>
              </a:rPr>
              <a:t>3,10,30,5,30,22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314" name="Google Shape;314;p20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315" name="Google Shape;315;p20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316" name="Google Shape;316;p20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317" name="Google Shape;317;p20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318" name="Google Shape;318;p20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319" name="Google Shape;319;p20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320" name="Google Shape;320;p20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321" name="Google Shape;321;p20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322" name="Google Shape;322;p20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323" name="Google Shape;323;p20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324" name="Google Shape;324;p20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325" name="Google Shape;325;p20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326" name="Google Shape;326;p20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327" name="Google Shape;327;p20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328" name="Google Shape;328;p20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329" name="Google Shape;329;p20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330" name="Google Shape;330;p20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331" name="Google Shape;331;p20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332" name="Google Shape;332;p20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333" name="Google Shape;333;p20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334" name="Google Shape;334;p20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335" name="Google Shape;335;p20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336" name="Google Shape;336;p20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337" name="Google Shape;337;p20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338" name="Google Shape;338;p20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339" name="Google Shape;339;p20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340" name="Google Shape;340;p20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341" name="Google Shape;341;p20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342" name="Google Shape;342;p20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343" name="Google Shape;343;p20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344" name="Google Shape;344;p20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345" name="Google Shape;345;p20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346" name="Google Shape;346;p20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362" name="Google Shape;362;p20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363" name="Google Shape;363;p20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364" name="Google Shape;364;p20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365" name="Google Shape;365;p20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366" name="Google Shape;366;p20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367" name="Google Shape;367;p20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368" name="Google Shape;368;p20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369" name="Google Shape;369;p20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370" name="Google Shape;370;p20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371" name="Google Shape;371;p20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372" name="Google Shape;372;p20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373" name="Google Shape;373;p20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374" name="Google Shape;374;p20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375" name="Google Shape;375;p20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376" name="Google Shape;376;p20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377" name="Google Shape;377;p20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378" name="Google Shape;378;p20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379" name="Google Shape;379;p20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380" name="Google Shape;380;p20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381" name="Google Shape;381;p20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382" name="Google Shape;382;p20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383" name="Google Shape;383;p20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384" name="Google Shape;384;p20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385" name="Google Shape;385;p20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386" name="Google Shape;386;p20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387" name="Google Shape;387;p20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388" name="Google Shape;388;p20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389" name="Google Shape;389;p20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390" name="Google Shape;390;p20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391" name="Google Shape;391;p20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79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7239701" y="2868650"/>
            <a:ext cx="1220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 molhados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7122125" y="259130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7163500" y="3133250"/>
            <a:ext cx="1098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30 secos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66400" y="3143600"/>
            <a:ext cx="67971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53475" y="2872075"/>
            <a:ext cx="12837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53475" y="2591175"/>
            <a:ext cx="36042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5845025" y="1994950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Inicía na poltrona     14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64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/>
          <p:nvPr/>
        </p:nvSpPr>
        <p:spPr>
          <a:xfrm>
            <a:off x="427325" y="376050"/>
            <a:ext cx="245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S,N,K,M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353475" y="754700"/>
            <a:ext cx="21018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 - assentos reservados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 - contingente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K - sentam no molhado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 - blocos de assentos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2637900" y="758975"/>
            <a:ext cx="58320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353475" y="1842550"/>
            <a:ext cx="40470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chemeClr val="lt1"/>
                </a:highlight>
              </a:rPr>
              <a:t>número de assentos em cada bloco </a:t>
            </a:r>
            <a:r>
              <a:rPr lang="en">
                <a:solidFill>
                  <a:schemeClr val="dk2"/>
                </a:solidFill>
              </a:rPr>
              <a:t>3,10,30,5,30,22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427350" y="3181096"/>
            <a:ext cx="182700" cy="19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14</a:t>
            </a:r>
            <a:endParaRPr sz="600"/>
          </a:p>
        </p:txBody>
      </p:sp>
      <p:sp>
        <p:nvSpPr>
          <p:cNvPr id="429" name="Google Shape;429;p21"/>
          <p:cNvSpPr/>
          <p:nvPr/>
        </p:nvSpPr>
        <p:spPr>
          <a:xfrm>
            <a:off x="65051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15</a:t>
            </a:r>
            <a:endParaRPr sz="600"/>
          </a:p>
        </p:txBody>
      </p:sp>
      <p:sp>
        <p:nvSpPr>
          <p:cNvPr id="430" name="Google Shape;430;p21"/>
          <p:cNvSpPr/>
          <p:nvPr/>
        </p:nvSpPr>
        <p:spPr>
          <a:xfrm>
            <a:off x="873671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16</a:t>
            </a:r>
            <a:endParaRPr sz="600"/>
          </a:p>
        </p:txBody>
      </p:sp>
      <p:sp>
        <p:nvSpPr>
          <p:cNvPr id="431" name="Google Shape;431;p21"/>
          <p:cNvSpPr/>
          <p:nvPr/>
        </p:nvSpPr>
        <p:spPr>
          <a:xfrm>
            <a:off x="109683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17</a:t>
            </a:r>
            <a:endParaRPr sz="600"/>
          </a:p>
        </p:txBody>
      </p:sp>
      <p:sp>
        <p:nvSpPr>
          <p:cNvPr id="432" name="Google Shape;432;p21"/>
          <p:cNvSpPr/>
          <p:nvPr/>
        </p:nvSpPr>
        <p:spPr>
          <a:xfrm>
            <a:off x="1319992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18</a:t>
            </a:r>
            <a:endParaRPr sz="600"/>
          </a:p>
        </p:txBody>
      </p:sp>
      <p:sp>
        <p:nvSpPr>
          <p:cNvPr id="433" name="Google Shape;433;p21"/>
          <p:cNvSpPr/>
          <p:nvPr/>
        </p:nvSpPr>
        <p:spPr>
          <a:xfrm>
            <a:off x="154315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434" name="Google Shape;434;p21"/>
          <p:cNvSpPr/>
          <p:nvPr/>
        </p:nvSpPr>
        <p:spPr>
          <a:xfrm>
            <a:off x="1766313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20</a:t>
            </a:r>
            <a:endParaRPr sz="600"/>
          </a:p>
        </p:txBody>
      </p:sp>
      <p:sp>
        <p:nvSpPr>
          <p:cNvPr id="435" name="Google Shape;435;p21"/>
          <p:cNvSpPr/>
          <p:nvPr/>
        </p:nvSpPr>
        <p:spPr>
          <a:xfrm>
            <a:off x="198947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21</a:t>
            </a:r>
            <a:endParaRPr sz="600"/>
          </a:p>
        </p:txBody>
      </p:sp>
      <p:sp>
        <p:nvSpPr>
          <p:cNvPr id="436" name="Google Shape;436;p21"/>
          <p:cNvSpPr/>
          <p:nvPr/>
        </p:nvSpPr>
        <p:spPr>
          <a:xfrm>
            <a:off x="2212634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437" name="Google Shape;437;p21"/>
          <p:cNvSpPr/>
          <p:nvPr/>
        </p:nvSpPr>
        <p:spPr>
          <a:xfrm>
            <a:off x="2435795" y="318109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23</a:t>
            </a:r>
            <a:endParaRPr sz="600"/>
          </a:p>
        </p:txBody>
      </p:sp>
      <p:sp>
        <p:nvSpPr>
          <p:cNvPr id="438" name="Google Shape;438;p21"/>
          <p:cNvSpPr/>
          <p:nvPr/>
        </p:nvSpPr>
        <p:spPr>
          <a:xfrm>
            <a:off x="265895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439" name="Google Shape;439;p21"/>
          <p:cNvSpPr/>
          <p:nvPr/>
        </p:nvSpPr>
        <p:spPr>
          <a:xfrm>
            <a:off x="2882116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25</a:t>
            </a:r>
            <a:endParaRPr sz="600"/>
          </a:p>
        </p:txBody>
      </p:sp>
      <p:sp>
        <p:nvSpPr>
          <p:cNvPr id="440" name="Google Shape;440;p21"/>
          <p:cNvSpPr/>
          <p:nvPr/>
        </p:nvSpPr>
        <p:spPr>
          <a:xfrm>
            <a:off x="310527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26</a:t>
            </a:r>
            <a:endParaRPr sz="600"/>
          </a:p>
        </p:txBody>
      </p:sp>
      <p:sp>
        <p:nvSpPr>
          <p:cNvPr id="441" name="Google Shape;441;p21"/>
          <p:cNvSpPr/>
          <p:nvPr/>
        </p:nvSpPr>
        <p:spPr>
          <a:xfrm>
            <a:off x="3328437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27</a:t>
            </a:r>
            <a:endParaRPr sz="600"/>
          </a:p>
        </p:txBody>
      </p:sp>
      <p:sp>
        <p:nvSpPr>
          <p:cNvPr id="442" name="Google Shape;442;p21"/>
          <p:cNvSpPr/>
          <p:nvPr/>
        </p:nvSpPr>
        <p:spPr>
          <a:xfrm>
            <a:off x="355159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443" name="Google Shape;443;p21"/>
          <p:cNvSpPr/>
          <p:nvPr/>
        </p:nvSpPr>
        <p:spPr>
          <a:xfrm>
            <a:off x="3774758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444" name="Google Shape;444;p21"/>
          <p:cNvSpPr/>
          <p:nvPr/>
        </p:nvSpPr>
        <p:spPr>
          <a:xfrm>
            <a:off x="399791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</a:t>
            </a:r>
            <a:endParaRPr sz="600"/>
          </a:p>
        </p:txBody>
      </p:sp>
      <p:sp>
        <p:nvSpPr>
          <p:cNvPr id="445" name="Google Shape;445;p21"/>
          <p:cNvSpPr/>
          <p:nvPr/>
        </p:nvSpPr>
        <p:spPr>
          <a:xfrm>
            <a:off x="4221079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31</a:t>
            </a:r>
            <a:endParaRPr sz="600"/>
          </a:p>
        </p:txBody>
      </p:sp>
      <p:sp>
        <p:nvSpPr>
          <p:cNvPr id="446" name="Google Shape;446;p21"/>
          <p:cNvSpPr/>
          <p:nvPr/>
        </p:nvSpPr>
        <p:spPr>
          <a:xfrm>
            <a:off x="4444240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447" name="Google Shape;447;p21"/>
          <p:cNvSpPr/>
          <p:nvPr/>
        </p:nvSpPr>
        <p:spPr>
          <a:xfrm>
            <a:off x="4667401" y="3185443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33</a:t>
            </a:r>
            <a:endParaRPr sz="600"/>
          </a:p>
        </p:txBody>
      </p:sp>
      <p:sp>
        <p:nvSpPr>
          <p:cNvPr id="448" name="Google Shape;448;p21"/>
          <p:cNvSpPr/>
          <p:nvPr/>
        </p:nvSpPr>
        <p:spPr>
          <a:xfrm>
            <a:off x="4890561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449" name="Google Shape;449;p21"/>
          <p:cNvSpPr/>
          <p:nvPr/>
        </p:nvSpPr>
        <p:spPr>
          <a:xfrm>
            <a:off x="511372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35</a:t>
            </a:r>
            <a:endParaRPr sz="600"/>
          </a:p>
        </p:txBody>
      </p:sp>
      <p:sp>
        <p:nvSpPr>
          <p:cNvPr id="450" name="Google Shape;450;p21"/>
          <p:cNvSpPr/>
          <p:nvPr/>
        </p:nvSpPr>
        <p:spPr>
          <a:xfrm>
            <a:off x="5336882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36</a:t>
            </a:r>
            <a:endParaRPr sz="600"/>
          </a:p>
        </p:txBody>
      </p:sp>
      <p:sp>
        <p:nvSpPr>
          <p:cNvPr id="451" name="Google Shape;451;p21"/>
          <p:cNvSpPr/>
          <p:nvPr/>
        </p:nvSpPr>
        <p:spPr>
          <a:xfrm>
            <a:off x="556004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37</a:t>
            </a:r>
            <a:endParaRPr sz="600"/>
          </a:p>
        </p:txBody>
      </p:sp>
      <p:sp>
        <p:nvSpPr>
          <p:cNvPr id="452" name="Google Shape;452;p21"/>
          <p:cNvSpPr/>
          <p:nvPr/>
        </p:nvSpPr>
        <p:spPr>
          <a:xfrm>
            <a:off x="5783203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38</a:t>
            </a:r>
            <a:endParaRPr sz="600"/>
          </a:p>
        </p:txBody>
      </p:sp>
      <p:sp>
        <p:nvSpPr>
          <p:cNvPr id="453" name="Google Shape;453;p21"/>
          <p:cNvSpPr/>
          <p:nvPr/>
        </p:nvSpPr>
        <p:spPr>
          <a:xfrm>
            <a:off x="600636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39</a:t>
            </a:r>
            <a:endParaRPr sz="600"/>
          </a:p>
        </p:txBody>
      </p:sp>
      <p:sp>
        <p:nvSpPr>
          <p:cNvPr id="454" name="Google Shape;454;p21"/>
          <p:cNvSpPr/>
          <p:nvPr/>
        </p:nvSpPr>
        <p:spPr>
          <a:xfrm>
            <a:off x="6229524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40</a:t>
            </a:r>
            <a:endParaRPr sz="600"/>
          </a:p>
        </p:txBody>
      </p:sp>
      <p:sp>
        <p:nvSpPr>
          <p:cNvPr id="455" name="Google Shape;455;p21"/>
          <p:cNvSpPr/>
          <p:nvPr/>
        </p:nvSpPr>
        <p:spPr>
          <a:xfrm>
            <a:off x="6452685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41</a:t>
            </a:r>
            <a:endParaRPr sz="600"/>
          </a:p>
        </p:txBody>
      </p:sp>
      <p:sp>
        <p:nvSpPr>
          <p:cNvPr id="456" name="Google Shape;456;p21"/>
          <p:cNvSpPr/>
          <p:nvPr/>
        </p:nvSpPr>
        <p:spPr>
          <a:xfrm>
            <a:off x="667584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42</a:t>
            </a:r>
            <a:endParaRPr sz="600"/>
          </a:p>
        </p:txBody>
      </p:sp>
      <p:sp>
        <p:nvSpPr>
          <p:cNvPr id="457" name="Google Shape;457;p21"/>
          <p:cNvSpPr/>
          <p:nvPr/>
        </p:nvSpPr>
        <p:spPr>
          <a:xfrm>
            <a:off x="6899006" y="31854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43</a:t>
            </a:r>
            <a:endParaRPr sz="600"/>
          </a:p>
        </p:txBody>
      </p:sp>
      <p:sp>
        <p:nvSpPr>
          <p:cNvPr id="458" name="Google Shape;458;p21"/>
          <p:cNvSpPr/>
          <p:nvPr/>
        </p:nvSpPr>
        <p:spPr>
          <a:xfrm>
            <a:off x="42733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459" name="Google Shape;459;p21"/>
          <p:cNvSpPr/>
          <p:nvPr/>
        </p:nvSpPr>
        <p:spPr>
          <a:xfrm>
            <a:off x="650498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460" name="Google Shape;460;p21"/>
          <p:cNvSpPr/>
          <p:nvPr/>
        </p:nvSpPr>
        <p:spPr>
          <a:xfrm>
            <a:off x="873659" y="3674846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461" name="Google Shape;461;p21"/>
          <p:cNvSpPr/>
          <p:nvPr/>
        </p:nvSpPr>
        <p:spPr>
          <a:xfrm>
            <a:off x="427525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650686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873846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1097007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1320167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1543328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1766488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1989649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2212809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2435970" y="3439871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13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27525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650686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873846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097007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320167" y="29164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48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427325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49</a:t>
            </a:r>
            <a:endParaRPr sz="600"/>
          </a:p>
        </p:txBody>
      </p:sp>
      <p:sp>
        <p:nvSpPr>
          <p:cNvPr id="477" name="Google Shape;477;p21"/>
          <p:cNvSpPr/>
          <p:nvPr/>
        </p:nvSpPr>
        <p:spPr>
          <a:xfrm>
            <a:off x="65048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50</a:t>
            </a:r>
            <a:endParaRPr sz="600"/>
          </a:p>
        </p:txBody>
      </p:sp>
      <p:sp>
        <p:nvSpPr>
          <p:cNvPr id="478" name="Google Shape;478;p21"/>
          <p:cNvSpPr/>
          <p:nvPr/>
        </p:nvSpPr>
        <p:spPr>
          <a:xfrm>
            <a:off x="873646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51</a:t>
            </a:r>
            <a:endParaRPr sz="600"/>
          </a:p>
        </p:txBody>
      </p:sp>
      <p:sp>
        <p:nvSpPr>
          <p:cNvPr id="479" name="Google Shape;479;p21"/>
          <p:cNvSpPr/>
          <p:nvPr/>
        </p:nvSpPr>
        <p:spPr>
          <a:xfrm>
            <a:off x="109680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52</a:t>
            </a:r>
            <a:endParaRPr sz="600"/>
          </a:p>
        </p:txBody>
      </p:sp>
      <p:sp>
        <p:nvSpPr>
          <p:cNvPr id="480" name="Google Shape;480;p21"/>
          <p:cNvSpPr/>
          <p:nvPr/>
        </p:nvSpPr>
        <p:spPr>
          <a:xfrm>
            <a:off x="1319967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53</a:t>
            </a:r>
            <a:endParaRPr sz="600"/>
          </a:p>
        </p:txBody>
      </p:sp>
      <p:sp>
        <p:nvSpPr>
          <p:cNvPr id="481" name="Google Shape;481;p21"/>
          <p:cNvSpPr/>
          <p:nvPr/>
        </p:nvSpPr>
        <p:spPr>
          <a:xfrm>
            <a:off x="154312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54</a:t>
            </a:r>
            <a:endParaRPr sz="600"/>
          </a:p>
        </p:txBody>
      </p:sp>
      <p:sp>
        <p:nvSpPr>
          <p:cNvPr id="482" name="Google Shape;482;p21"/>
          <p:cNvSpPr/>
          <p:nvPr/>
        </p:nvSpPr>
        <p:spPr>
          <a:xfrm>
            <a:off x="1766288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55</a:t>
            </a:r>
            <a:endParaRPr sz="600"/>
          </a:p>
        </p:txBody>
      </p:sp>
      <p:sp>
        <p:nvSpPr>
          <p:cNvPr id="483" name="Google Shape;483;p21"/>
          <p:cNvSpPr/>
          <p:nvPr/>
        </p:nvSpPr>
        <p:spPr>
          <a:xfrm>
            <a:off x="198944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56</a:t>
            </a:r>
            <a:endParaRPr sz="600"/>
          </a:p>
        </p:txBody>
      </p:sp>
      <p:sp>
        <p:nvSpPr>
          <p:cNvPr id="484" name="Google Shape;484;p21"/>
          <p:cNvSpPr/>
          <p:nvPr/>
        </p:nvSpPr>
        <p:spPr>
          <a:xfrm>
            <a:off x="2212609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57</a:t>
            </a:r>
            <a:endParaRPr sz="600"/>
          </a:p>
        </p:txBody>
      </p:sp>
      <p:sp>
        <p:nvSpPr>
          <p:cNvPr id="485" name="Google Shape;485;p21"/>
          <p:cNvSpPr/>
          <p:nvPr/>
        </p:nvSpPr>
        <p:spPr>
          <a:xfrm>
            <a:off x="2435770" y="263915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58</a:t>
            </a:r>
            <a:endParaRPr sz="600"/>
          </a:p>
        </p:txBody>
      </p:sp>
      <p:sp>
        <p:nvSpPr>
          <p:cNvPr id="486" name="Google Shape;486;p21"/>
          <p:cNvSpPr/>
          <p:nvPr/>
        </p:nvSpPr>
        <p:spPr>
          <a:xfrm>
            <a:off x="265893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59</a:t>
            </a:r>
            <a:endParaRPr sz="600"/>
          </a:p>
        </p:txBody>
      </p:sp>
      <p:sp>
        <p:nvSpPr>
          <p:cNvPr id="487" name="Google Shape;487;p21"/>
          <p:cNvSpPr/>
          <p:nvPr/>
        </p:nvSpPr>
        <p:spPr>
          <a:xfrm>
            <a:off x="2882091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</a:t>
            </a:r>
            <a:endParaRPr sz="600"/>
          </a:p>
        </p:txBody>
      </p:sp>
      <p:sp>
        <p:nvSpPr>
          <p:cNvPr id="488" name="Google Shape;488;p21"/>
          <p:cNvSpPr/>
          <p:nvPr/>
        </p:nvSpPr>
        <p:spPr>
          <a:xfrm>
            <a:off x="310525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61</a:t>
            </a:r>
            <a:endParaRPr sz="600"/>
          </a:p>
        </p:txBody>
      </p:sp>
      <p:sp>
        <p:nvSpPr>
          <p:cNvPr id="489" name="Google Shape;489;p21"/>
          <p:cNvSpPr/>
          <p:nvPr/>
        </p:nvSpPr>
        <p:spPr>
          <a:xfrm>
            <a:off x="3328412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62</a:t>
            </a:r>
            <a:endParaRPr sz="600"/>
          </a:p>
        </p:txBody>
      </p:sp>
      <p:sp>
        <p:nvSpPr>
          <p:cNvPr id="490" name="Google Shape;490;p21"/>
          <p:cNvSpPr/>
          <p:nvPr/>
        </p:nvSpPr>
        <p:spPr>
          <a:xfrm>
            <a:off x="3551573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63</a:t>
            </a:r>
            <a:endParaRPr sz="600"/>
          </a:p>
        </p:txBody>
      </p:sp>
      <p:sp>
        <p:nvSpPr>
          <p:cNvPr id="491" name="Google Shape;491;p21"/>
          <p:cNvSpPr/>
          <p:nvPr/>
        </p:nvSpPr>
        <p:spPr>
          <a:xfrm>
            <a:off x="3774733" y="2643505"/>
            <a:ext cx="182700" cy="191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64</a:t>
            </a:r>
            <a:endParaRPr sz="600"/>
          </a:p>
        </p:txBody>
      </p:sp>
      <p:sp>
        <p:nvSpPr>
          <p:cNvPr id="492" name="Google Shape;492;p21"/>
          <p:cNvSpPr/>
          <p:nvPr/>
        </p:nvSpPr>
        <p:spPr>
          <a:xfrm>
            <a:off x="399789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</a:t>
            </a:r>
            <a:endParaRPr sz="600"/>
          </a:p>
        </p:txBody>
      </p:sp>
      <p:sp>
        <p:nvSpPr>
          <p:cNvPr id="493" name="Google Shape;493;p21"/>
          <p:cNvSpPr/>
          <p:nvPr/>
        </p:nvSpPr>
        <p:spPr>
          <a:xfrm>
            <a:off x="4221054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66</a:t>
            </a:r>
            <a:endParaRPr sz="600"/>
          </a:p>
        </p:txBody>
      </p:sp>
      <p:sp>
        <p:nvSpPr>
          <p:cNvPr id="494" name="Google Shape;494;p21"/>
          <p:cNvSpPr/>
          <p:nvPr/>
        </p:nvSpPr>
        <p:spPr>
          <a:xfrm>
            <a:off x="4444215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67</a:t>
            </a:r>
            <a:endParaRPr sz="600"/>
          </a:p>
        </p:txBody>
      </p:sp>
      <p:sp>
        <p:nvSpPr>
          <p:cNvPr id="495" name="Google Shape;495;p21"/>
          <p:cNvSpPr/>
          <p:nvPr/>
        </p:nvSpPr>
        <p:spPr>
          <a:xfrm>
            <a:off x="4667376" y="2643505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68</a:t>
            </a:r>
            <a:endParaRPr sz="600"/>
          </a:p>
        </p:txBody>
      </p:sp>
      <p:sp>
        <p:nvSpPr>
          <p:cNvPr id="496" name="Google Shape;496;p21"/>
          <p:cNvSpPr/>
          <p:nvPr/>
        </p:nvSpPr>
        <p:spPr>
          <a:xfrm>
            <a:off x="4890536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69</a:t>
            </a:r>
            <a:endParaRPr sz="600"/>
          </a:p>
        </p:txBody>
      </p:sp>
      <p:sp>
        <p:nvSpPr>
          <p:cNvPr id="497" name="Google Shape;497;p21"/>
          <p:cNvSpPr/>
          <p:nvPr/>
        </p:nvSpPr>
        <p:spPr>
          <a:xfrm>
            <a:off x="511369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70</a:t>
            </a:r>
            <a:endParaRPr sz="600"/>
          </a:p>
        </p:txBody>
      </p:sp>
      <p:sp>
        <p:nvSpPr>
          <p:cNvPr id="498" name="Google Shape;498;p21"/>
          <p:cNvSpPr/>
          <p:nvPr/>
        </p:nvSpPr>
        <p:spPr>
          <a:xfrm>
            <a:off x="5336857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71</a:t>
            </a:r>
            <a:endParaRPr sz="600"/>
          </a:p>
        </p:txBody>
      </p:sp>
      <p:sp>
        <p:nvSpPr>
          <p:cNvPr id="499" name="Google Shape;499;p21"/>
          <p:cNvSpPr/>
          <p:nvPr/>
        </p:nvSpPr>
        <p:spPr>
          <a:xfrm>
            <a:off x="556001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72</a:t>
            </a:r>
            <a:endParaRPr sz="600"/>
          </a:p>
        </p:txBody>
      </p:sp>
      <p:sp>
        <p:nvSpPr>
          <p:cNvPr id="500" name="Google Shape;500;p21"/>
          <p:cNvSpPr/>
          <p:nvPr/>
        </p:nvSpPr>
        <p:spPr>
          <a:xfrm>
            <a:off x="5783178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73</a:t>
            </a:r>
            <a:endParaRPr sz="600"/>
          </a:p>
        </p:txBody>
      </p:sp>
      <p:sp>
        <p:nvSpPr>
          <p:cNvPr id="501" name="Google Shape;501;p21"/>
          <p:cNvSpPr/>
          <p:nvPr/>
        </p:nvSpPr>
        <p:spPr>
          <a:xfrm>
            <a:off x="600633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74</a:t>
            </a:r>
            <a:endParaRPr sz="600"/>
          </a:p>
        </p:txBody>
      </p:sp>
      <p:sp>
        <p:nvSpPr>
          <p:cNvPr id="502" name="Google Shape;502;p21"/>
          <p:cNvSpPr/>
          <p:nvPr/>
        </p:nvSpPr>
        <p:spPr>
          <a:xfrm>
            <a:off x="6229499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75</a:t>
            </a:r>
            <a:endParaRPr sz="600"/>
          </a:p>
        </p:txBody>
      </p:sp>
      <p:sp>
        <p:nvSpPr>
          <p:cNvPr id="503" name="Google Shape;503;p21"/>
          <p:cNvSpPr/>
          <p:nvPr/>
        </p:nvSpPr>
        <p:spPr>
          <a:xfrm>
            <a:off x="6452660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76</a:t>
            </a:r>
            <a:endParaRPr sz="600"/>
          </a:p>
        </p:txBody>
      </p:sp>
      <p:sp>
        <p:nvSpPr>
          <p:cNvPr id="504" name="Google Shape;504;p21"/>
          <p:cNvSpPr/>
          <p:nvPr/>
        </p:nvSpPr>
        <p:spPr>
          <a:xfrm>
            <a:off x="667582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77</a:t>
            </a:r>
            <a:endParaRPr sz="600"/>
          </a:p>
        </p:txBody>
      </p:sp>
      <p:sp>
        <p:nvSpPr>
          <p:cNvPr id="505" name="Google Shape;505;p21"/>
          <p:cNvSpPr/>
          <p:nvPr/>
        </p:nvSpPr>
        <p:spPr>
          <a:xfrm>
            <a:off x="6898981" y="2643508"/>
            <a:ext cx="1827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78</a:t>
            </a:r>
            <a:endParaRPr sz="600"/>
          </a:p>
        </p:txBody>
      </p:sp>
      <p:sp>
        <p:nvSpPr>
          <p:cNvPr id="506" name="Google Shape;506;p21"/>
          <p:cNvSpPr/>
          <p:nvPr/>
        </p:nvSpPr>
        <p:spPr>
          <a:xfrm>
            <a:off x="427525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79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650686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873846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1097007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1320167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1543328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2" name="Google Shape;512;p21"/>
          <p:cNvSpPr/>
          <p:nvPr/>
        </p:nvSpPr>
        <p:spPr>
          <a:xfrm>
            <a:off x="1766488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1989649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4" name="Google Shape;514;p21"/>
          <p:cNvSpPr/>
          <p:nvPr/>
        </p:nvSpPr>
        <p:spPr>
          <a:xfrm>
            <a:off x="2212809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2435970" y="238674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6" name="Google Shape;516;p21"/>
          <p:cNvSpPr/>
          <p:nvPr/>
        </p:nvSpPr>
        <p:spPr>
          <a:xfrm>
            <a:off x="2659131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89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7" name="Google Shape;517;p21"/>
          <p:cNvSpPr/>
          <p:nvPr/>
        </p:nvSpPr>
        <p:spPr>
          <a:xfrm>
            <a:off x="2882291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90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8" name="Google Shape;518;p21"/>
          <p:cNvSpPr/>
          <p:nvPr/>
        </p:nvSpPr>
        <p:spPr>
          <a:xfrm>
            <a:off x="3105452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91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3328612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92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3551773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93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3774933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94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2" name="Google Shape;522;p21"/>
          <p:cNvSpPr/>
          <p:nvPr/>
        </p:nvSpPr>
        <p:spPr>
          <a:xfrm>
            <a:off x="3998094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95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4221254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96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4444415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97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4667576" y="2391093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98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4890736" y="23910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99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5113897" y="2391096"/>
            <a:ext cx="182700" cy="19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100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650475" y="3126000"/>
            <a:ext cx="64716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353475" y="2872075"/>
            <a:ext cx="12837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353475" y="2591175"/>
            <a:ext cx="3421200" cy="29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1"/>
          <p:cNvSpPr txBox="1"/>
          <p:nvPr/>
        </p:nvSpPr>
        <p:spPr>
          <a:xfrm>
            <a:off x="3287950" y="3783350"/>
            <a:ext cx="23934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Inicia na poltrona     14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Termina na poltrona 64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32" name="Google Shape;532;p21"/>
          <p:cNvSpPr txBox="1"/>
          <p:nvPr/>
        </p:nvSpPr>
        <p:spPr>
          <a:xfrm>
            <a:off x="3287950" y="4292725"/>
            <a:ext cx="239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 resposta é = 63 - 14 = 49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33" name="Google Shape;533;p21"/>
          <p:cNvSpPr txBox="1"/>
          <p:nvPr/>
        </p:nvSpPr>
        <p:spPr>
          <a:xfrm>
            <a:off x="5666550" y="1294450"/>
            <a:ext cx="2393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Mas a resposta é a distância entre a primeira e a ultima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2319</Words>
  <Application>Microsoft Office PowerPoint</Application>
  <PresentationFormat>Apresentação na tela (16:9)</PresentationFormat>
  <Paragraphs>1129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Roboto</vt:lpstr>
      <vt:lpstr>Nunito Black</vt:lpstr>
      <vt:lpstr>Arial</vt:lpstr>
      <vt:lpstr>Simple Light</vt:lpstr>
      <vt:lpstr>Apresentação do PowerPoint</vt:lpstr>
      <vt:lpstr>Gilberto Anderson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Gilberto Anderson</cp:lastModifiedBy>
  <cp:revision>2</cp:revision>
  <dcterms:modified xsi:type="dcterms:W3CDTF">2023-12-01T19:55:49Z</dcterms:modified>
</cp:coreProperties>
</file>