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NunitoBlack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b452b7f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b452b7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26e34f9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26e34f9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b26e34f9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b26e34f9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b26e34f9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b26e34f9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64734db3002497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64734db3002497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4734db3002497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4734db3002497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4734db30024975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4734db30024975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4734db3002497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4734db3002497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4734db30024975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4734db30024975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4734db30024975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4734db3002497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b26e34f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b26e34f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b26e34f9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b26e34f9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4734db3002497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64734db3002497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 rot="-5400000">
            <a:off x="2984000" y="2271150"/>
            <a:ext cx="5110500" cy="568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SIMULADOS</a:t>
            </a:r>
            <a:endParaRPr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52551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869000" y="4360225"/>
            <a:ext cx="32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Caixas no posto do correio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875" y="357300"/>
            <a:ext cx="769700" cy="6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470975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5844825" y="1212150"/>
            <a:ext cx="2821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Aqui resolve com 3 movimentacoes, com um esforco de 8000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1157176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1843377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2529577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3215778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1138500" y="17273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433625" y="17273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78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3901978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470975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1157176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/>
        </p:nvSpPr>
        <p:spPr>
          <a:xfrm>
            <a:off x="1843377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 txBox="1"/>
          <p:nvPr/>
        </p:nvSpPr>
        <p:spPr>
          <a:xfrm>
            <a:off x="2529577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>
            <a:off x="3215778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78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3901978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470975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1157176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 txBox="1"/>
          <p:nvPr/>
        </p:nvSpPr>
        <p:spPr>
          <a:xfrm>
            <a:off x="1843377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2529577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3215778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78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/>
        </p:nvSpPr>
        <p:spPr>
          <a:xfrm>
            <a:off x="3901978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50" y="30393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526650" y="31438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51" y="30393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1212851" y="31438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051" y="30393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 txBox="1"/>
          <p:nvPr/>
        </p:nvSpPr>
        <p:spPr>
          <a:xfrm>
            <a:off x="1899052" y="31438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252" y="30393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2585252" y="31438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453" y="30393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3271453" y="31438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653" y="30393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 txBox="1"/>
          <p:nvPr/>
        </p:nvSpPr>
        <p:spPr>
          <a:xfrm>
            <a:off x="3957653" y="31438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1806025" y="23712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2510900" y="23712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220203" y="303930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3920300" y="303930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4776503" y="1856050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600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4811203" y="2499950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3200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4811203" y="3143850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4200 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875" y="357300"/>
            <a:ext cx="769700" cy="6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/>
        </p:nvSpPr>
        <p:spPr>
          <a:xfrm>
            <a:off x="470975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5844825" y="1212150"/>
            <a:ext cx="2821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Aqui resolve com 6 movimentacoes, com um esforco de 7600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/>
        </p:nvSpPr>
        <p:spPr>
          <a:xfrm>
            <a:off x="1157176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67" name="Google Shape;2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/>
          <p:nvPr/>
        </p:nvSpPr>
        <p:spPr>
          <a:xfrm>
            <a:off x="1843377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 txBox="1"/>
          <p:nvPr/>
        </p:nvSpPr>
        <p:spPr>
          <a:xfrm>
            <a:off x="2529577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/>
          <p:nvPr/>
        </p:nvSpPr>
        <p:spPr>
          <a:xfrm>
            <a:off x="3215778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1138500" y="17273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33625" y="17273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78" y="11076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/>
          <p:nvPr/>
        </p:nvSpPr>
        <p:spPr>
          <a:xfrm>
            <a:off x="3901978" y="12121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470975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1157176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1843377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3"/>
          <p:cNvSpPr txBox="1"/>
          <p:nvPr/>
        </p:nvSpPr>
        <p:spPr>
          <a:xfrm>
            <a:off x="2529577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85" name="Google Shape;2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 txBox="1"/>
          <p:nvPr/>
        </p:nvSpPr>
        <p:spPr>
          <a:xfrm>
            <a:off x="3215778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78" y="17515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/>
        </p:nvSpPr>
        <p:spPr>
          <a:xfrm>
            <a:off x="3901978" y="18560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89" name="Google Shape;2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3"/>
          <p:cNvSpPr txBox="1"/>
          <p:nvPr/>
        </p:nvSpPr>
        <p:spPr>
          <a:xfrm>
            <a:off x="470975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3"/>
          <p:cNvSpPr txBox="1"/>
          <p:nvPr/>
        </p:nvSpPr>
        <p:spPr>
          <a:xfrm>
            <a:off x="1157176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/>
        </p:nvSpPr>
        <p:spPr>
          <a:xfrm>
            <a:off x="1843377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95" name="Google Shape;2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 txBox="1"/>
          <p:nvPr/>
        </p:nvSpPr>
        <p:spPr>
          <a:xfrm>
            <a:off x="2529577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97" name="Google Shape;2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/>
          <p:nvPr/>
        </p:nvSpPr>
        <p:spPr>
          <a:xfrm>
            <a:off x="3215778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99" name="Google Shape;2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78" y="2395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 txBox="1"/>
          <p:nvPr/>
        </p:nvSpPr>
        <p:spPr>
          <a:xfrm>
            <a:off x="3901978" y="24999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01" name="Google Shape;3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3108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/>
        </p:nvSpPr>
        <p:spPr>
          <a:xfrm>
            <a:off x="470975" y="3213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03" name="Google Shape;3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3108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1157176" y="3213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05" name="Google Shape;3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3108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 txBox="1"/>
          <p:nvPr/>
        </p:nvSpPr>
        <p:spPr>
          <a:xfrm>
            <a:off x="1843377" y="3213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3108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/>
          <p:nvPr/>
        </p:nvSpPr>
        <p:spPr>
          <a:xfrm>
            <a:off x="2529577" y="3213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3108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3"/>
          <p:cNvSpPr txBox="1"/>
          <p:nvPr/>
        </p:nvSpPr>
        <p:spPr>
          <a:xfrm>
            <a:off x="3215778" y="3213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11" name="Google Shape;3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78" y="3108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 txBox="1"/>
          <p:nvPr/>
        </p:nvSpPr>
        <p:spPr>
          <a:xfrm>
            <a:off x="3901978" y="3213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1806025" y="23712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3161603" y="436490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2510900" y="23712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4811203" y="1856050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6</a:t>
            </a:r>
            <a:r>
              <a:rPr lang="en" sz="1800">
                <a:solidFill>
                  <a:schemeClr val="accent4"/>
                </a:solidFill>
              </a:rPr>
              <a:t>00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4811203" y="2499950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32</a:t>
            </a:r>
            <a:r>
              <a:rPr lang="en" sz="1800">
                <a:solidFill>
                  <a:schemeClr val="accent4"/>
                </a:solidFill>
              </a:rPr>
              <a:t>00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4811203" y="3213450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12</a:t>
            </a:r>
            <a:r>
              <a:rPr lang="en" sz="1800">
                <a:solidFill>
                  <a:schemeClr val="accent4"/>
                </a:solidFill>
              </a:rPr>
              <a:t>00 </a:t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319" name="Google Shape;3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37178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 txBox="1"/>
          <p:nvPr/>
        </p:nvSpPr>
        <p:spPr>
          <a:xfrm>
            <a:off x="470975" y="382237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37178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3"/>
          <p:cNvSpPr txBox="1"/>
          <p:nvPr/>
        </p:nvSpPr>
        <p:spPr>
          <a:xfrm>
            <a:off x="1157176" y="382237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23" name="Google Shape;3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37178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3"/>
          <p:cNvSpPr txBox="1"/>
          <p:nvPr/>
        </p:nvSpPr>
        <p:spPr>
          <a:xfrm>
            <a:off x="1843377" y="382237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25" name="Google Shape;3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37178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3"/>
          <p:cNvSpPr txBox="1"/>
          <p:nvPr/>
        </p:nvSpPr>
        <p:spPr>
          <a:xfrm>
            <a:off x="2529577" y="382237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27" name="Google Shape;3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37178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/>
        </p:nvSpPr>
        <p:spPr>
          <a:xfrm>
            <a:off x="3215778" y="382237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29" name="Google Shape;3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78" y="37178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3"/>
          <p:cNvSpPr txBox="1"/>
          <p:nvPr/>
        </p:nvSpPr>
        <p:spPr>
          <a:xfrm>
            <a:off x="3901978" y="382237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4811203" y="3822375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1400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3864628" y="3084738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433628" y="3084738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4364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3"/>
          <p:cNvSpPr txBox="1"/>
          <p:nvPr/>
        </p:nvSpPr>
        <p:spPr>
          <a:xfrm>
            <a:off x="470975" y="4469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4364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/>
        </p:nvSpPr>
        <p:spPr>
          <a:xfrm>
            <a:off x="1157176" y="4469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4364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1843377" y="4469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4364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2529577" y="4469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40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4364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3215778" y="4469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78" y="43649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/>
          <p:nvPr/>
        </p:nvSpPr>
        <p:spPr>
          <a:xfrm>
            <a:off x="3901978" y="44694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4811203" y="4469450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1200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3178434" y="37127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3877638" y="37127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433628" y="434075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380750" y="193825"/>
            <a:ext cx="5565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Estrategia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484575" y="796100"/>
            <a:ext cx="80787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1 - identificar todos as posições desejadas das caixas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2 - identificar a caixa mais pesada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3 - identificar a caixa mais leve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4 - movimentar a caixa que precisa ficar na frente do posto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5 - movimentar somente as caixas que estão em posição incorreta utilizando a caixa mais leve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/>
        </p:nvSpPr>
        <p:spPr>
          <a:xfrm>
            <a:off x="1415625" y="969925"/>
            <a:ext cx="4098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Dúvidas</a:t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50" y="1734650"/>
            <a:ext cx="22040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500" y="1705100"/>
            <a:ext cx="16287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924175" y="2655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Gilberto Anderson</a:t>
            </a:r>
            <a:endParaRPr sz="37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852050" y="1819588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Arquiteto de Soluções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1701513" y="0"/>
            <a:ext cx="2345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  simplicidade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é o ápice da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sofisticação</a:t>
            </a: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393" y="3126425"/>
            <a:ext cx="1195959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7337"/>
            <a:ext cx="1701527" cy="51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093400" y="4361525"/>
            <a:ext cx="1701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Linkedin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5150" y="3169675"/>
            <a:ext cx="1195950" cy="120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48800" y="382575"/>
            <a:ext cx="87867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Descrição do Problema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seção de encomendas da Sede dos Correios está uma bagunça.   Os pacotes que precisam ser carregados nas vans foram alinhados em ordem arbitrária de peso.   O Chefe do Posto deseja que eles sejam classificados em ordem crescente de peso dos pacotes, com uma exceção.   Ele quer que o pacote mais pesado (e presumivelmente o mais valioso) seja mantido mais próximo de seu escritório.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 Você e seu amigo tentam classificar essas caixas e decidem classificá-las trocando duas caixas por vez.   Tal intercâmbio necessita de um esforço igual ao produto dos pesos das duas caixas. 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O objetivo é reposicionar as caixas conforme necessário com o mínimo esforço..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65275" y="102325"/>
            <a:ext cx="8786700" cy="4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primeira linha consiste em dois números inteiros positivos separados por espaços que fornecem o número de caixas (N) e a posição do escritório do Chefe do Posto (k) onde a caixa mais pesada deve estar.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segunda linha consiste em N inteiros positivos separados por espaço, fornecendo os pesos das caixas.   Você pode assumir que não há dois pesos iguais.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Saída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saída é uma linha que fornece o esforço total necessário para colocar as caixas na ordem de classificação e a mais pesada na posição k.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Restrições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N&lt;=50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Pesos &lt;= 1000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65275" y="102325"/>
            <a:ext cx="8786700" cy="4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 1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5 2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20 50 30 80 70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3600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Explicação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São 5 caixas (N=5) e a caixa mais pesada deve ficar na posição 2 (k=2).   Se olharmos para o pedido final (ordenado, com o mais pesado na posição 2), deve ser 20 80 30 50 70.   Se olharmos para isso, notamos que apenas as parcelas 50 e 80 precisam ser trocadas.   Como isso exige esforço do produto dos pesos, o esforço é 4.000.   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Uma redução adicional pode ser obtida se usarmos o menor pacote (20) como intermediário.   Se trocarmos 20 por 50 (esforço 1000), depois por 80 (esforço 1600) e voltarmos com 50 novamente (esforço 1000), o efeito é o mesmo, com um esforço total de 3600 (menos que o esforço obtido pelo direto). mover) e o esforço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Os resultados após a sequência ótima de trocas são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50 20 30 80 70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50 80 30 20 70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20 80 30 80 70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150" y="661875"/>
            <a:ext cx="1605625" cy="1404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550" y="2167000"/>
            <a:ext cx="944825" cy="9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25" y="2222150"/>
            <a:ext cx="944825" cy="9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375" y="2167000"/>
            <a:ext cx="944825" cy="9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475" y="2222150"/>
            <a:ext cx="944825" cy="9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575" y="2222150"/>
            <a:ext cx="944825" cy="9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28428" y="2511113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976290" y="2539213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r>
              <a:rPr lang="en" sz="1800">
                <a:solidFill>
                  <a:schemeClr val="dk2"/>
                </a:solidFill>
              </a:rPr>
              <a:t>0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743903" y="2455963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r>
              <a:rPr lang="en" sz="1800">
                <a:solidFill>
                  <a:schemeClr val="dk2"/>
                </a:solidFill>
              </a:rPr>
              <a:t>0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893215" y="244902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0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9353" y="253922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r>
              <a:rPr lang="en" sz="1800">
                <a:solidFill>
                  <a:schemeClr val="dk2"/>
                </a:solidFill>
              </a:rPr>
              <a:t>0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632100" y="3599750"/>
            <a:ext cx="11217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Colocar a caixa mais pesada na frente da loja, na posicao 2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035250" y="3246700"/>
            <a:ext cx="380700" cy="290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167400" y="1827575"/>
            <a:ext cx="443100" cy="29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889338" y="1007788"/>
            <a:ext cx="1031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Esta e</a:t>
            </a:r>
            <a:r>
              <a:rPr lang="en" sz="1200">
                <a:solidFill>
                  <a:schemeClr val="dk2"/>
                </a:solidFill>
              </a:rPr>
              <a:t> a caixa mais pesada 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489875" y="2354825"/>
            <a:ext cx="24381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As outras caixas deixar em ordem crescente de peso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327275" y="2595975"/>
            <a:ext cx="3183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309375" y="3537400"/>
            <a:ext cx="31116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Voce pode trocar 2 caixas por vez.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Cada movimentacao gera um esforco igual ao peso da caixa 1 x peso da caixa 2.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Executar as movimentacoes com o menor esforco possivel.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25" y="537275"/>
            <a:ext cx="769700" cy="6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130835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70975" y="14412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802203" y="2042950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400</a:t>
            </a:r>
            <a:r>
              <a:rPr lang="en" sz="1800">
                <a:solidFill>
                  <a:schemeClr val="accent4"/>
                </a:solidFill>
              </a:rPr>
              <a:t>0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83625" y="2772500"/>
            <a:ext cx="2821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Aqui resolve com uma movimentacao, com um esforco de 4000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130835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157176" y="14412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5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130835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843377" y="14412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130835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529577" y="14412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130835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215778" y="144125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5" y="1938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470975" y="207130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76" y="1938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157176" y="207130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376" y="1938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843377" y="207130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77" y="1938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2529577" y="207130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5</a:t>
            </a:r>
            <a:r>
              <a:rPr lang="en" sz="1300">
                <a:solidFill>
                  <a:schemeClr val="dk2"/>
                </a:solidFill>
              </a:rPr>
              <a:t>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778" y="193840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215778" y="2071300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492150" y="193140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119825" y="1942600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3903341" y="1983963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1000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50" y="13083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582550" y="144122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51" y="13083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268751" y="144122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50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951" y="13083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1954952" y="144122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152" y="13083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2641152" y="144122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353" y="13083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3327353" y="1441225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12" y="19209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527213" y="20538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50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13" y="19209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1213413" y="20538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614" y="19209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1899614" y="20538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814" y="19209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2585815" y="20538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015" y="19209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3272015" y="20538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903341" y="2596563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1600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12" y="25335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527213" y="26664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50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13" y="25335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213413" y="26664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614" y="25335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1899614" y="26664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814" y="25335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2585815" y="26664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015" y="25335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3272015" y="26664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3882478" y="3265863"/>
            <a:ext cx="769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1000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50" y="32028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506350" y="33357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551" y="32028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192551" y="33357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80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751" y="32028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1878752" y="33357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952" y="32028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2564952" y="33357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50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53" y="3202837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3251153" y="3335737"/>
            <a:ext cx="57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70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489875" y="1925125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1176063" y="1925125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176063" y="2537725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2548475" y="2537725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89850" y="3202825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2564950" y="3222325"/>
            <a:ext cx="650700" cy="624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489850" y="3959425"/>
            <a:ext cx="2821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Aqui resolve com 3 movimentacoes com um esforco de 3600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575" y="541525"/>
            <a:ext cx="769700" cy="6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265275" y="102325"/>
            <a:ext cx="8786700" cy="4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Exemplos 2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6 3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30 20 40 80 70 60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7600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Explicação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São 6 pacotes, e o mais pesado deve ficar na posição 3.   Daí o pedido final precisa ser 20 30 80 40 60 70.   Se olharmos para a posição inicial, vemos que 20 e 30 precisam ser trocados (esforço 600) , 40 e 80 precisam ser trocados (esforço 3200) e 60 e 70 precisam ser trocados (esforço 4200).   Portanto, o esforço total é 600+3200+4200=8000. 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Se usarmos a mesma abordagem do Exemplo 1, obteremos os seguintes esforços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(600)   20 30 40 80 70 60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(3200) 20 30 80 40 70 60   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(1200) 60 30 80 40 70 20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(1400) 60 30 80 40 20 70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(1200) 20 30 80 40 60 70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