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Distribuição de Lucro, Vendas e unidades vendidas por país e segmento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9175d18-cddf-46ac-95e6-b1e8c367e7f0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e775a8d5a7749f3" /><Relationship Type="http://schemas.openxmlformats.org/officeDocument/2006/relationships/slideLayout" Target="/ppt/slideLayouts/slideLayout8.xml" Id="Rf07dc90e6441437b" /><Relationship Type="http://schemas.openxmlformats.org/officeDocument/2006/relationships/hyperlink" Target="https://app.powerbi.com/groups/me/reports/79175d18-cddf-46ac-95e6-b1e8c367e7f0/?pbi_source=PowerPoint" TargetMode="External" Id="RelId0" /><Relationship Type="http://schemas.openxmlformats.org/officeDocument/2006/relationships/image" Target="/ppt/media/image4.png" Id="imgId22786975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c695afffe774e6c" /><Relationship Type="http://schemas.openxmlformats.org/officeDocument/2006/relationships/slideLayout" Target="/ppt/slideLayouts/slideLayout8.xml" Id="R0a6f3013cedb48a3" /><Relationship Type="http://schemas.openxmlformats.org/officeDocument/2006/relationships/hyperlink" Target="https://app.powerbi.com/groups/me/reports/79175d18-cddf-46ac-95e6-b1e8c367e7f0/?pbi_source=PowerPoint" TargetMode="External" Id="RelId1" /><Relationship Type="http://schemas.openxmlformats.org/officeDocument/2006/relationships/image" Target="/ppt/media/image5.png" Id="imgId22786975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487ed3d0055a4d9f" /><Relationship Type="http://schemas.openxmlformats.org/officeDocument/2006/relationships/slideLayout" Target="/ppt/slideLayouts/slideLayout8.xml" Id="Rbf52b0183ca24b43" /><Relationship Type="http://schemas.openxmlformats.org/officeDocument/2006/relationships/hyperlink" Target="https://app.powerbi.com/groups/me/reports/79175d18-cddf-46ac-95e6-b1e8c367e7f0/?pbi_source=PowerPoint" TargetMode="External" Id="RelId2" /><Relationship Type="http://schemas.openxmlformats.org/officeDocument/2006/relationships/image" Target="/ppt/media/image6.png" Id="imgId22786975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analise_dataset_example_financials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17/08/2024 22:01:16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13/08/2024 20:40:53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textbox ,slicer ,clusteredColumnChart ,area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697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697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Distribuição de Lucro, Vendas e unidades vendidas por país e segmento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278697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