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3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2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7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54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75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76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28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6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71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65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55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53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82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0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57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0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39C279-C6F8-4BDA-87A6-65FB5AA997B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29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1812" y="951412"/>
            <a:ext cx="10875936" cy="3329581"/>
          </a:xfrm>
        </p:spPr>
        <p:txBody>
          <a:bodyPr/>
          <a:lstStyle/>
          <a:p>
            <a:pPr algn="ctr"/>
            <a:r>
              <a:rPr lang="es-MX" sz="5400" dirty="0" smtClean="0"/>
              <a:t>Gilberto </a:t>
            </a:r>
            <a:r>
              <a:rPr lang="es-MX" sz="5400" dirty="0" err="1" smtClean="0"/>
              <a:t>Wbiarco</a:t>
            </a:r>
            <a:r>
              <a:rPr lang="es-MX" sz="5400" dirty="0" smtClean="0"/>
              <a:t> Valenzuela</a:t>
            </a:r>
            <a:endParaRPr lang="es-MX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CULTURA DIGITAL 2AVP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08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85" y="0"/>
            <a:ext cx="9404723" cy="1400530"/>
          </a:xfrm>
        </p:spPr>
        <p:txBody>
          <a:bodyPr/>
          <a:lstStyle/>
          <a:p>
            <a:pPr algn="ctr"/>
            <a:r>
              <a:rPr lang="es-MX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Mis gustos </a:t>
            </a:r>
            <a:endParaRPr lang="es-MX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19985" y="1017226"/>
            <a:ext cx="112802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 smtClean="0"/>
              <a:t>Me gusta jugar </a:t>
            </a:r>
            <a:r>
              <a:rPr lang="es-MX" sz="2400" dirty="0" smtClean="0"/>
              <a:t>videojuegos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A</a:t>
            </a:r>
            <a:r>
              <a:rPr lang="es-MX" sz="2400" dirty="0" smtClean="0"/>
              <a:t>ndar </a:t>
            </a:r>
            <a:r>
              <a:rPr lang="es-MX" sz="2400" dirty="0" smtClean="0"/>
              <a:t>en bici con </a:t>
            </a:r>
            <a:r>
              <a:rPr lang="es-MX" sz="2400" dirty="0" smtClean="0"/>
              <a:t>amigos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C</a:t>
            </a:r>
            <a:r>
              <a:rPr lang="es-MX" sz="2400" dirty="0" smtClean="0"/>
              <a:t>omer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D</a:t>
            </a:r>
            <a:r>
              <a:rPr lang="es-MX" sz="2400" dirty="0" smtClean="0"/>
              <a:t>ormir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E</a:t>
            </a:r>
            <a:r>
              <a:rPr lang="es-MX" sz="2400" dirty="0" smtClean="0"/>
              <a:t>scuchar música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M</a:t>
            </a:r>
            <a:r>
              <a:rPr lang="es-MX" sz="2400" dirty="0" smtClean="0"/>
              <a:t>is </a:t>
            </a:r>
            <a:r>
              <a:rPr lang="es-MX" sz="2400" dirty="0" smtClean="0"/>
              <a:t>colores favoritos son el azul y el </a:t>
            </a:r>
            <a:r>
              <a:rPr lang="es-MX" sz="2400" dirty="0" smtClean="0"/>
              <a:t>negro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M</a:t>
            </a:r>
            <a:r>
              <a:rPr lang="es-MX" sz="2400" dirty="0" smtClean="0"/>
              <a:t>i </a:t>
            </a:r>
            <a:r>
              <a:rPr lang="es-MX" sz="2400" dirty="0" smtClean="0"/>
              <a:t>comida favorita es la hamburguesa y el </a:t>
            </a:r>
            <a:r>
              <a:rPr lang="es-MX" sz="2400" dirty="0" smtClean="0"/>
              <a:t>sushi Me gusta jugar futbol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M</a:t>
            </a:r>
            <a:r>
              <a:rPr lang="es-MX" sz="2400" dirty="0" smtClean="0"/>
              <a:t>e gustan los carros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M</a:t>
            </a:r>
            <a:r>
              <a:rPr lang="es-MX" sz="2400" dirty="0" smtClean="0"/>
              <a:t>e gusta ver la Formula 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M</a:t>
            </a:r>
            <a:r>
              <a:rPr lang="es-MX" sz="2400" dirty="0" smtClean="0"/>
              <a:t>e gusta ver </a:t>
            </a:r>
            <a:r>
              <a:rPr lang="es-MX" sz="2400" dirty="0" err="1" smtClean="0"/>
              <a:t>tik</a:t>
            </a:r>
            <a:r>
              <a:rPr lang="es-MX" sz="2400" dirty="0" smtClean="0"/>
              <a:t> </a:t>
            </a:r>
            <a:r>
              <a:rPr lang="es-MX" sz="2400" dirty="0" err="1" smtClean="0"/>
              <a:t>tok</a:t>
            </a:r>
            <a:r>
              <a:rPr lang="es-MX" sz="24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M</a:t>
            </a:r>
            <a:r>
              <a:rPr lang="es-MX" sz="2400" dirty="0" smtClean="0"/>
              <a:t>is películas favoritas son de acción y ciencia ficción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/>
              <a:t>M</a:t>
            </a:r>
            <a:r>
              <a:rPr lang="es-MX" sz="2400" dirty="0" smtClean="0"/>
              <a:t>i genero musical preferido es el regional mexicano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 smtClean="0"/>
              <a:t>Mis cantantes favoritos son Junior H, Peso Pluma, Grupo Marca Registrada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33149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88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Gilberto Wbiarco Valenzuela</vt:lpstr>
      <vt:lpstr>Mis gustos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Gilberto Wbiarco Valenzuela</dc:title>
  <dc:creator>PC-32</dc:creator>
  <cp:lastModifiedBy>CC1</cp:lastModifiedBy>
  <cp:revision>4</cp:revision>
  <dcterms:created xsi:type="dcterms:W3CDTF">2025-02-14T00:07:27Z</dcterms:created>
  <dcterms:modified xsi:type="dcterms:W3CDTF">2025-02-19T00:05:15Z</dcterms:modified>
</cp:coreProperties>
</file>