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3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82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7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54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75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76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28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465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71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165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755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53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7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282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0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857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05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39C279-C6F8-4BDA-87A6-65FB5AA997BE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1022-95E0-4706-A328-E7EDA876AE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294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1812" y="951412"/>
            <a:ext cx="10875936" cy="3329581"/>
          </a:xfrm>
        </p:spPr>
        <p:txBody>
          <a:bodyPr/>
          <a:lstStyle/>
          <a:p>
            <a:pPr algn="ctr"/>
            <a:r>
              <a:rPr lang="es-MX" sz="5400" dirty="0" smtClean="0"/>
              <a:t>Gilberto </a:t>
            </a:r>
            <a:r>
              <a:rPr lang="es-MX" sz="5400" dirty="0" err="1" smtClean="0"/>
              <a:t>Wbiarco</a:t>
            </a:r>
            <a:r>
              <a:rPr lang="es-MX" sz="5400" dirty="0" smtClean="0"/>
              <a:t> Valenzuela</a:t>
            </a:r>
            <a:endParaRPr lang="es-MX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CULTURA DIGITAL 2AVP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708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Mis gustos </a:t>
            </a:r>
            <a:endParaRPr lang="es-MX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463040" y="1853248"/>
            <a:ext cx="8830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 gusta jugar videojuegos, andar en bici con amigos, comer, dormir, escuchar música, mis colores favoritos son el azul y el negro, mi comida favorita es la hamburguesa y el sushi,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3149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46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Gilberto Wbiarco Valenzuela</vt:lpstr>
      <vt:lpstr>Mis gustos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Gilberto Wbiarco Valenzuela</dc:title>
  <dc:creator>PC-32</dc:creator>
  <cp:lastModifiedBy>PC-32</cp:lastModifiedBy>
  <cp:revision>2</cp:revision>
  <dcterms:created xsi:type="dcterms:W3CDTF">2025-02-14T00:07:27Z</dcterms:created>
  <dcterms:modified xsi:type="dcterms:W3CDTF">2025-02-14T00:17:33Z</dcterms:modified>
</cp:coreProperties>
</file>