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100" d="100"/>
          <a:sy n="100" d="100"/>
        </p:scale>
        <p:origin x="9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6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89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965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9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9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816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7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4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1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17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69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6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4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4BB0FC-778A-487E-850C-DAF6934874C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6F63AF-8676-4C95-8D62-27B3EBA5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Trace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17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406" y="889688"/>
            <a:ext cx="4157012" cy="51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7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79" y="774357"/>
            <a:ext cx="4631881" cy="5185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2897" y="14992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USECASE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799" y="2491560"/>
            <a:ext cx="658870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5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917" y="2375384"/>
            <a:ext cx="5246944" cy="37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6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317" y="2557463"/>
            <a:ext cx="735736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66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</TotalTime>
  <Words>6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Trace Study</vt:lpstr>
      <vt:lpstr>PowerPoint Presentation</vt:lpstr>
      <vt:lpstr>PowerPoint Presentation</vt:lpstr>
      <vt:lpstr>USECASE</vt:lpstr>
      <vt:lpstr>ERD</vt:lpstr>
      <vt:lpstr>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 Study</dc:title>
  <dc:creator>bagus mega</dc:creator>
  <cp:lastModifiedBy>bagus mega</cp:lastModifiedBy>
  <cp:revision>1</cp:revision>
  <dcterms:created xsi:type="dcterms:W3CDTF">2019-05-16T14:21:58Z</dcterms:created>
  <dcterms:modified xsi:type="dcterms:W3CDTF">2019-05-16T14:27:28Z</dcterms:modified>
</cp:coreProperties>
</file>