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Revenue by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Revenue by Channel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below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revenue by 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a0cd5a3-69c6-4957-9496-f5bd86e675f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df924021653427a" /><Relationship Type="http://schemas.openxmlformats.org/officeDocument/2006/relationships/slideLayout" Target="/ppt/slideLayouts/slideLayout8.xml" Id="Rf3740cde56d04671" /><Relationship Type="http://schemas.openxmlformats.org/officeDocument/2006/relationships/hyperlink" Target="https://app.powerbi.com/groups/me/reports/3a0cd5a3-69c6-4957-9496-f5bd86e675f3/?pbi_source=PowerPoint" TargetMode="External" Id="RelId0" /><Relationship Type="http://schemas.openxmlformats.org/officeDocument/2006/relationships/image" Target="/ppt/media/image4.png" Id="imgId463667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total by product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19/12/2021 18:06:35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19/12/2021 17:24:51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Revenue by Product ,Total Revenue by Channel ,top 5 product ,top below 5 product ,total revenue by City ,card ,card ,textbox ,card ,card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6366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