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8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5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0B5D-9D72-4616-9462-382743F5C8A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5A37-21E4-4970-ACFC-DE1ED274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Freeform 5"/>
              <p:cNvSpPr/>
              <p:nvPr/>
            </p:nvSpPr>
            <p:spPr>
              <a:xfrm>
                <a:off x="5210174" y="722311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0748" tIns="150748" rIns="150748" bIns="15074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kern="1200" dirty="0"/>
              </a:p>
            </p:txBody>
          </p:sp>
        </mc:Choice>
        <mc:Fallback>
          <p:sp>
            <p:nvSpPr>
              <p:cNvPr id="6" name="Freeform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74" y="722311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reeform 7"/>
              <p:cNvSpPr/>
              <p:nvPr/>
            </p:nvSpPr>
            <p:spPr>
              <a:xfrm>
                <a:off x="5210174" y="2198686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0748" tIns="150748" rIns="150748" bIns="15074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kern="1200" dirty="0"/>
              </a:p>
            </p:txBody>
          </p:sp>
        </mc:Choice>
        <mc:Fallback>
          <p:sp>
            <p:nvSpPr>
              <p:cNvPr id="8" name="Freeform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74" y="2198686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/>
              <p:cNvSpPr/>
              <p:nvPr/>
            </p:nvSpPr>
            <p:spPr>
              <a:xfrm>
                <a:off x="5210174" y="3675062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0748" tIns="150748" rIns="150748" bIns="15074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kern="1200" dirty="0"/>
              </a:p>
            </p:txBody>
          </p:sp>
        </mc:Choice>
        <mc:Fallback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74" y="3675062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275111" y="1761362"/>
            <a:ext cx="869349" cy="3390074"/>
            <a:chOff x="5259601" y="1743634"/>
            <a:chExt cx="869349" cy="33900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Freeform 6"/>
                <p:cNvSpPr/>
                <p:nvPr/>
              </p:nvSpPr>
              <p:spPr>
                <a:xfrm>
                  <a:off x="5259601" y="1743634"/>
                  <a:ext cx="869349" cy="437324"/>
                </a:xfrm>
                <a:custGeom>
                  <a:avLst/>
                  <a:gdLst>
                    <a:gd name="connsiteX0" fmla="*/ 0 w 369093"/>
                    <a:gd name="connsiteY0" fmla="*/ 88582 h 442912"/>
                    <a:gd name="connsiteX1" fmla="*/ 184547 w 369093"/>
                    <a:gd name="connsiteY1" fmla="*/ 88582 h 442912"/>
                    <a:gd name="connsiteX2" fmla="*/ 184547 w 369093"/>
                    <a:gd name="connsiteY2" fmla="*/ 0 h 442912"/>
                    <a:gd name="connsiteX3" fmla="*/ 369093 w 369093"/>
                    <a:gd name="connsiteY3" fmla="*/ 221456 h 442912"/>
                    <a:gd name="connsiteX4" fmla="*/ 184547 w 369093"/>
                    <a:gd name="connsiteY4" fmla="*/ 442912 h 442912"/>
                    <a:gd name="connsiteX5" fmla="*/ 184547 w 369093"/>
                    <a:gd name="connsiteY5" fmla="*/ 354330 h 442912"/>
                    <a:gd name="connsiteX6" fmla="*/ 0 w 369093"/>
                    <a:gd name="connsiteY6" fmla="*/ 354330 h 442912"/>
                    <a:gd name="connsiteX7" fmla="*/ 0 w 369093"/>
                    <a:gd name="connsiteY7" fmla="*/ 8858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9093" h="442912">
                      <a:moveTo>
                        <a:pt x="295274" y="1"/>
                      </a:moveTo>
                      <a:lnTo>
                        <a:pt x="295274" y="221457"/>
                      </a:lnTo>
                      <a:lnTo>
                        <a:pt x="369093" y="221457"/>
                      </a:lnTo>
                      <a:lnTo>
                        <a:pt x="184547" y="442911"/>
                      </a:lnTo>
                      <a:lnTo>
                        <a:pt x="0" y="221457"/>
                      </a:lnTo>
                      <a:lnTo>
                        <a:pt x="73819" y="221457"/>
                      </a:lnTo>
                      <a:lnTo>
                        <a:pt x="73819" y="1"/>
                      </a:lnTo>
                      <a:lnTo>
                        <a:pt x="295274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583" tIns="0" rIns="88582" bIns="110729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kern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Freeform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601" y="1743634"/>
                  <a:ext cx="869349" cy="437324"/>
                </a:xfrm>
                <a:custGeom>
                  <a:avLst/>
                  <a:gdLst>
                    <a:gd name="connsiteX0" fmla="*/ 0 w 369093"/>
                    <a:gd name="connsiteY0" fmla="*/ 88582 h 442912"/>
                    <a:gd name="connsiteX1" fmla="*/ 184547 w 369093"/>
                    <a:gd name="connsiteY1" fmla="*/ 88582 h 442912"/>
                    <a:gd name="connsiteX2" fmla="*/ 184547 w 369093"/>
                    <a:gd name="connsiteY2" fmla="*/ 0 h 442912"/>
                    <a:gd name="connsiteX3" fmla="*/ 369093 w 369093"/>
                    <a:gd name="connsiteY3" fmla="*/ 221456 h 442912"/>
                    <a:gd name="connsiteX4" fmla="*/ 184547 w 369093"/>
                    <a:gd name="connsiteY4" fmla="*/ 442912 h 442912"/>
                    <a:gd name="connsiteX5" fmla="*/ 184547 w 369093"/>
                    <a:gd name="connsiteY5" fmla="*/ 354330 h 442912"/>
                    <a:gd name="connsiteX6" fmla="*/ 0 w 369093"/>
                    <a:gd name="connsiteY6" fmla="*/ 354330 h 442912"/>
                    <a:gd name="connsiteX7" fmla="*/ 0 w 369093"/>
                    <a:gd name="connsiteY7" fmla="*/ 8858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9093" h="442912">
                      <a:moveTo>
                        <a:pt x="295274" y="1"/>
                      </a:moveTo>
                      <a:lnTo>
                        <a:pt x="295274" y="221457"/>
                      </a:lnTo>
                      <a:lnTo>
                        <a:pt x="369093" y="221457"/>
                      </a:lnTo>
                      <a:lnTo>
                        <a:pt x="184547" y="442911"/>
                      </a:lnTo>
                      <a:lnTo>
                        <a:pt x="0" y="221457"/>
                      </a:lnTo>
                      <a:lnTo>
                        <a:pt x="73819" y="221457"/>
                      </a:lnTo>
                      <a:lnTo>
                        <a:pt x="73819" y="1"/>
                      </a:lnTo>
                      <a:lnTo>
                        <a:pt x="295274" y="1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 t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Freeform 8"/>
                <p:cNvSpPr/>
                <p:nvPr/>
              </p:nvSpPr>
              <p:spPr>
                <a:xfrm>
                  <a:off x="5259601" y="3220009"/>
                  <a:ext cx="869349" cy="437324"/>
                </a:xfrm>
                <a:custGeom>
                  <a:avLst/>
                  <a:gdLst>
                    <a:gd name="connsiteX0" fmla="*/ 0 w 369093"/>
                    <a:gd name="connsiteY0" fmla="*/ 88582 h 442912"/>
                    <a:gd name="connsiteX1" fmla="*/ 184547 w 369093"/>
                    <a:gd name="connsiteY1" fmla="*/ 88582 h 442912"/>
                    <a:gd name="connsiteX2" fmla="*/ 184547 w 369093"/>
                    <a:gd name="connsiteY2" fmla="*/ 0 h 442912"/>
                    <a:gd name="connsiteX3" fmla="*/ 369093 w 369093"/>
                    <a:gd name="connsiteY3" fmla="*/ 221456 h 442912"/>
                    <a:gd name="connsiteX4" fmla="*/ 184547 w 369093"/>
                    <a:gd name="connsiteY4" fmla="*/ 442912 h 442912"/>
                    <a:gd name="connsiteX5" fmla="*/ 184547 w 369093"/>
                    <a:gd name="connsiteY5" fmla="*/ 354330 h 442912"/>
                    <a:gd name="connsiteX6" fmla="*/ 0 w 369093"/>
                    <a:gd name="connsiteY6" fmla="*/ 354330 h 442912"/>
                    <a:gd name="connsiteX7" fmla="*/ 0 w 369093"/>
                    <a:gd name="connsiteY7" fmla="*/ 8858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9093" h="442912">
                      <a:moveTo>
                        <a:pt x="295274" y="1"/>
                      </a:moveTo>
                      <a:lnTo>
                        <a:pt x="295274" y="221457"/>
                      </a:lnTo>
                      <a:lnTo>
                        <a:pt x="369093" y="221457"/>
                      </a:lnTo>
                      <a:lnTo>
                        <a:pt x="184547" y="442911"/>
                      </a:lnTo>
                      <a:lnTo>
                        <a:pt x="0" y="221457"/>
                      </a:lnTo>
                      <a:lnTo>
                        <a:pt x="73819" y="221457"/>
                      </a:lnTo>
                      <a:lnTo>
                        <a:pt x="73819" y="1"/>
                      </a:lnTo>
                      <a:lnTo>
                        <a:pt x="295274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583" tIns="0" rIns="88582" bIns="110729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800" kern="1200" dirty="0"/>
                </a:p>
              </p:txBody>
            </p:sp>
          </mc:Choice>
          <mc:Fallback>
            <p:sp>
              <p:nvSpPr>
                <p:cNvPr id="9" name="Freeform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601" y="3220009"/>
                  <a:ext cx="869349" cy="437324"/>
                </a:xfrm>
                <a:custGeom>
                  <a:avLst/>
                  <a:gdLst>
                    <a:gd name="connsiteX0" fmla="*/ 0 w 369093"/>
                    <a:gd name="connsiteY0" fmla="*/ 88582 h 442912"/>
                    <a:gd name="connsiteX1" fmla="*/ 184547 w 369093"/>
                    <a:gd name="connsiteY1" fmla="*/ 88582 h 442912"/>
                    <a:gd name="connsiteX2" fmla="*/ 184547 w 369093"/>
                    <a:gd name="connsiteY2" fmla="*/ 0 h 442912"/>
                    <a:gd name="connsiteX3" fmla="*/ 369093 w 369093"/>
                    <a:gd name="connsiteY3" fmla="*/ 221456 h 442912"/>
                    <a:gd name="connsiteX4" fmla="*/ 184547 w 369093"/>
                    <a:gd name="connsiteY4" fmla="*/ 442912 h 442912"/>
                    <a:gd name="connsiteX5" fmla="*/ 184547 w 369093"/>
                    <a:gd name="connsiteY5" fmla="*/ 354330 h 442912"/>
                    <a:gd name="connsiteX6" fmla="*/ 0 w 369093"/>
                    <a:gd name="connsiteY6" fmla="*/ 354330 h 442912"/>
                    <a:gd name="connsiteX7" fmla="*/ 0 w 369093"/>
                    <a:gd name="connsiteY7" fmla="*/ 8858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9093" h="442912">
                      <a:moveTo>
                        <a:pt x="295274" y="1"/>
                      </a:moveTo>
                      <a:lnTo>
                        <a:pt x="295274" y="221457"/>
                      </a:lnTo>
                      <a:lnTo>
                        <a:pt x="369093" y="221457"/>
                      </a:lnTo>
                      <a:lnTo>
                        <a:pt x="184547" y="442911"/>
                      </a:lnTo>
                      <a:lnTo>
                        <a:pt x="0" y="221457"/>
                      </a:lnTo>
                      <a:lnTo>
                        <a:pt x="73819" y="221457"/>
                      </a:lnTo>
                      <a:lnTo>
                        <a:pt x="73819" y="1"/>
                      </a:lnTo>
                      <a:lnTo>
                        <a:pt x="295274" y="1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 t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Freeform 10"/>
                <p:cNvSpPr/>
                <p:nvPr/>
              </p:nvSpPr>
              <p:spPr>
                <a:xfrm>
                  <a:off x="5259601" y="4696384"/>
                  <a:ext cx="869349" cy="437324"/>
                </a:xfrm>
                <a:custGeom>
                  <a:avLst/>
                  <a:gdLst>
                    <a:gd name="connsiteX0" fmla="*/ 0 w 369093"/>
                    <a:gd name="connsiteY0" fmla="*/ 88582 h 442912"/>
                    <a:gd name="connsiteX1" fmla="*/ 184547 w 369093"/>
                    <a:gd name="connsiteY1" fmla="*/ 88582 h 442912"/>
                    <a:gd name="connsiteX2" fmla="*/ 184547 w 369093"/>
                    <a:gd name="connsiteY2" fmla="*/ 0 h 442912"/>
                    <a:gd name="connsiteX3" fmla="*/ 369093 w 369093"/>
                    <a:gd name="connsiteY3" fmla="*/ 221456 h 442912"/>
                    <a:gd name="connsiteX4" fmla="*/ 184547 w 369093"/>
                    <a:gd name="connsiteY4" fmla="*/ 442912 h 442912"/>
                    <a:gd name="connsiteX5" fmla="*/ 184547 w 369093"/>
                    <a:gd name="connsiteY5" fmla="*/ 354330 h 442912"/>
                    <a:gd name="connsiteX6" fmla="*/ 0 w 369093"/>
                    <a:gd name="connsiteY6" fmla="*/ 354330 h 442912"/>
                    <a:gd name="connsiteX7" fmla="*/ 0 w 369093"/>
                    <a:gd name="connsiteY7" fmla="*/ 8858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9093" h="442912">
                      <a:moveTo>
                        <a:pt x="295274" y="1"/>
                      </a:moveTo>
                      <a:lnTo>
                        <a:pt x="295274" y="221457"/>
                      </a:lnTo>
                      <a:lnTo>
                        <a:pt x="369093" y="221457"/>
                      </a:lnTo>
                      <a:lnTo>
                        <a:pt x="184547" y="442911"/>
                      </a:lnTo>
                      <a:lnTo>
                        <a:pt x="0" y="221457"/>
                      </a:lnTo>
                      <a:lnTo>
                        <a:pt x="73819" y="221457"/>
                      </a:lnTo>
                      <a:lnTo>
                        <a:pt x="73819" y="1"/>
                      </a:lnTo>
                      <a:lnTo>
                        <a:pt x="295274" y="1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583" tIns="0" rIns="88582" bIns="110729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800" kern="1200" dirty="0"/>
                </a:p>
              </p:txBody>
            </p:sp>
          </mc:Choice>
          <mc:Fallback>
            <p:sp>
              <p:nvSpPr>
                <p:cNvPr id="11" name="Freeform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601" y="4696384"/>
                  <a:ext cx="869349" cy="437324"/>
                </a:xfrm>
                <a:custGeom>
                  <a:avLst/>
                  <a:gdLst>
                    <a:gd name="connsiteX0" fmla="*/ 0 w 369093"/>
                    <a:gd name="connsiteY0" fmla="*/ 88582 h 442912"/>
                    <a:gd name="connsiteX1" fmla="*/ 184547 w 369093"/>
                    <a:gd name="connsiteY1" fmla="*/ 88582 h 442912"/>
                    <a:gd name="connsiteX2" fmla="*/ 184547 w 369093"/>
                    <a:gd name="connsiteY2" fmla="*/ 0 h 442912"/>
                    <a:gd name="connsiteX3" fmla="*/ 369093 w 369093"/>
                    <a:gd name="connsiteY3" fmla="*/ 221456 h 442912"/>
                    <a:gd name="connsiteX4" fmla="*/ 184547 w 369093"/>
                    <a:gd name="connsiteY4" fmla="*/ 442912 h 442912"/>
                    <a:gd name="connsiteX5" fmla="*/ 184547 w 369093"/>
                    <a:gd name="connsiteY5" fmla="*/ 354330 h 442912"/>
                    <a:gd name="connsiteX6" fmla="*/ 0 w 369093"/>
                    <a:gd name="connsiteY6" fmla="*/ 354330 h 442912"/>
                    <a:gd name="connsiteX7" fmla="*/ 0 w 369093"/>
                    <a:gd name="connsiteY7" fmla="*/ 8858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9093" h="442912">
                      <a:moveTo>
                        <a:pt x="295274" y="1"/>
                      </a:moveTo>
                      <a:lnTo>
                        <a:pt x="295274" y="221457"/>
                      </a:lnTo>
                      <a:lnTo>
                        <a:pt x="369093" y="221457"/>
                      </a:lnTo>
                      <a:lnTo>
                        <a:pt x="184547" y="442911"/>
                      </a:lnTo>
                      <a:lnTo>
                        <a:pt x="0" y="221457"/>
                      </a:lnTo>
                      <a:lnTo>
                        <a:pt x="73819" y="221457"/>
                      </a:lnTo>
                      <a:lnTo>
                        <a:pt x="73819" y="1"/>
                      </a:lnTo>
                      <a:lnTo>
                        <a:pt x="295274" y="1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 t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reeform 11"/>
              <p:cNvSpPr/>
              <p:nvPr/>
            </p:nvSpPr>
            <p:spPr>
              <a:xfrm>
                <a:off x="5210174" y="5151437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0748" tIns="150748" rIns="150748" bIns="15074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kern="120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kern="12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kern="120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kern="1200" dirty="0"/>
              </a:p>
            </p:txBody>
          </p:sp>
        </mc:Choice>
        <mc:Fallback>
          <p:sp>
            <p:nvSpPr>
              <p:cNvPr id="12" name="Freeform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74" y="5151437"/>
                <a:ext cx="1771650" cy="984250"/>
              </a:xfrm>
              <a:custGeom>
                <a:avLst/>
                <a:gdLst>
                  <a:gd name="connsiteX0" fmla="*/ 0 w 1771650"/>
                  <a:gd name="connsiteY0" fmla="*/ 98425 h 984250"/>
                  <a:gd name="connsiteX1" fmla="*/ 98425 w 1771650"/>
                  <a:gd name="connsiteY1" fmla="*/ 0 h 984250"/>
                  <a:gd name="connsiteX2" fmla="*/ 1673225 w 1771650"/>
                  <a:gd name="connsiteY2" fmla="*/ 0 h 984250"/>
                  <a:gd name="connsiteX3" fmla="*/ 1771650 w 1771650"/>
                  <a:gd name="connsiteY3" fmla="*/ 98425 h 984250"/>
                  <a:gd name="connsiteX4" fmla="*/ 1771650 w 1771650"/>
                  <a:gd name="connsiteY4" fmla="*/ 885825 h 984250"/>
                  <a:gd name="connsiteX5" fmla="*/ 1673225 w 1771650"/>
                  <a:gd name="connsiteY5" fmla="*/ 984250 h 984250"/>
                  <a:gd name="connsiteX6" fmla="*/ 98425 w 1771650"/>
                  <a:gd name="connsiteY6" fmla="*/ 984250 h 984250"/>
                  <a:gd name="connsiteX7" fmla="*/ 0 w 1771650"/>
                  <a:gd name="connsiteY7" fmla="*/ 885825 h 984250"/>
                  <a:gd name="connsiteX8" fmla="*/ 0 w 1771650"/>
                  <a:gd name="connsiteY8" fmla="*/ 98425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1650" h="984250">
                    <a:moveTo>
                      <a:pt x="0" y="98425"/>
                    </a:moveTo>
                    <a:cubicBezTo>
                      <a:pt x="0" y="44066"/>
                      <a:pt x="44066" y="0"/>
                      <a:pt x="98425" y="0"/>
                    </a:cubicBezTo>
                    <a:lnTo>
                      <a:pt x="1673225" y="0"/>
                    </a:lnTo>
                    <a:cubicBezTo>
                      <a:pt x="1727584" y="0"/>
                      <a:pt x="1771650" y="44066"/>
                      <a:pt x="1771650" y="98425"/>
                    </a:cubicBezTo>
                    <a:lnTo>
                      <a:pt x="1771650" y="885825"/>
                    </a:lnTo>
                    <a:cubicBezTo>
                      <a:pt x="1771650" y="940184"/>
                      <a:pt x="1727584" y="984250"/>
                      <a:pt x="1673225" y="984250"/>
                    </a:cubicBezTo>
                    <a:lnTo>
                      <a:pt x="98425" y="984250"/>
                    </a:lnTo>
                    <a:cubicBezTo>
                      <a:pt x="44066" y="984250"/>
                      <a:pt x="0" y="940184"/>
                      <a:pt x="0" y="885825"/>
                    </a:cubicBezTo>
                    <a:lnTo>
                      <a:pt x="0" y="98425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77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Pollesch</dc:creator>
  <cp:lastModifiedBy>Nathan Pollesch</cp:lastModifiedBy>
  <cp:revision>3</cp:revision>
  <dcterms:created xsi:type="dcterms:W3CDTF">2016-08-26T01:15:52Z</dcterms:created>
  <dcterms:modified xsi:type="dcterms:W3CDTF">2016-08-26T01:20:57Z</dcterms:modified>
</cp:coreProperties>
</file>