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5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By: Gilchrist Emeremgini (Data Analyst)</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874753"/>
            <a:ext cx="8565600" cy="122421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dirty="0">
                <a:solidFill>
                  <a:srgbClr val="333333"/>
                </a:solidFill>
                <a:latin typeface="Open Sans" panose="020B0606030504020204" pitchFamily="34" charset="0"/>
              </a:rPr>
              <a:t>O</a:t>
            </a:r>
            <a:r>
              <a:rPr lang="en-US" i="0" dirty="0">
                <a:solidFill>
                  <a:srgbClr val="333333"/>
                </a:solidFill>
                <a:effectLst/>
                <a:latin typeface="Open Sans" panose="020B0606030504020204" pitchFamily="34" charset="0"/>
              </a:rPr>
              <a:t>ptimize resource allocation for targeted marketing to new customers based on shared demographic properties with existing customers</a:t>
            </a:r>
            <a:endParaRPr dirty="0"/>
          </a:p>
        </p:txBody>
      </p:sp>
      <p:sp>
        <p:nvSpPr>
          <p:cNvPr id="124" name="Shape 73"/>
          <p:cNvSpPr/>
          <p:nvPr/>
        </p:nvSpPr>
        <p:spPr>
          <a:xfrm>
            <a:off x="205024" y="2395387"/>
            <a:ext cx="8625937" cy="9642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Determine what demographic group of new customers are likely to make the most purchases, spend the most money, and/or become long-term customers of Sprocket Central Pty Ltd by analyzing the demographic data of existing customers and their transactions in last 3 months.</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78028" cy="8702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dirty="0"/>
              <a:t>Perform initial analysis on the data to discover initial patterns, characteristics and point of interest </a:t>
            </a:r>
            <a:endParaRPr dirty="0"/>
          </a:p>
        </p:txBody>
      </p:sp>
      <p:sp>
        <p:nvSpPr>
          <p:cNvPr id="133" name="Shape 82"/>
          <p:cNvSpPr/>
          <p:nvPr/>
        </p:nvSpPr>
        <p:spPr>
          <a:xfrm>
            <a:off x="205025" y="2164724"/>
            <a:ext cx="8565600" cy="255701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US" dirty="0"/>
              <a:t>Create calculated fields from existing data. Calculating Age from D.O.B is an example.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Investigate the data distribution to ensure that the data is not skewed towards a particular demographic.</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Performing data cleaning and data transformation on the data in order to mitigate the problems of missing data and inconsistent data formats. This may involve removing missing variables and joining already aggregated data from ABS to create additional variables.</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9200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a:t>Place headline insight or information here. This should be the most important point for this slide.</a:t>
            </a:r>
          </a:p>
        </p:txBody>
      </p:sp>
      <p:sp>
        <p:nvSpPr>
          <p:cNvPr id="142" name="Shape 91"/>
          <p:cNvSpPr/>
          <p:nvPr/>
        </p:nvSpPr>
        <p:spPr>
          <a:xfrm>
            <a:off x="205025" y="2164724"/>
            <a:ext cx="8565600" cy="255701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US" dirty="0"/>
              <a:t>Group transactions into these demographic factors such as; age, gender, employment, economic, and geographic location, to gain insights on how a customer’s demographics influences their purchase patterns.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Determine there is significant correlation between in support of our initial hypothesis (that demographic factors influence customer purchase patterns).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Determine which group makes continuous purchases, they are most likely to become loyal customers.</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dirty="0"/>
              <a:t>Visualization and presentation of findings</a:t>
            </a:r>
            <a:endParaRPr dirty="0"/>
          </a:p>
        </p:txBody>
      </p:sp>
      <p:sp>
        <p:nvSpPr>
          <p:cNvPr id="151" name="Shape 100"/>
          <p:cNvSpPr/>
          <p:nvPr/>
        </p:nvSpPr>
        <p:spPr>
          <a:xfrm>
            <a:off x="205024" y="2164724"/>
            <a:ext cx="8565599" cy="122972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With the help of data visualization, we can understand the story of our data from the business perspective. Understand some customer purchase patterns and make a data-driven decision on which new customers to are the best targets from Sprocket Central’s next marketing campaign.</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ABS (Australian Bureau of Statistics)</a:t>
            </a:r>
            <a:endParaRPr dirty="0"/>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TotalTime>
  <Words>366</Words>
  <Application>Microsoft Office PowerPoint</Application>
  <PresentationFormat>On-screen Show (16:9)</PresentationFormat>
  <Paragraphs>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Gilchrist Emeremgini</cp:lastModifiedBy>
  <cp:revision>7</cp:revision>
  <dcterms:modified xsi:type="dcterms:W3CDTF">2022-03-15T22:25:49Z</dcterms:modified>
</cp:coreProperties>
</file>