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9" r:id="rId5"/>
    <p:sldId id="265" r:id="rId6"/>
    <p:sldId id="266" r:id="rId7"/>
    <p:sldId id="273" r:id="rId8"/>
    <p:sldId id="269" r:id="rId9"/>
    <p:sldId id="267" r:id="rId10"/>
    <p:sldId id="274" r:id="rId11"/>
    <p:sldId id="271" r:id="rId12"/>
    <p:sldId id="276" r:id="rId13"/>
    <p:sldId id="278" r:id="rId14"/>
  </p:sldIdLst>
  <p:sldSz cx="12192000" cy="6858000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3946649-F8FE-4863-8666-1E69AEFC7585}">
          <p14:sldIdLst>
            <p14:sldId id="279"/>
          </p14:sldIdLst>
        </p14:section>
        <p14:section name="Hero Slide" id="{6726506E-65BF-4BBE-851B-C037B39F694B}">
          <p14:sldIdLst>
            <p14:sldId id="265"/>
          </p14:sldIdLst>
        </p14:section>
        <p14:section name="Entrance" id="{90B694BA-9B54-4E66-A4DA-54F4B08C81C8}">
          <p14:sldIdLst>
            <p14:sldId id="266"/>
          </p14:sldIdLst>
        </p14:section>
        <p14:section name="Features or Interior - Exterior" id="{DD015BE5-3575-4049-ACF6-7686C948F752}">
          <p14:sldIdLst>
            <p14:sldId id="273"/>
            <p14:sldId id="269"/>
          </p14:sldIdLst>
        </p14:section>
        <p14:section name="Food" id="{EDA0C173-C432-42CB-A456-00632A84C762}">
          <p14:sldIdLst>
            <p14:sldId id="267"/>
          </p14:sldIdLst>
        </p14:section>
        <p14:section name="Signature Drink" id="{AA101C8B-CA44-417F-A8E7-8D16C2AF0390}">
          <p14:sldIdLst>
            <p14:sldId id="274"/>
          </p14:sldIdLst>
        </p14:section>
        <p14:section name="Music" id="{3DFA6202-C153-4502-A4C0-490BEF8A9FB2}">
          <p14:sldIdLst>
            <p14:sldId id="271"/>
          </p14:sldIdLst>
        </p14:section>
        <p14:section name="Employee Slide" id="{9EB2FD72-A8E0-4DE7-BC94-00C7B806E065}">
          <p14:sldIdLst>
            <p14:sldId id="276"/>
          </p14:sldIdLst>
        </p14:section>
        <p14:section name="Outroslide" id="{D0217047-304F-475F-81D0-DF3B7ECFE1A8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E6996-B58C-4874-AD51-CAA99EA77AFB}" v="5" dt="2024-02-26T05:16:49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dardo Rojas Nandayapa" userId="ba515235-d800-4b4d-ad93-8164376aca29" providerId="ADAL" clId="{F54C0460-C484-4852-A24C-CD7B32B46BAE}"/>
    <pc:docChg chg="delSld modSld modSection">
      <pc:chgData name="Gildardo Rojas Nandayapa" userId="ba515235-d800-4b4d-ad93-8164376aca29" providerId="ADAL" clId="{F54C0460-C484-4852-A24C-CD7B32B46BAE}" dt="2024-02-26T05:35:48.452" v="28" actId="2696"/>
      <pc:docMkLst>
        <pc:docMk/>
      </pc:docMkLst>
      <pc:sldChg chg="modSp mod">
        <pc:chgData name="Gildardo Rojas Nandayapa" userId="ba515235-d800-4b4d-ad93-8164376aca29" providerId="ADAL" clId="{F54C0460-C484-4852-A24C-CD7B32B46BAE}" dt="2024-02-26T05:35:39.836" v="27" actId="20577"/>
        <pc:sldMkLst>
          <pc:docMk/>
          <pc:sldMk cId="3072795654" sldId="265"/>
        </pc:sldMkLst>
        <pc:spChg chg="mod">
          <ac:chgData name="Gildardo Rojas Nandayapa" userId="ba515235-d800-4b4d-ad93-8164376aca29" providerId="ADAL" clId="{F54C0460-C484-4852-A24C-CD7B32B46BAE}" dt="2024-02-26T05:35:39.836" v="27" actId="20577"/>
          <ac:spMkLst>
            <pc:docMk/>
            <pc:sldMk cId="3072795654" sldId="265"/>
            <ac:spMk id="14" creationId="{86536128-8501-18F1-B99A-AE82848B188A}"/>
          </ac:spMkLst>
        </pc:spChg>
      </pc:sldChg>
      <pc:sldChg chg="del">
        <pc:chgData name="Gildardo Rojas Nandayapa" userId="ba515235-d800-4b4d-ad93-8164376aca29" providerId="ADAL" clId="{F54C0460-C484-4852-A24C-CD7B32B46BAE}" dt="2024-02-26T05:35:48.452" v="28" actId="2696"/>
        <pc:sldMkLst>
          <pc:docMk/>
          <pc:sldMk cId="1694094030" sldId="275"/>
        </pc:sldMkLst>
      </pc:sldChg>
      <pc:sldChg chg="modSp mod">
        <pc:chgData name="Gildardo Rojas Nandayapa" userId="ba515235-d800-4b4d-ad93-8164376aca29" providerId="ADAL" clId="{F54C0460-C484-4852-A24C-CD7B32B46BAE}" dt="2024-02-26T05:35:25.357" v="13" actId="20577"/>
        <pc:sldMkLst>
          <pc:docMk/>
          <pc:sldMk cId="4258378595" sldId="276"/>
        </pc:sldMkLst>
        <pc:spChg chg="mod">
          <ac:chgData name="Gildardo Rojas Nandayapa" userId="ba515235-d800-4b4d-ad93-8164376aca29" providerId="ADAL" clId="{F54C0460-C484-4852-A24C-CD7B32B46BAE}" dt="2024-02-26T05:35:25.357" v="13" actId="20577"/>
          <ac:spMkLst>
            <pc:docMk/>
            <pc:sldMk cId="4258378595" sldId="276"/>
            <ac:spMk id="14" creationId="{86536128-8501-18F1-B99A-AE82848B18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BE6A-D9B9-90B8-9E86-D99DD3701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A0D1C-4246-6A6A-F0D3-92C05C938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DC670-EA15-CD1E-F2B9-7A7B92F7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2CAE-4D6E-49CA-A53E-47F4C635560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65A60-BF1F-F5CF-CA68-4692C8E9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779A3-5D56-F762-637C-71E6689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7E43-0D9B-4FF1-84B5-58B7556A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5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6D26-0B59-308A-90B6-4D448E76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E5A46-F6FE-52EB-BF3D-A92FF4CCA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DCB72-5F66-A9B7-8D61-595FA251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2CAE-4D6E-49CA-A53E-47F4C635560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B6D3-F085-39AB-5277-9D588BD2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834C6-FB6E-0BED-2427-DE69C0FF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7E43-0D9B-4FF1-84B5-58B7556A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0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1D17E-2E3A-5892-E5A9-C01154919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C7D38-72B3-BE29-0B08-C05588F47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8E3FB-A730-1580-B036-E94FF412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2CAE-4D6E-49CA-A53E-47F4C635560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0740-0BE7-DA82-6C95-507AB49E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1060-54F5-809C-0180-B2E39A6D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7E43-0D9B-4FF1-84B5-58B7556A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4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C0F6-CBDD-153B-F35F-A57F480F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EE585-7506-4A28-A89D-6A15D6C62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AD9B-30AC-0B23-EA3F-65565F63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2CAE-4D6E-49CA-A53E-47F4C635560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E4E0-7FB4-753C-F1C6-948CE05C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31D32-13B6-4E57-765F-68F2850A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7E43-0D9B-4FF1-84B5-58B7556A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5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4DE1-5AB0-9068-DC23-F65B885B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757D-9B30-C257-12A2-6DC7A0943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D82C-AE2F-9370-6AFD-DB7CDD22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2CAE-4D6E-49CA-A53E-47F4C635560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2564-E8F6-4281-B194-971BCBDD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E376E-3796-413B-9F63-A8554C49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7E43-0D9B-4FF1-84B5-58B7556A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020A-656F-8DA1-9A9C-0AD0B463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480A0-2B53-A743-1673-BD750F6CF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0ABDA-1B78-6665-5333-42C95A53B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DD311-456F-11CC-6A23-2671A58C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2CAE-4D6E-49CA-A53E-47F4C635560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F82A9-2EB0-0D03-EABE-FD6FC676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85A73-9986-A50B-CA43-F1FAB8CA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7E43-0D9B-4FF1-84B5-58B7556A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1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65D7-B133-7F82-E833-999C155B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89199-9C70-2CDB-3259-8E66D238A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ACAA8-3495-2459-2971-A4D0014D9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C4064-CECD-B187-B4BE-289143D0B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622D8-0734-B1A8-304C-DCDEC8299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5338A-069B-07BE-F04E-F4134153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2CAE-4D6E-49CA-A53E-47F4C635560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43122-6A1A-2AA5-7548-3EF8DBDA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8244E-7D47-E25A-91D1-0237D4C0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7E43-0D9B-4FF1-84B5-58B7556A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9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C9FA-FE97-8466-86CC-1C9F06D7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778DB-E61C-E36A-0F87-D45FD2C3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2CAE-4D6E-49CA-A53E-47F4C635560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47B62-27AC-C178-9873-282FEE66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52001-ACE4-6517-6995-E75B1CAD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7E43-0D9B-4FF1-84B5-58B7556A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0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9FC0C-229B-7611-0EB8-A5F3EC73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2CAE-4D6E-49CA-A53E-47F4C635560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10AA1-B427-CE52-81C0-0195C69F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41E64-1B08-5ACB-624F-DAC5B0C7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7E43-0D9B-4FF1-84B5-58B7556A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9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D33B-2A2B-8B15-918A-F11BA8C5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24E8-F54F-AFFC-C72B-6B20F91E6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6FBAC-73AB-0E26-ADB4-64FCD8701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31814-C1C8-07E6-EFF4-043C15D9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2CAE-4D6E-49CA-A53E-47F4C635560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CB84F-CAC0-3F01-125C-CA7C1F85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30EE2-40FF-6BD7-8EB0-A8484CD6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7E43-0D9B-4FF1-84B5-58B7556A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6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2410-22A1-2F2E-70FC-FF2BA8EF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4A30F-FCDC-77CF-CE98-70FB2556C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709E0-1A9C-27DE-EEF3-15A9A2EDD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1E225-C7F2-A869-AF00-63FD0BEA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2CAE-4D6E-49CA-A53E-47F4C635560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D19BC-526C-43FA-38D3-D77D4C0E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7048B-5A68-DAE4-2537-3C437871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7E43-0D9B-4FF1-84B5-58B7556A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5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D0C86-A363-AF78-0D47-C150E28B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FA674-278F-572C-6CC1-80F7A81AF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71DF-ECA2-2186-B492-4BD9BFC3C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2C2CAE-4D6E-49CA-A53E-47F4C635560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F7C81-1F8A-AE59-1BED-4538E6470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3CE22-710C-06A9-B795-C9702BA01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027E43-0D9B-4FF1-84B5-58B7556A5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9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3" name="Rectangle 232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855F6-315B-7CFC-551A-DA30A0BF572B}"/>
              </a:ext>
            </a:extLst>
          </p:cNvPr>
          <p:cNvSpPr txBox="1"/>
          <p:nvPr/>
        </p:nvSpPr>
        <p:spPr>
          <a:xfrm>
            <a:off x="4221803" y="1201002"/>
            <a:ext cx="7208197" cy="2779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Generative AI Experience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74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3" name="Rectangle 232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855F6-315B-7CFC-551A-DA30A0BF572B}"/>
              </a:ext>
            </a:extLst>
          </p:cNvPr>
          <p:cNvSpPr txBox="1"/>
          <p:nvPr/>
        </p:nvSpPr>
        <p:spPr>
          <a:xfrm>
            <a:off x="4221803" y="1201002"/>
            <a:ext cx="7208197" cy="2779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Generative AI Experience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9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n image of a speakeasy bar in a forest.">
            <a:extLst>
              <a:ext uri="{FF2B5EF4-FFF2-40B4-BE49-F238E27FC236}">
                <a16:creationId xmlns:a16="http://schemas.microsoft.com/office/drawing/2014/main" id="{5FE0F915-9DFB-153E-B0FE-9BB36E1CE2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a cosy speakeasy type of bar located deep in the woods, high above the ground and built into the branches of a tree, seen from a distance">
            <a:extLst>
              <a:ext uri="{FF2B5EF4-FFF2-40B4-BE49-F238E27FC236}">
                <a16:creationId xmlns:a16="http://schemas.microsoft.com/office/drawing/2014/main" id="{30141CF7-5C49-E62A-270F-13C937465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1700B6-C0D2-B97A-EAB1-EB527C3921E8}"/>
              </a:ext>
            </a:extLst>
          </p:cNvPr>
          <p:cNvSpPr txBox="1"/>
          <p:nvPr/>
        </p:nvSpPr>
        <p:spPr>
          <a:xfrm>
            <a:off x="7142921" y="1960728"/>
            <a:ext cx="4545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DESTINATION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4F1E4-E128-14A9-01B3-E6FEA52A975C}"/>
              </a:ext>
            </a:extLst>
          </p:cNvPr>
          <p:cNvSpPr txBox="1"/>
          <p:nvPr/>
        </p:nvSpPr>
        <p:spPr>
          <a:xfrm>
            <a:off x="7275443" y="1289347"/>
            <a:ext cx="2100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WELCOME 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BCD14-5B44-E542-D2ED-EBA8D073D8FD}"/>
              </a:ext>
            </a:extLst>
          </p:cNvPr>
          <p:cNvSpPr txBox="1"/>
          <p:nvPr/>
        </p:nvSpPr>
        <p:spPr>
          <a:xfrm>
            <a:off x="7275443" y="5754211"/>
            <a:ext cx="404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Created by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36128-8501-18F1-B99A-AE82848B188A}"/>
              </a:ext>
            </a:extLst>
          </p:cNvPr>
          <p:cNvSpPr txBox="1"/>
          <p:nvPr/>
        </p:nvSpPr>
        <p:spPr>
          <a:xfrm>
            <a:off x="7275443" y="6123543"/>
            <a:ext cx="404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name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9FADC9-6F01-841A-8CEE-E9B87F29B86F}"/>
              </a:ext>
            </a:extLst>
          </p:cNvPr>
          <p:cNvSpPr txBox="1"/>
          <p:nvPr/>
        </p:nvSpPr>
        <p:spPr>
          <a:xfrm>
            <a:off x="7142921" y="3493911"/>
            <a:ext cx="4545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Lorem ipsum dolor sit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amet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,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consectetur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adipiscing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elit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, sed do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eiusmod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tempor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incididunt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ut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 labore et dolore magna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aliqua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lipart sticky note 10 free Cliparts | Download images on Clipground 2023">
            <a:extLst>
              <a:ext uri="{FF2B5EF4-FFF2-40B4-BE49-F238E27FC236}">
                <a16:creationId xmlns:a16="http://schemas.microsoft.com/office/drawing/2014/main" id="{92E496C8-642E-7D80-8BAC-87C6CCEF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46" y="347361"/>
            <a:ext cx="4100507" cy="411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6AB3DB-FBFD-6408-C400-137683CF577C}"/>
              </a:ext>
            </a:extLst>
          </p:cNvPr>
          <p:cNvSpPr txBox="1"/>
          <p:nvPr/>
        </p:nvSpPr>
        <p:spPr>
          <a:xfrm>
            <a:off x="595771" y="1037066"/>
            <a:ext cx="30745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Do</a:t>
            </a:r>
          </a:p>
          <a:p>
            <a:r>
              <a:rPr lang="en-US" sz="1200" b="1" dirty="0"/>
              <a:t>2 Minutes</a:t>
            </a:r>
          </a:p>
          <a:p>
            <a:pPr marL="342900" indent="-342900">
              <a:buAutoNum type="arabicPeriod"/>
            </a:pPr>
            <a:r>
              <a:rPr lang="en-US" sz="1400" dirty="0"/>
              <a:t>Replace the image with your own </a:t>
            </a:r>
            <a:r>
              <a:rPr lang="en-US" sz="1400" b="1" dirty="0"/>
              <a:t>Hero Image</a:t>
            </a:r>
          </a:p>
          <a:p>
            <a:pPr marL="342900" indent="-342900">
              <a:buAutoNum type="arabicPeriod"/>
            </a:pPr>
            <a:r>
              <a:rPr lang="en-US" sz="1400" dirty="0"/>
              <a:t>Replace the </a:t>
            </a:r>
            <a:r>
              <a:rPr lang="en-US" sz="1400" b="1" dirty="0"/>
              <a:t>branded name of your destination </a:t>
            </a:r>
            <a:r>
              <a:rPr lang="en-US" sz="1400" dirty="0"/>
              <a:t>where it says </a:t>
            </a:r>
            <a:r>
              <a:rPr lang="en-US" sz="1400" i="1" dirty="0"/>
              <a:t>Destination Name</a:t>
            </a:r>
          </a:p>
          <a:p>
            <a:pPr marL="342900" indent="-342900">
              <a:buAutoNum type="arabicPeriod"/>
            </a:pPr>
            <a:r>
              <a:rPr lang="en-US" sz="1400" dirty="0"/>
              <a:t>Insert your </a:t>
            </a:r>
            <a:r>
              <a:rPr lang="en-US" sz="1400" b="1" dirty="0"/>
              <a:t>“branded tagline” </a:t>
            </a:r>
            <a:r>
              <a:rPr lang="en-US" sz="1400" dirty="0"/>
              <a:t>into the paragraph under the name</a:t>
            </a:r>
          </a:p>
          <a:p>
            <a:pPr marL="342900" indent="-342900">
              <a:buAutoNum type="arabicPeriod"/>
            </a:pPr>
            <a:r>
              <a:rPr lang="en-US" sz="1400" dirty="0"/>
              <a:t>Change the created by name to yours</a:t>
            </a:r>
          </a:p>
          <a:p>
            <a:pPr marL="342900" indent="-342900">
              <a:buAutoNum type="arabicPeriod"/>
            </a:pPr>
            <a:r>
              <a:rPr lang="en-US" sz="1400" dirty="0"/>
              <a:t>Delete and remove this sticky note</a:t>
            </a:r>
          </a:p>
        </p:txBody>
      </p:sp>
    </p:spTree>
    <p:extLst>
      <p:ext uri="{BB962C8B-B14F-4D97-AF65-F5344CB8AC3E}">
        <p14:creationId xmlns:p14="http://schemas.microsoft.com/office/powerpoint/2010/main" val="30727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hidden door in a hollow tree trunk that leads to a spiral staircase and a speakeasy bar in the branches of the tree">
            <a:extLst>
              <a:ext uri="{FF2B5EF4-FFF2-40B4-BE49-F238E27FC236}">
                <a16:creationId xmlns:a16="http://schemas.microsoft.com/office/drawing/2014/main" id="{88B45764-F192-448A-3E43-F4BB4D7D0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A3A980-7CA1-5D73-0B99-1C3CB4E13AA1}"/>
              </a:ext>
            </a:extLst>
          </p:cNvPr>
          <p:cNvSpPr txBox="1"/>
          <p:nvPr/>
        </p:nvSpPr>
        <p:spPr>
          <a:xfrm>
            <a:off x="7040872" y="1066234"/>
            <a:ext cx="352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Come on in…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CF5A0-1F57-9F44-9863-5F54EE3E8CD3}"/>
              </a:ext>
            </a:extLst>
          </p:cNvPr>
          <p:cNvSpPr txBox="1"/>
          <p:nvPr/>
        </p:nvSpPr>
        <p:spPr>
          <a:xfrm>
            <a:off x="7079388" y="1712565"/>
            <a:ext cx="47416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Lorem ipsum dolor sit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amet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consectetur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adipiscing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elit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, sed do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eiusmod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tempor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incididunt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ut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labore et dolore magna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aliqua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. Ut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enim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ad minim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veniam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quis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nostrud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exercitation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ullamco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laboris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nisi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ut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aliquip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ex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ea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commodo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consequat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. Duis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aute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irure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dolor in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reprehenderit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in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voluptate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velit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esse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cillum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dolore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eu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fugiat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nulla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pariatur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.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Excepteur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sint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occaecat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cupidatat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non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proident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, sunt in culpa qui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officia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deserunt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mollit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anim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id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est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laborum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Picture 2" descr="clipart sticky note 10 free Cliparts | Download images on Clipground 2023">
            <a:extLst>
              <a:ext uri="{FF2B5EF4-FFF2-40B4-BE49-F238E27FC236}">
                <a16:creationId xmlns:a16="http://schemas.microsoft.com/office/drawing/2014/main" id="{F04DC549-2D14-8A91-D21C-0128D344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46" y="347361"/>
            <a:ext cx="4100507" cy="411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BE7B3A-0155-F325-FC17-48FB0EAF2A90}"/>
              </a:ext>
            </a:extLst>
          </p:cNvPr>
          <p:cNvSpPr txBox="1"/>
          <p:nvPr/>
        </p:nvSpPr>
        <p:spPr>
          <a:xfrm>
            <a:off x="595771" y="1037066"/>
            <a:ext cx="307450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Do</a:t>
            </a:r>
          </a:p>
          <a:p>
            <a:r>
              <a:rPr lang="en-US" sz="1400" b="1" dirty="0"/>
              <a:t>1 Minute</a:t>
            </a:r>
          </a:p>
          <a:p>
            <a:pPr marL="342900" indent="-342900">
              <a:buAutoNum type="arabicPeriod"/>
            </a:pPr>
            <a:r>
              <a:rPr lang="en-US" sz="1400" dirty="0"/>
              <a:t>Replace the image with your own </a:t>
            </a:r>
            <a:r>
              <a:rPr lang="en-US" sz="1400" b="1" dirty="0"/>
              <a:t>Entrance Image</a:t>
            </a:r>
          </a:p>
          <a:p>
            <a:pPr marL="342900" indent="-342900">
              <a:buAutoNum type="arabicPeriod"/>
            </a:pPr>
            <a:r>
              <a:rPr lang="en-US" sz="1400" dirty="0"/>
              <a:t>Replace the lorem ipsum content with the description you generated. </a:t>
            </a:r>
          </a:p>
          <a:p>
            <a:pPr marL="342900" indent="-342900">
              <a:buAutoNum type="arabicPeriod"/>
            </a:pPr>
            <a:r>
              <a:rPr lang="en-US" sz="1400" dirty="0"/>
              <a:t>Delete and remove this sticky note</a:t>
            </a:r>
          </a:p>
        </p:txBody>
      </p:sp>
    </p:spTree>
    <p:extLst>
      <p:ext uri="{BB962C8B-B14F-4D97-AF65-F5344CB8AC3E}">
        <p14:creationId xmlns:p14="http://schemas.microsoft.com/office/powerpoint/2010/main" val="17617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A3A980-7CA1-5D73-0B99-1C3CB4E13AA1}"/>
              </a:ext>
            </a:extLst>
          </p:cNvPr>
          <p:cNvSpPr txBox="1"/>
          <p:nvPr/>
        </p:nvSpPr>
        <p:spPr>
          <a:xfrm>
            <a:off x="7040872" y="1066234"/>
            <a:ext cx="352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Perch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CF5A0-1F57-9F44-9863-5F54EE3E8CD3}"/>
              </a:ext>
            </a:extLst>
          </p:cNvPr>
          <p:cNvSpPr txBox="1"/>
          <p:nvPr/>
        </p:nvSpPr>
        <p:spPr>
          <a:xfrm>
            <a:off x="7079388" y="1712565"/>
            <a:ext cx="47416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Lorem ipsum dolor sit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amet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consectetur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adipiscing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elit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, sed do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eiusmod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tempor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incididunt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ut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labore et dolore magna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aliqua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. Ut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enim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ad minim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veniam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quis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nostrud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exercitation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ullamco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laboris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nisi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ut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aliquip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ex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ea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commodo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consequat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. Duis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aute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irure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dolor in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reprehenderit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in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voluptate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velit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esse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cillum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dolore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eu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fugiat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nulla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pariatur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.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Excepteur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sint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occaecat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cupidatat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non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proident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, sunt in culpa qui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officia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deserunt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mollit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anim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id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est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laborum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Picture 2" descr="A circular lounge area that is located at the top of the tree, offering a breathtaking view of the forest and the sky. The lounge area is furnished with soft cushions, blankets, and pillows, creating a comfortable and relaxing atmosphere. The lounge area is called the Star Gazer.">
            <a:extLst>
              <a:ext uri="{FF2B5EF4-FFF2-40B4-BE49-F238E27FC236}">
                <a16:creationId xmlns:a16="http://schemas.microsoft.com/office/drawing/2014/main" id="{5FC55B52-3851-4001-1F90-158031774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lipart sticky note 10 free Cliparts | Download images on Clipground 2023">
            <a:extLst>
              <a:ext uri="{FF2B5EF4-FFF2-40B4-BE49-F238E27FC236}">
                <a16:creationId xmlns:a16="http://schemas.microsoft.com/office/drawing/2014/main" id="{A2DD724C-3807-EB31-E5F9-888602FC3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46" y="347361"/>
            <a:ext cx="4100507" cy="411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D62C3E-1985-E3E6-E7D2-21E1D4A1E8FF}"/>
              </a:ext>
            </a:extLst>
          </p:cNvPr>
          <p:cNvSpPr txBox="1"/>
          <p:nvPr/>
        </p:nvSpPr>
        <p:spPr>
          <a:xfrm>
            <a:off x="595771" y="1037066"/>
            <a:ext cx="307450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Do</a:t>
            </a:r>
          </a:p>
          <a:p>
            <a:r>
              <a:rPr lang="en-US" sz="1400" b="1" dirty="0"/>
              <a:t>1 Minute</a:t>
            </a:r>
          </a:p>
          <a:p>
            <a:pPr marL="342900" indent="-342900">
              <a:buAutoNum type="arabicPeriod"/>
            </a:pPr>
            <a:r>
              <a:rPr lang="en-US" sz="1400" dirty="0"/>
              <a:t>Replace the image with one of </a:t>
            </a:r>
            <a:r>
              <a:rPr lang="en-US" sz="1400" b="1" dirty="0"/>
              <a:t>your Feature or Interior/Exterior Images</a:t>
            </a:r>
          </a:p>
          <a:p>
            <a:pPr marL="342900" indent="-342900">
              <a:buAutoNum type="arabicPeriod"/>
            </a:pPr>
            <a:r>
              <a:rPr lang="en-US" sz="1400" dirty="0"/>
              <a:t>Replace the lorem ipsum content with the description you generated for this feature or space</a:t>
            </a:r>
          </a:p>
          <a:p>
            <a:pPr marL="342900" indent="-342900">
              <a:buAutoNum type="arabicPeriod"/>
            </a:pPr>
            <a:r>
              <a:rPr lang="en-US" sz="1400" dirty="0"/>
              <a:t>Delete and remove this sticky note</a:t>
            </a:r>
          </a:p>
        </p:txBody>
      </p:sp>
    </p:spTree>
    <p:extLst>
      <p:ext uri="{BB962C8B-B14F-4D97-AF65-F5344CB8AC3E}">
        <p14:creationId xmlns:p14="http://schemas.microsoft.com/office/powerpoint/2010/main" val="192388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Library: a spacious room with bookshelves, sofas, armchairs, desks, fireplace, chess board, and piano">
            <a:extLst>
              <a:ext uri="{FF2B5EF4-FFF2-40B4-BE49-F238E27FC236}">
                <a16:creationId xmlns:a16="http://schemas.microsoft.com/office/drawing/2014/main" id="{BF80CA85-1F9E-E0E8-8EDA-28915A1B2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1128FE-D4BC-D05E-79C6-A7ED6358B572}"/>
              </a:ext>
            </a:extLst>
          </p:cNvPr>
          <p:cNvSpPr txBox="1"/>
          <p:nvPr/>
        </p:nvSpPr>
        <p:spPr>
          <a:xfrm>
            <a:off x="364375" y="1881378"/>
            <a:ext cx="479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Lorem ipsum dolor sit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amet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consectetur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adipiscing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elit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, sed do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eiusmod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tempor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incididunt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ut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labore et dolore magna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aliqua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. Ut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enim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ad minim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veniam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quis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nostrud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exercitation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ullamco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laboris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nisi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ut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aliquip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ex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ea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commodo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consequat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. Duis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aute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irure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dolor in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reprehenderit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in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voluptate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velit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esse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cillum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dolore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eu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fugiat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nulla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pariatur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.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Excepteur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sint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occaecat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cupidatat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non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proident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, sunt in culpa qui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officia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deserunt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mollit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anim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id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est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laborum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85271-048F-53F0-7ACA-BBAB13A38C0E}"/>
              </a:ext>
            </a:extLst>
          </p:cNvPr>
          <p:cNvSpPr txBox="1"/>
          <p:nvPr/>
        </p:nvSpPr>
        <p:spPr>
          <a:xfrm>
            <a:off x="364375" y="1066234"/>
            <a:ext cx="352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Library</a:t>
            </a:r>
          </a:p>
        </p:txBody>
      </p:sp>
      <p:pic>
        <p:nvPicPr>
          <p:cNvPr id="2" name="Picture 1" descr="clipart sticky note 10 free Cliparts | Download images on Clipground 2023">
            <a:extLst>
              <a:ext uri="{FF2B5EF4-FFF2-40B4-BE49-F238E27FC236}">
                <a16:creationId xmlns:a16="http://schemas.microsoft.com/office/drawing/2014/main" id="{4427CFCD-2C3F-1FC3-0F84-40A04A489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181" y="2520718"/>
            <a:ext cx="4100507" cy="411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4232AF-DF54-5B4D-F475-2A254D2C91C1}"/>
              </a:ext>
            </a:extLst>
          </p:cNvPr>
          <p:cNvSpPr txBox="1"/>
          <p:nvPr/>
        </p:nvSpPr>
        <p:spPr>
          <a:xfrm>
            <a:off x="8123006" y="3210423"/>
            <a:ext cx="30745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Do</a:t>
            </a:r>
          </a:p>
          <a:p>
            <a:r>
              <a:rPr lang="en-US" sz="1400" b="1" dirty="0"/>
              <a:t>1 Minute</a:t>
            </a:r>
          </a:p>
          <a:p>
            <a:pPr marL="342900" indent="-342900">
              <a:buAutoNum type="arabicPeriod"/>
            </a:pPr>
            <a:r>
              <a:rPr lang="en-US" sz="1400" dirty="0"/>
              <a:t>Replace the image with one of </a:t>
            </a:r>
            <a:r>
              <a:rPr lang="en-US" sz="1400" b="1" dirty="0"/>
              <a:t>your Feature or Interior/Exterior Images</a:t>
            </a:r>
          </a:p>
          <a:p>
            <a:pPr marL="342900" indent="-342900">
              <a:buAutoNum type="arabicPeriod"/>
            </a:pPr>
            <a:r>
              <a:rPr lang="en-US" sz="1400" dirty="0"/>
              <a:t>Replace the lorem ipsum content with the description you generated for this feature or space</a:t>
            </a:r>
          </a:p>
          <a:p>
            <a:pPr marL="342900" indent="-342900">
              <a:buAutoNum type="arabicPeriod"/>
            </a:pPr>
            <a:r>
              <a:rPr lang="en-US" sz="1400" dirty="0"/>
              <a:t>Delete and remove this sticky note</a:t>
            </a:r>
          </a:p>
          <a:p>
            <a:pPr marL="342900" indent="-342900">
              <a:buAutoNum type="arabicPeriod"/>
            </a:pPr>
            <a:r>
              <a:rPr lang="en-US" sz="1400" dirty="0"/>
              <a:t>Note: if you have more than two interior spaces, duplicate this slide </a:t>
            </a:r>
          </a:p>
        </p:txBody>
      </p:sp>
    </p:spTree>
    <p:extLst>
      <p:ext uri="{BB962C8B-B14F-4D97-AF65-F5344CB8AC3E}">
        <p14:creationId xmlns:p14="http://schemas.microsoft.com/office/powerpoint/2010/main" val="38799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orest Mushroom Soup">
            <a:extLst>
              <a:ext uri="{FF2B5EF4-FFF2-40B4-BE49-F238E27FC236}">
                <a16:creationId xmlns:a16="http://schemas.microsoft.com/office/drawing/2014/main" id="{35480235-6183-7E4C-D37E-0744CDD26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F016ED-32F6-67C7-9781-D2BB67D834B2}"/>
              </a:ext>
            </a:extLst>
          </p:cNvPr>
          <p:cNvSpPr txBox="1"/>
          <p:nvPr/>
        </p:nvSpPr>
        <p:spPr>
          <a:xfrm>
            <a:off x="7103163" y="1669344"/>
            <a:ext cx="47178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Lorem ipsum dolor sit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amet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consectetur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adipiscing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elit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, sed do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eiusmod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tempor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incididunt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ut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labore et dolore magna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aliqua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. Ut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enim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ad minim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veniam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quis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nostrud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exercitation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ullamco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laboris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nisi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ut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aliquip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ex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ea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commodo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consequat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. Duis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aute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irure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dolor in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reprehenderit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in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voluptate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velit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esse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cillum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dolore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eu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fugiat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nulla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pariatur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.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Excepteur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sint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occaecat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cupidatat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non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proident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, sunt in culpa qui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officia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deserunt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mollit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anim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id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est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laborum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425E3-6344-724E-A981-DDEA284769B7}"/>
              </a:ext>
            </a:extLst>
          </p:cNvPr>
          <p:cNvSpPr txBox="1"/>
          <p:nvPr/>
        </p:nvSpPr>
        <p:spPr>
          <a:xfrm>
            <a:off x="7103163" y="1066234"/>
            <a:ext cx="352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Menu</a:t>
            </a:r>
          </a:p>
        </p:txBody>
      </p:sp>
      <p:pic>
        <p:nvPicPr>
          <p:cNvPr id="5" name="Picture 4" descr="clipart sticky note 10 free Cliparts | Download images on Clipground 2023">
            <a:extLst>
              <a:ext uri="{FF2B5EF4-FFF2-40B4-BE49-F238E27FC236}">
                <a16:creationId xmlns:a16="http://schemas.microsoft.com/office/drawing/2014/main" id="{57AD1DFB-3CB1-B651-DA0D-FA5D43476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46" y="347361"/>
            <a:ext cx="4100507" cy="411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BFA0A8-D9EA-5A6D-5115-E25F62D4F634}"/>
              </a:ext>
            </a:extLst>
          </p:cNvPr>
          <p:cNvSpPr txBox="1"/>
          <p:nvPr/>
        </p:nvSpPr>
        <p:spPr>
          <a:xfrm>
            <a:off x="595771" y="1037066"/>
            <a:ext cx="307450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Do</a:t>
            </a:r>
          </a:p>
          <a:p>
            <a:r>
              <a:rPr lang="en-US" sz="1400" b="1" dirty="0"/>
              <a:t>1 Minute</a:t>
            </a:r>
          </a:p>
          <a:p>
            <a:pPr marL="342900" indent="-342900">
              <a:buAutoNum type="arabicPeriod"/>
            </a:pPr>
            <a:r>
              <a:rPr lang="en-US" sz="1400" dirty="0"/>
              <a:t>Replace the image with one of </a:t>
            </a:r>
            <a:r>
              <a:rPr lang="en-US" sz="1400" b="1" dirty="0"/>
              <a:t>your Food related image</a:t>
            </a:r>
          </a:p>
          <a:p>
            <a:pPr marL="342900" indent="-342900">
              <a:buAutoNum type="arabicPeriod"/>
            </a:pPr>
            <a:r>
              <a:rPr lang="en-US" sz="1400" dirty="0"/>
              <a:t>Replace the lorem ipsum content with the description you generated for your food. You could include all ideas if you want. </a:t>
            </a:r>
          </a:p>
          <a:p>
            <a:pPr marL="342900" indent="-342900">
              <a:buAutoNum type="arabicPeriod"/>
            </a:pPr>
            <a:r>
              <a:rPr lang="en-US" sz="1400" dirty="0"/>
              <a:t>Delete and remove this sticky note</a:t>
            </a:r>
          </a:p>
        </p:txBody>
      </p:sp>
    </p:spTree>
    <p:extLst>
      <p:ext uri="{BB962C8B-B14F-4D97-AF65-F5344CB8AC3E}">
        <p14:creationId xmlns:p14="http://schemas.microsoft.com/office/powerpoint/2010/main" val="36418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refreshing and fizzy drink made with gin, elderflower liqueur, lemon juice, and soda water. Served in a glass jar with a sprig of mint and some berries.">
            <a:extLst>
              <a:ext uri="{FF2B5EF4-FFF2-40B4-BE49-F238E27FC236}">
                <a16:creationId xmlns:a16="http://schemas.microsoft.com/office/drawing/2014/main" id="{22F0CE7F-D67E-DD02-4FA9-2931D21E9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1128FE-D4BC-D05E-79C6-A7ED6358B572}"/>
              </a:ext>
            </a:extLst>
          </p:cNvPr>
          <p:cNvSpPr txBox="1"/>
          <p:nvPr/>
        </p:nvSpPr>
        <p:spPr>
          <a:xfrm>
            <a:off x="364375" y="1881378"/>
            <a:ext cx="479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Lorem ipsum dolor sit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amet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consectetur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adipiscing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elit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, sed do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eiusmod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tempor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incididunt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ut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labore et dolore magna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aliqua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. Ut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enim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ad minim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veniam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quis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nostrud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exercitation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ullamco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laboris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nisi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ut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aliquip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ex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ea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commodo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consequat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. Duis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aute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irure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dolor in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reprehenderit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in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voluptate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velit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esse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cillum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dolore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eu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fugiat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nulla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pariatur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.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Excepteur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sint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occaecat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cupidatat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non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proident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, sunt in culpa qui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officia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deserunt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mollit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anim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id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est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</a:rPr>
              <a:t>laborum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</a:rPr>
              <a:t>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85271-048F-53F0-7ACA-BBAB13A38C0E}"/>
              </a:ext>
            </a:extLst>
          </p:cNvPr>
          <p:cNvSpPr txBox="1"/>
          <p:nvPr/>
        </p:nvSpPr>
        <p:spPr>
          <a:xfrm>
            <a:off x="364375" y="1066234"/>
            <a:ext cx="352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Signature Drink</a:t>
            </a:r>
          </a:p>
        </p:txBody>
      </p:sp>
      <p:pic>
        <p:nvPicPr>
          <p:cNvPr id="3" name="Picture 2" descr="clipart sticky note 10 free Cliparts | Download images on Clipground 2023">
            <a:extLst>
              <a:ext uri="{FF2B5EF4-FFF2-40B4-BE49-F238E27FC236}">
                <a16:creationId xmlns:a16="http://schemas.microsoft.com/office/drawing/2014/main" id="{12069C0D-ACED-5287-D292-823F6D7FA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413" y="365125"/>
            <a:ext cx="4100507" cy="411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1638DB-C1C3-07D6-578D-9924A58E1386}"/>
              </a:ext>
            </a:extLst>
          </p:cNvPr>
          <p:cNvSpPr txBox="1"/>
          <p:nvPr/>
        </p:nvSpPr>
        <p:spPr>
          <a:xfrm>
            <a:off x="5671238" y="1054830"/>
            <a:ext cx="30745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Do</a:t>
            </a:r>
          </a:p>
          <a:p>
            <a:r>
              <a:rPr lang="en-US" sz="1400" b="1" dirty="0"/>
              <a:t>1 Minute</a:t>
            </a:r>
          </a:p>
          <a:p>
            <a:pPr marL="342900" indent="-342900">
              <a:buAutoNum type="arabicPeriod"/>
            </a:pPr>
            <a:r>
              <a:rPr lang="en-US" sz="1400" dirty="0"/>
              <a:t>Replace the image with one of </a:t>
            </a:r>
            <a:r>
              <a:rPr lang="en-US" sz="1400" b="1" dirty="0"/>
              <a:t>your Signature Drink Image</a:t>
            </a:r>
          </a:p>
          <a:p>
            <a:pPr marL="342900" indent="-342900">
              <a:buAutoNum type="arabicPeriod"/>
            </a:pPr>
            <a:r>
              <a:rPr lang="en-US" sz="1400" dirty="0"/>
              <a:t>Replace the lorem ipsum content with the description you generated for your food. </a:t>
            </a:r>
          </a:p>
          <a:p>
            <a:pPr marL="342900" indent="-342900">
              <a:buAutoNum type="arabicPeriod"/>
            </a:pPr>
            <a:r>
              <a:rPr lang="en-US" sz="1400" dirty="0"/>
              <a:t>Delete and remove this sticky note</a:t>
            </a:r>
          </a:p>
        </p:txBody>
      </p:sp>
    </p:spTree>
    <p:extLst>
      <p:ext uri="{BB962C8B-B14F-4D97-AF65-F5344CB8AC3E}">
        <p14:creationId xmlns:p14="http://schemas.microsoft.com/office/powerpoint/2010/main" val="80120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0178BF-B044-7D8F-0D2C-F81ECCAAE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5" y="1199011"/>
            <a:ext cx="9329532" cy="5098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45E60D-8F59-627B-6800-98E20C1D3B7D}"/>
              </a:ext>
            </a:extLst>
          </p:cNvPr>
          <p:cNvSpPr txBox="1"/>
          <p:nvPr/>
        </p:nvSpPr>
        <p:spPr>
          <a:xfrm>
            <a:off x="583094" y="365125"/>
            <a:ext cx="6202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Musical Playlist</a:t>
            </a:r>
          </a:p>
        </p:txBody>
      </p:sp>
      <p:pic>
        <p:nvPicPr>
          <p:cNvPr id="2" name="Picture 1" descr="clipart sticky note 10 free Cliparts | Download images on Clipground 2023">
            <a:extLst>
              <a:ext uri="{FF2B5EF4-FFF2-40B4-BE49-F238E27FC236}">
                <a16:creationId xmlns:a16="http://schemas.microsoft.com/office/drawing/2014/main" id="{1CC78A75-53A5-686C-C430-013A2169E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373" y="2179374"/>
            <a:ext cx="4100507" cy="411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F09019-140B-ACE2-4752-EB58CF1BB5F9}"/>
              </a:ext>
            </a:extLst>
          </p:cNvPr>
          <p:cNvSpPr txBox="1"/>
          <p:nvPr/>
        </p:nvSpPr>
        <p:spPr>
          <a:xfrm>
            <a:off x="8087198" y="2869079"/>
            <a:ext cx="30745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Do</a:t>
            </a:r>
          </a:p>
          <a:p>
            <a:r>
              <a:rPr lang="en-US" sz="1400" b="1" dirty="0"/>
              <a:t>1 Minute</a:t>
            </a:r>
          </a:p>
          <a:p>
            <a:pPr marL="342900" indent="-342900">
              <a:buAutoNum type="arabicPeriod"/>
            </a:pPr>
            <a:r>
              <a:rPr lang="en-US" sz="1400" dirty="0"/>
              <a:t>Snap an image of the playlist that was created for you. Replace the image here wit that. 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dirty="0"/>
              <a:t>Delete and remove this sticky note</a:t>
            </a:r>
          </a:p>
        </p:txBody>
      </p:sp>
    </p:spTree>
    <p:extLst>
      <p:ext uri="{BB962C8B-B14F-4D97-AF65-F5344CB8AC3E}">
        <p14:creationId xmlns:p14="http://schemas.microsoft.com/office/powerpoint/2010/main" val="19215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n image of a speakeasy bar in a forest.">
            <a:extLst>
              <a:ext uri="{FF2B5EF4-FFF2-40B4-BE49-F238E27FC236}">
                <a16:creationId xmlns:a16="http://schemas.microsoft.com/office/drawing/2014/main" id="{5FE0F915-9DFB-153E-B0FE-9BB36E1CE2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700B6-C0D2-B97A-EAB1-EB527C3921E8}"/>
              </a:ext>
            </a:extLst>
          </p:cNvPr>
          <p:cNvSpPr txBox="1"/>
          <p:nvPr/>
        </p:nvSpPr>
        <p:spPr>
          <a:xfrm>
            <a:off x="3564835" y="2400129"/>
            <a:ext cx="506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DESTINATION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BCD14-5B44-E542-D2ED-EBA8D073D8FD}"/>
              </a:ext>
            </a:extLst>
          </p:cNvPr>
          <p:cNvSpPr txBox="1"/>
          <p:nvPr/>
        </p:nvSpPr>
        <p:spPr>
          <a:xfrm>
            <a:off x="5102087" y="3276600"/>
            <a:ext cx="404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Created by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36128-8501-18F1-B99A-AE82848B188A}"/>
              </a:ext>
            </a:extLst>
          </p:cNvPr>
          <p:cNvSpPr txBox="1"/>
          <p:nvPr/>
        </p:nvSpPr>
        <p:spPr>
          <a:xfrm>
            <a:off x="4850296" y="3645932"/>
            <a:ext cx="176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name here</a:t>
            </a:r>
          </a:p>
        </p:txBody>
      </p:sp>
      <p:pic>
        <p:nvPicPr>
          <p:cNvPr id="2" name="Picture 1" descr="clipart sticky note 10 free Cliparts | Download images on Clipground 2023">
            <a:extLst>
              <a:ext uri="{FF2B5EF4-FFF2-40B4-BE49-F238E27FC236}">
                <a16:creationId xmlns:a16="http://schemas.microsoft.com/office/drawing/2014/main" id="{972D696A-931F-27BA-3635-E0F622675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546" y="2424633"/>
            <a:ext cx="4100507" cy="411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22005F-FC32-429F-E664-5AC6F1D8A78C}"/>
              </a:ext>
            </a:extLst>
          </p:cNvPr>
          <p:cNvSpPr txBox="1"/>
          <p:nvPr/>
        </p:nvSpPr>
        <p:spPr>
          <a:xfrm>
            <a:off x="7945371" y="3114338"/>
            <a:ext cx="30745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Do</a:t>
            </a:r>
          </a:p>
          <a:p>
            <a:r>
              <a:rPr lang="en-US" b="1" dirty="0"/>
              <a:t>Slide is optional!</a:t>
            </a:r>
          </a:p>
          <a:p>
            <a:r>
              <a:rPr lang="en-US" sz="1400" b="1" dirty="0"/>
              <a:t>1 Minute</a:t>
            </a:r>
          </a:p>
          <a:p>
            <a:pPr marL="342900" indent="-342900">
              <a:buAutoNum type="arabicPeriod"/>
            </a:pPr>
            <a:r>
              <a:rPr lang="en-US" sz="1400" dirty="0"/>
              <a:t>Put in the name of your Destination where it says Destination Name 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dirty="0"/>
              <a:t>Replace your name under the Created by</a:t>
            </a:r>
          </a:p>
          <a:p>
            <a:pPr marL="342900" indent="-342900">
              <a:buAutoNum type="arabicPeriod"/>
            </a:pPr>
            <a:r>
              <a:rPr lang="en-US" sz="1400" dirty="0"/>
              <a:t>Delete and remove this sticky note</a:t>
            </a:r>
          </a:p>
        </p:txBody>
      </p:sp>
    </p:spTree>
    <p:extLst>
      <p:ext uri="{BB962C8B-B14F-4D97-AF65-F5344CB8AC3E}">
        <p14:creationId xmlns:p14="http://schemas.microsoft.com/office/powerpoint/2010/main" val="425837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793b53e5-497a-4673-84e6-5bc609ecca57" xsi:nil="true"/>
    <_ip_UnifiedCompliancePolicyProperties xmlns="http://schemas.microsoft.com/sharepoint/v3" xsi:nil="true"/>
    <lcf76f155ced4ddcb4097134ff3c332f xmlns="793b53e5-497a-4673-84e6-5bc609ecca57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A7936E72862E4CAED2C96F7ADD5D14" ma:contentTypeVersion="23" ma:contentTypeDescription="Create a new document." ma:contentTypeScope="" ma:versionID="e808ee8f98d4c44924509a76f2aff667">
  <xsd:schema xmlns:xsd="http://www.w3.org/2001/XMLSchema" xmlns:xs="http://www.w3.org/2001/XMLSchema" xmlns:p="http://schemas.microsoft.com/office/2006/metadata/properties" xmlns:ns1="http://schemas.microsoft.com/sharepoint/v3" xmlns:ns2="6a72bcc4-a853-4222-92b9-4084c3358c08" xmlns:ns3="793b53e5-497a-4673-84e6-5bc609ecca57" xmlns:ns4="230e9df3-be65-4c73-a93b-d1236ebd677e" targetNamespace="http://schemas.microsoft.com/office/2006/metadata/properties" ma:root="true" ma:fieldsID="b50efbce9289491a9afb9c06895f66d1" ns1:_="" ns2:_="" ns3:_="" ns4:_="">
    <xsd:import namespace="http://schemas.microsoft.com/sharepoint/v3"/>
    <xsd:import namespace="6a72bcc4-a853-4222-92b9-4084c3358c08"/>
    <xsd:import namespace="793b53e5-497a-4673-84e6-5bc609ecca57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SearchProperties" minOccurs="0"/>
                <xsd:element ref="ns3:MediaServiceDocTag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72bcc4-a853-4222-92b9-4084c3358c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b53e5-497a-4673-84e6-5bc609ecca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9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7" nillable="true" ma:displayName="Taxonomy Catch All Column" ma:hidden="true" ma:list="{333e6be5-7eaf-421b-a576-84c6d02c15d7}" ma:internalName="TaxCatchAll" ma:showField="CatchAllData" ma:web="6a72bcc4-a853-4222-92b9-4084c3358c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76E19-D1DB-4485-8CA5-924324ADEF53}">
  <ds:schemaRefs>
    <ds:schemaRef ds:uri="http://purl.org/dc/dcmitype/"/>
    <ds:schemaRef ds:uri="http://schemas.microsoft.com/office/2006/documentManagement/types"/>
    <ds:schemaRef ds:uri="793b53e5-497a-4673-84e6-5bc609ecca57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230e9df3-be65-4c73-a93b-d1236ebd677e"/>
    <ds:schemaRef ds:uri="http://www.w3.org/XML/1998/namespace"/>
    <ds:schemaRef ds:uri="6a72bcc4-a853-4222-92b9-4084c3358c08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C396552-B1DB-4B98-9E69-7A45A47CBF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a72bcc4-a853-4222-92b9-4084c3358c08"/>
    <ds:schemaRef ds:uri="793b53e5-497a-4673-84e6-5bc609ecca57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7FFF16-D09C-4BF5-95C7-20469752CEF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4416</TotalTime>
  <Words>749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Stacey Mulcahy</dc:creator>
  <cp:lastModifiedBy>Gildardo Rojas Nandayapa</cp:lastModifiedBy>
  <cp:revision>3</cp:revision>
  <dcterms:created xsi:type="dcterms:W3CDTF">2023-07-18T19:13:48Z</dcterms:created>
  <dcterms:modified xsi:type="dcterms:W3CDTF">2024-02-26T05:35:52Z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0x01010090A7936E72862E4CAED2C96F7ADD5D14</vt:lpwstr>
  </property>
  <property fmtid="{D5CDD505-2E9C-101B-9397-08002B2CF9AE}" pid="3" name="MediaServiceImageTags">
    <vt:lpwstr/>
  </property>
</Properties>
</file>