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92" r:id="rId5"/>
    <p:sldId id="276" r:id="rId6"/>
    <p:sldId id="281" r:id="rId7"/>
    <p:sldId id="293" r:id="rId8"/>
    <p:sldId id="295" r:id="rId9"/>
    <p:sldId id="28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634"/>
  </p:normalViewPr>
  <p:slideViewPr>
    <p:cSldViewPr snapToGrid="0" showGuides="1">
      <p:cViewPr varScale="1">
        <p:scale>
          <a:sx n="101" d="100"/>
          <a:sy n="101" d="100"/>
        </p:scale>
        <p:origin x="114" y="396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2/5/2023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46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PK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zh-CN" dirty="0"/>
              <a:t>R-Mail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6" y="4172083"/>
            <a:ext cx="2534406" cy="1609191"/>
          </a:xfrm>
        </p:spPr>
        <p:txBody>
          <a:bodyPr/>
          <a:lstStyle/>
          <a:p>
            <a:r>
              <a:rPr lang="sk-SK" dirty="0"/>
              <a:t>Martin Šepeľa</a:t>
            </a:r>
          </a:p>
          <a:p>
            <a:r>
              <a:rPr lang="sk-SK" dirty="0"/>
              <a:t>Kamil Fňukal</a:t>
            </a:r>
          </a:p>
          <a:p>
            <a:r>
              <a:rPr lang="sk-SK" dirty="0"/>
              <a:t>Radovan </a:t>
            </a:r>
            <a:r>
              <a:rPr lang="sk-SK" dirty="0" err="1"/>
              <a:t>Hančuľák</a:t>
            </a:r>
            <a:endParaRPr lang="sk-SK" dirty="0"/>
          </a:p>
          <a:p>
            <a:r>
              <a:rPr lang="sk-SK" dirty="0"/>
              <a:t>Dominik </a:t>
            </a:r>
            <a:r>
              <a:rPr lang="sk-SK" dirty="0" err="1"/>
              <a:t>Lašo</a:t>
            </a:r>
            <a:endParaRPr lang="en-US" dirty="0"/>
          </a:p>
        </p:txBody>
      </p:sp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5" name="Picture Placeholder 4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1F399CFE-0C79-9EB8-FAF5-201404B48B45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4"/>
          <a:srcRect l="6518" r="65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zh-CN" dirty="0"/>
              <a:t>Zadanie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3435546"/>
            <a:ext cx="4260180" cy="2489004"/>
          </a:xfrm>
        </p:spPr>
        <p:txBody>
          <a:bodyPr/>
          <a:lstStyle/>
          <a:p>
            <a:r>
              <a:rPr lang="en-GB" b="0" i="0" dirty="0" err="1">
                <a:effectLst/>
                <a:latin typeface="Open Sans" panose="020B0606030504020204" pitchFamily="34" charset="0"/>
              </a:rPr>
              <a:t>Vytvorte</a:t>
            </a:r>
            <a:r>
              <a:rPr lang="en-GB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effectLst/>
                <a:latin typeface="Open Sans" panose="020B0606030504020204" pitchFamily="34" charset="0"/>
              </a:rPr>
              <a:t>emailový</a:t>
            </a:r>
            <a:r>
              <a:rPr lang="en-GB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effectLst/>
                <a:latin typeface="Open Sans" panose="020B0606030504020204" pitchFamily="34" charset="0"/>
              </a:rPr>
              <a:t>klient</a:t>
            </a:r>
            <a:r>
              <a:rPr lang="en-GB" b="0" i="0" dirty="0">
                <a:effectLst/>
                <a:latin typeface="Open Sans" panose="020B0606030504020204" pitchFamily="34" charset="0"/>
              </a:rPr>
              <a:t> v </a:t>
            </a:r>
            <a:r>
              <a:rPr lang="en-GB" b="0" i="0" dirty="0" err="1">
                <a:effectLst/>
                <a:latin typeface="Open Sans" panose="020B0606030504020204" pitchFamily="34" charset="0"/>
              </a:rPr>
              <a:t>Ruste</a:t>
            </a:r>
            <a:r>
              <a:rPr lang="en-GB" b="0" i="0" dirty="0">
                <a:effectLst/>
                <a:latin typeface="Open Sans" panose="020B0606030504020204" pitchFamily="34" charset="0"/>
              </a:rPr>
              <a:t>, </a:t>
            </a:r>
            <a:r>
              <a:rPr lang="en-GB" b="0" i="0" dirty="0" err="1">
                <a:effectLst/>
                <a:latin typeface="Open Sans" panose="020B0606030504020204" pitchFamily="34" charset="0"/>
              </a:rPr>
              <a:t>ktorý</a:t>
            </a:r>
            <a:r>
              <a:rPr lang="en-GB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effectLst/>
                <a:latin typeface="Open Sans" panose="020B0606030504020204" pitchFamily="34" charset="0"/>
              </a:rPr>
              <a:t>bude</a:t>
            </a:r>
            <a:r>
              <a:rPr lang="en-GB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effectLst/>
                <a:latin typeface="Open Sans" panose="020B0606030504020204" pitchFamily="34" charset="0"/>
              </a:rPr>
              <a:t>podporovať</a:t>
            </a:r>
            <a:r>
              <a:rPr lang="en-GB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effectLst/>
                <a:latin typeface="Open Sans" panose="020B0606030504020204" pitchFamily="34" charset="0"/>
              </a:rPr>
              <a:t>protokol</a:t>
            </a:r>
            <a:r>
              <a:rPr lang="en-GB" b="0" i="0" dirty="0">
                <a:effectLst/>
                <a:latin typeface="Open Sans" panose="020B0606030504020204" pitchFamily="34" charset="0"/>
              </a:rPr>
              <a:t> POP3 </a:t>
            </a:r>
            <a:r>
              <a:rPr lang="en-GB" b="0" i="0" dirty="0" err="1">
                <a:effectLst/>
                <a:latin typeface="Open Sans" panose="020B0606030504020204" pitchFamily="34" charset="0"/>
              </a:rPr>
              <a:t>alebo</a:t>
            </a:r>
            <a:r>
              <a:rPr lang="en-GB" b="0" i="0" dirty="0">
                <a:effectLst/>
                <a:latin typeface="Open Sans" panose="020B0606030504020204" pitchFamily="34" charset="0"/>
              </a:rPr>
              <a:t> IMAP (</a:t>
            </a:r>
            <a:r>
              <a:rPr lang="en-GB" b="0" i="0" dirty="0" err="1">
                <a:effectLst/>
                <a:latin typeface="Open Sans" panose="020B0606030504020204" pitchFamily="34" charset="0"/>
              </a:rPr>
              <a:t>stačí</a:t>
            </a:r>
            <a:r>
              <a:rPr lang="en-GB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effectLst/>
                <a:latin typeface="Open Sans" panose="020B0606030504020204" pitchFamily="34" charset="0"/>
              </a:rPr>
              <a:t>jeden</a:t>
            </a:r>
            <a:r>
              <a:rPr lang="en-GB" b="0" i="0" dirty="0">
                <a:effectLst/>
                <a:latin typeface="Open Sans" panose="020B0606030504020204" pitchFamily="34" charset="0"/>
              </a:rPr>
              <a:t> z </a:t>
            </a:r>
            <a:r>
              <a:rPr lang="en-GB" b="0" i="0" dirty="0" err="1">
                <a:effectLst/>
                <a:latin typeface="Open Sans" panose="020B0606030504020204" pitchFamily="34" charset="0"/>
              </a:rPr>
              <a:t>nich</a:t>
            </a:r>
            <a:r>
              <a:rPr lang="en-GB" b="0" i="0" dirty="0">
                <a:effectLst/>
                <a:latin typeface="Open Sans" panose="020B0606030504020204" pitchFamily="34" charset="0"/>
              </a:rPr>
              <a:t>, </a:t>
            </a:r>
            <a:r>
              <a:rPr lang="en-GB" b="0" i="0" dirty="0" err="1">
                <a:effectLst/>
                <a:latin typeface="Open Sans" panose="020B0606030504020204" pitchFamily="34" charset="0"/>
              </a:rPr>
              <a:t>výber</a:t>
            </a:r>
            <a:r>
              <a:rPr lang="en-GB" b="0" i="0" dirty="0">
                <a:effectLst/>
                <a:latin typeface="Open Sans" panose="020B0606030504020204" pitchFamily="34" charset="0"/>
              </a:rPr>
              <a:t> je </a:t>
            </a:r>
            <a:r>
              <a:rPr lang="en-GB" b="0" i="0" dirty="0" err="1">
                <a:effectLst/>
                <a:latin typeface="Open Sans" panose="020B0606030504020204" pitchFamily="34" charset="0"/>
              </a:rPr>
              <a:t>na</a:t>
            </a:r>
            <a:r>
              <a:rPr lang="en-GB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effectLst/>
                <a:latin typeface="Open Sans" panose="020B0606030504020204" pitchFamily="34" charset="0"/>
              </a:rPr>
              <a:t>vás</a:t>
            </a:r>
            <a:r>
              <a:rPr lang="en-GB" b="0" i="0" dirty="0">
                <a:effectLst/>
                <a:latin typeface="Open Sans" panose="020B0606030504020204" pitchFamily="34" charset="0"/>
              </a:rPr>
              <a:t>), </a:t>
            </a:r>
            <a:r>
              <a:rPr lang="en-GB" b="0" i="0" dirty="0" err="1">
                <a:effectLst/>
                <a:latin typeface="Open Sans" panose="020B0606030504020204" pitchFamily="34" charset="0"/>
              </a:rPr>
              <a:t>protokoly</a:t>
            </a:r>
            <a:r>
              <a:rPr lang="en-GB" b="0" i="0" dirty="0">
                <a:effectLst/>
                <a:latin typeface="Open Sans" panose="020B0606030504020204" pitchFamily="34" charset="0"/>
              </a:rPr>
              <a:t> SMTP, </a:t>
            </a:r>
            <a:r>
              <a:rPr lang="en-GB" b="0" i="0" dirty="0" err="1">
                <a:effectLst/>
                <a:latin typeface="Open Sans" panose="020B0606030504020204" pitchFamily="34" charset="0"/>
              </a:rPr>
              <a:t>bude</a:t>
            </a:r>
            <a:r>
              <a:rPr lang="en-GB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effectLst/>
                <a:latin typeface="Open Sans" panose="020B0606030504020204" pitchFamily="34" charset="0"/>
              </a:rPr>
              <a:t>podporovať</a:t>
            </a:r>
            <a:r>
              <a:rPr lang="en-GB" b="0" i="0" dirty="0">
                <a:effectLst/>
                <a:latin typeface="Open Sans" panose="020B0606030504020204" pitchFamily="34" charset="0"/>
              </a:rPr>
              <a:t> TLS a </a:t>
            </a:r>
            <a:r>
              <a:rPr lang="en-GB" b="0" i="0" dirty="0" err="1">
                <a:effectLst/>
                <a:latin typeface="Open Sans" panose="020B0606030504020204" pitchFamily="34" charset="0"/>
              </a:rPr>
              <a:t>bude</a:t>
            </a:r>
            <a:r>
              <a:rPr lang="en-GB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effectLst/>
                <a:latin typeface="Open Sans" panose="020B0606030504020204" pitchFamily="34" charset="0"/>
              </a:rPr>
              <a:t>mať</a:t>
            </a:r>
            <a:r>
              <a:rPr lang="en-GB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effectLst/>
                <a:latin typeface="Open Sans" panose="020B0606030504020204" pitchFamily="34" charset="0"/>
              </a:rPr>
              <a:t>grafické</a:t>
            </a:r>
            <a:r>
              <a:rPr lang="en-GB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effectLst/>
                <a:latin typeface="Open Sans" panose="020B0606030504020204" pitchFamily="34" charset="0"/>
              </a:rPr>
              <a:t>rozhranie</a:t>
            </a:r>
            <a:r>
              <a:rPr lang="en-GB" b="0" i="0" dirty="0">
                <a:effectLst/>
                <a:latin typeface="Open Sans" panose="020B0606030504020204" pitchFamily="34" charset="0"/>
              </a:rPr>
              <a:t>.</a:t>
            </a:r>
            <a:endParaRPr lang="en-US" dirty="0"/>
          </a:p>
          <a:p>
            <a:r>
              <a:rPr lang="sk-SK" b="0" i="0" dirty="0">
                <a:effectLst/>
                <a:latin typeface="Open Sans" panose="020B0606030504020204" pitchFamily="34" charset="0"/>
              </a:rPr>
              <a:t>K</a:t>
            </a:r>
            <a:r>
              <a:rPr lang="en-GB" b="0" i="0" dirty="0" err="1">
                <a:effectLst/>
                <a:latin typeface="Open Sans" panose="020B0606030504020204" pitchFamily="34" charset="0"/>
              </a:rPr>
              <a:t>onkrétna</a:t>
            </a:r>
            <a:r>
              <a:rPr lang="en-GB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effectLst/>
                <a:latin typeface="Open Sans" panose="020B0606030504020204" pitchFamily="34" charset="0"/>
              </a:rPr>
              <a:t>podoba</a:t>
            </a:r>
            <a:r>
              <a:rPr lang="en-GB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effectLst/>
                <a:latin typeface="Open Sans" panose="020B0606030504020204" pitchFamily="34" charset="0"/>
              </a:rPr>
              <a:t>grafického</a:t>
            </a:r>
            <a:r>
              <a:rPr lang="en-GB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effectLst/>
                <a:latin typeface="Open Sans" panose="020B0606030504020204" pitchFamily="34" charset="0"/>
              </a:rPr>
              <a:t>rozhrania</a:t>
            </a:r>
            <a:r>
              <a:rPr lang="en-GB" b="0" i="0" dirty="0">
                <a:effectLst/>
                <a:latin typeface="Open Sans" panose="020B0606030504020204" pitchFamily="34" charset="0"/>
              </a:rPr>
              <a:t> je </a:t>
            </a:r>
            <a:r>
              <a:rPr lang="en-GB" b="0" i="0" dirty="0" err="1">
                <a:effectLst/>
                <a:latin typeface="Open Sans" panose="020B0606030504020204" pitchFamily="34" charset="0"/>
              </a:rPr>
              <a:t>na</a:t>
            </a:r>
            <a:r>
              <a:rPr lang="en-GB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effectLst/>
                <a:latin typeface="Open Sans" panose="020B0606030504020204" pitchFamily="34" charset="0"/>
              </a:rPr>
              <a:t>vás</a:t>
            </a:r>
            <a:r>
              <a:rPr lang="en-GB" b="0" i="0" dirty="0">
                <a:effectLst/>
                <a:latin typeface="Open Sans" panose="020B0606030504020204" pitchFamily="34" charset="0"/>
              </a:rPr>
              <a:t>. </a:t>
            </a:r>
            <a:r>
              <a:rPr lang="en-GB" b="0" i="0" dirty="0" err="1">
                <a:effectLst/>
                <a:latin typeface="Open Sans" panose="020B0606030504020204" pitchFamily="34" charset="0"/>
              </a:rPr>
              <a:t>Inkorporujte</a:t>
            </a:r>
            <a:r>
              <a:rPr lang="en-GB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effectLst/>
                <a:latin typeface="Open Sans" panose="020B0606030504020204" pitchFamily="34" charset="0"/>
              </a:rPr>
              <a:t>aj</a:t>
            </a:r>
            <a:r>
              <a:rPr lang="en-GB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effectLst/>
                <a:latin typeface="Open Sans" panose="020B0606030504020204" pitchFamily="34" charset="0"/>
              </a:rPr>
              <a:t>vykresľovanie</a:t>
            </a:r>
            <a:r>
              <a:rPr lang="en-GB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effectLst/>
                <a:latin typeface="Open Sans" panose="020B0606030504020204" pitchFamily="34" charset="0"/>
              </a:rPr>
              <a:t>natívnych</a:t>
            </a:r>
            <a:r>
              <a:rPr lang="en-GB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effectLst/>
                <a:latin typeface="Open Sans" panose="020B0606030504020204" pitchFamily="34" charset="0"/>
              </a:rPr>
              <a:t>notifikácií</a:t>
            </a:r>
            <a:r>
              <a:rPr lang="en-GB" b="0" i="0" dirty="0">
                <a:effectLst/>
                <a:latin typeface="Open Sans" panose="020B0606030504020204" pitchFamily="34" charset="0"/>
              </a:rPr>
              <a:t> (</a:t>
            </a:r>
            <a:r>
              <a:rPr lang="en-GB" b="0" i="0" dirty="0" err="1">
                <a:effectLst/>
                <a:latin typeface="Open Sans" panose="020B0606030504020204" pitchFamily="34" charset="0"/>
              </a:rPr>
              <a:t>stačí</a:t>
            </a:r>
            <a:r>
              <a:rPr lang="en-GB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effectLst/>
                <a:latin typeface="Open Sans" panose="020B0606030504020204" pitchFamily="34" charset="0"/>
              </a:rPr>
              <a:t>počas</a:t>
            </a:r>
            <a:r>
              <a:rPr lang="en-GB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effectLst/>
                <a:latin typeface="Open Sans" panose="020B0606030504020204" pitchFamily="34" charset="0"/>
              </a:rPr>
              <a:t>behu</a:t>
            </a:r>
            <a:r>
              <a:rPr lang="en-GB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effectLst/>
                <a:latin typeface="Open Sans" panose="020B0606030504020204" pitchFamily="34" charset="0"/>
              </a:rPr>
              <a:t>aplikácie</a:t>
            </a:r>
            <a:r>
              <a:rPr lang="en-GB" b="0" i="0" dirty="0">
                <a:effectLst/>
                <a:latin typeface="Open Sans" panose="020B0606030504020204" pitchFamily="34" charset="0"/>
              </a:rPr>
              <a:t>, </a:t>
            </a:r>
            <a:r>
              <a:rPr lang="en-GB" b="0" i="0" dirty="0" err="1">
                <a:effectLst/>
                <a:latin typeface="Open Sans" panose="020B0606030504020204" pitchFamily="34" charset="0"/>
              </a:rPr>
              <a:t>nepotrebujete</a:t>
            </a:r>
            <a:r>
              <a:rPr lang="en-GB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effectLst/>
                <a:latin typeface="Open Sans" panose="020B0606030504020204" pitchFamily="34" charset="0"/>
              </a:rPr>
              <a:t>vytvárať</a:t>
            </a:r>
            <a:r>
              <a:rPr lang="en-GB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effectLst/>
                <a:latin typeface="Open Sans" panose="020B0606030504020204" pitchFamily="34" charset="0"/>
              </a:rPr>
              <a:t>daemona</a:t>
            </a:r>
            <a:r>
              <a:rPr lang="en-GB" b="0" i="0" dirty="0">
                <a:effectLst/>
                <a:latin typeface="Open Sans" panose="020B0606030504020204" pitchFamily="34" charset="0"/>
              </a:rPr>
              <a:t>).</a:t>
            </a:r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93767" y="828820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9AC624B-4FD9-E308-F182-08902D49A82B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sk-SK" noProof="0" dirty="0"/>
              <a:t>R-Mail</a:t>
            </a:r>
            <a:endParaRPr lang="en-US" noProof="0" dirty="0"/>
          </a:p>
        </p:txBody>
      </p:sp>
      <p:pic>
        <p:nvPicPr>
          <p:cNvPr id="25" name="Picture 24" descr="Logo&#10;&#10;Description automatically generated with medium confidence">
            <a:extLst>
              <a:ext uri="{FF2B5EF4-FFF2-40B4-BE49-F238E27FC236}">
                <a16:creationId xmlns:a16="http://schemas.microsoft.com/office/drawing/2014/main" id="{1891AB32-08BD-C403-5E73-5FD491A6F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669" y="2096892"/>
            <a:ext cx="5982612" cy="29913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446CC6CC-33D7-4181-9969-72896FDB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BD53F-D255-3797-F9DC-749DBF8EDF8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sk-SK" dirty="0"/>
              <a:t>Martin Šepeľa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7BA33-7687-746F-7A99-5769ACAA19D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04876" y="5295180"/>
            <a:ext cx="2718660" cy="791295"/>
          </a:xfrm>
        </p:spPr>
        <p:txBody>
          <a:bodyPr/>
          <a:lstStyle/>
          <a:p>
            <a:r>
              <a:rPr lang="sk-SK" dirty="0"/>
              <a:t>BE </a:t>
            </a:r>
            <a:r>
              <a:rPr lang="sk-SK" dirty="0" err="1"/>
              <a:t>implementation</a:t>
            </a:r>
            <a:endParaRPr lang="sk-SK" dirty="0"/>
          </a:p>
          <a:p>
            <a:r>
              <a:rPr lang="sk-SK" dirty="0"/>
              <a:t>FE </a:t>
            </a:r>
            <a:r>
              <a:rPr lang="sk-SK" dirty="0" err="1"/>
              <a:t>debugging</a:t>
            </a:r>
            <a:r>
              <a:rPr lang="sk-SK" dirty="0"/>
              <a:t>/</a:t>
            </a:r>
            <a:r>
              <a:rPr lang="sk-SK" dirty="0" err="1"/>
              <a:t>troubleshooting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C77216C-99F2-F20D-361E-FC77B2A1C2D5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sk-SK" dirty="0"/>
              <a:t>Radovan </a:t>
            </a:r>
            <a:r>
              <a:rPr lang="sk-SK" dirty="0" err="1"/>
              <a:t>Hančuľák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673DA38-7DA2-CC40-82FC-BFB56BC10FC1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sk-SK" dirty="0"/>
              <a:t>FE </a:t>
            </a:r>
            <a:r>
              <a:rPr lang="sk-SK" dirty="0" err="1"/>
              <a:t>implementation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386226D-550B-455D-862A-19F0F7E85FD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sk-SK" dirty="0"/>
              <a:t>Kamil Fňukal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517DFAED-4F69-372D-790F-14ABD197D92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218710" y="5295180"/>
            <a:ext cx="2098038" cy="715095"/>
          </a:xfrm>
        </p:spPr>
        <p:txBody>
          <a:bodyPr/>
          <a:lstStyle/>
          <a:p>
            <a:r>
              <a:rPr lang="sk-SK" dirty="0"/>
              <a:t>FE </a:t>
            </a:r>
            <a:r>
              <a:rPr lang="sk-SK" dirty="0" err="1"/>
              <a:t>implementation</a:t>
            </a:r>
            <a:endParaRPr lang="sk-SK" dirty="0"/>
          </a:p>
          <a:p>
            <a:r>
              <a:rPr lang="sk-SK" dirty="0"/>
              <a:t>BE </a:t>
            </a:r>
            <a:r>
              <a:rPr lang="sk-SK" dirty="0" err="1"/>
              <a:t>error</a:t>
            </a:r>
            <a:r>
              <a:rPr lang="sk-SK" dirty="0"/>
              <a:t> </a:t>
            </a:r>
            <a:r>
              <a:rPr lang="sk-SK" dirty="0" err="1"/>
              <a:t>handling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32E8129-4557-FB4F-128A-16770815B5B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sk-SK" dirty="0"/>
              <a:t>Dominik </a:t>
            </a:r>
            <a:r>
              <a:rPr lang="sk-SK" dirty="0" err="1"/>
              <a:t>Lašo</a:t>
            </a:r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8DDF0BA-462B-C044-14AF-F2FD2BFBAE3B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sk-SK" dirty="0" err="1"/>
              <a:t>Absolutely</a:t>
            </a:r>
            <a:r>
              <a:rPr lang="sk-SK" dirty="0"/>
              <a:t> </a:t>
            </a:r>
            <a:r>
              <a:rPr lang="sk-SK" dirty="0" err="1"/>
              <a:t>nothing</a:t>
            </a:r>
            <a:endParaRPr lang="en-US" dirty="0"/>
          </a:p>
        </p:txBody>
      </p:sp>
      <p:sp>
        <p:nvSpPr>
          <p:cNvPr id="17" name="Slide Number Placeholder 13">
            <a:extLst>
              <a:ext uri="{FF2B5EF4-FFF2-40B4-BE49-F238E27FC236}">
                <a16:creationId xmlns:a16="http://schemas.microsoft.com/office/drawing/2014/main" id="{9A322C9A-4C29-F80C-A85F-70A864549ADA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EC6B0-3600-28A0-E10B-B1F4C99B1E33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/>
          <a:lstStyle/>
          <a:p>
            <a:r>
              <a:rPr lang="sk-SK" noProof="0" dirty="0"/>
              <a:t>R-Mail</a:t>
            </a:r>
            <a:endParaRPr lang="en-US" noProof="0" dirty="0"/>
          </a:p>
        </p:txBody>
      </p:sp>
      <p:pic>
        <p:nvPicPr>
          <p:cNvPr id="14" name="Picture Placeholder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C83B9B7-27BB-26FE-9294-3EB4129CE96B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 l="17171" r="17171"/>
          <a:stretch>
            <a:fillRect/>
          </a:stretch>
        </p:blipFill>
        <p:spPr/>
      </p:pic>
      <p:pic>
        <p:nvPicPr>
          <p:cNvPr id="36" name="Picture Placeholder 35" descr="A person wearing a hat&#10;&#10;Description automatically generated with medium confidence">
            <a:extLst>
              <a:ext uri="{FF2B5EF4-FFF2-40B4-BE49-F238E27FC236}">
                <a16:creationId xmlns:a16="http://schemas.microsoft.com/office/drawing/2014/main" id="{9721F12C-46D2-9AA5-082A-AFC8FE2B2A9A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4"/>
          <a:srcRect t="5630" b="5630"/>
          <a:stretch>
            <a:fillRect/>
          </a:stretch>
        </p:blipFill>
        <p:spPr/>
      </p:pic>
      <p:pic>
        <p:nvPicPr>
          <p:cNvPr id="42" name="Picture Placeholder 41" descr="A person wearing a hat&#10;&#10;Description automatically generated with medium confidence">
            <a:extLst>
              <a:ext uri="{FF2B5EF4-FFF2-40B4-BE49-F238E27FC236}">
                <a16:creationId xmlns:a16="http://schemas.microsoft.com/office/drawing/2014/main" id="{CB22EA58-7955-992A-33AA-B77C3793AE57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4"/>
          <a:srcRect t="5600" b="5600"/>
          <a:stretch>
            <a:fillRect/>
          </a:stretch>
        </p:blipFill>
        <p:spPr/>
      </p:pic>
      <p:pic>
        <p:nvPicPr>
          <p:cNvPr id="44" name="Picture Placeholder 43" descr="A person wearing a hat&#10;&#10;Description automatically generated with medium confidence">
            <a:extLst>
              <a:ext uri="{FF2B5EF4-FFF2-40B4-BE49-F238E27FC236}">
                <a16:creationId xmlns:a16="http://schemas.microsoft.com/office/drawing/2014/main" id="{591D4C6B-8AAF-F6A3-28AE-53BFDFB1E7F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4"/>
          <a:srcRect t="5630" b="56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0788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520E98B6-7B33-8FD4-A662-31DD4B85E22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92549" y="2572350"/>
            <a:ext cx="2653545" cy="2691415"/>
          </a:xfrm>
        </p:spPr>
        <p:txBody>
          <a:bodyPr/>
          <a:lstStyle/>
          <a:p>
            <a:r>
              <a:rPr lang="sk-SK" dirty="0" err="1"/>
              <a:t>Sending</a:t>
            </a:r>
            <a:r>
              <a:rPr lang="sk-SK" dirty="0"/>
              <a:t> </a:t>
            </a:r>
            <a:r>
              <a:rPr lang="sk-SK" dirty="0" err="1"/>
              <a:t>emails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or </a:t>
            </a:r>
            <a:r>
              <a:rPr lang="sk-SK" dirty="0" err="1"/>
              <a:t>without</a:t>
            </a:r>
            <a:r>
              <a:rPr lang="sk-SK" dirty="0"/>
              <a:t> </a:t>
            </a:r>
            <a:r>
              <a:rPr lang="sk-SK" dirty="0" err="1"/>
              <a:t>an</a:t>
            </a:r>
            <a:r>
              <a:rPr lang="sk-SK" dirty="0"/>
              <a:t> </a:t>
            </a:r>
            <a:r>
              <a:rPr lang="sk-SK" dirty="0" err="1"/>
              <a:t>attachment</a:t>
            </a:r>
            <a:endParaRPr lang="sk-SK" dirty="0"/>
          </a:p>
          <a:p>
            <a:endParaRPr lang="sk-SK" dirty="0"/>
          </a:p>
          <a:p>
            <a:r>
              <a:rPr lang="sk-SK" dirty="0"/>
              <a:t>Listing </a:t>
            </a:r>
            <a:r>
              <a:rPr lang="sk-SK" dirty="0" err="1"/>
              <a:t>emails</a:t>
            </a:r>
            <a:r>
              <a:rPr lang="sk-SK" dirty="0"/>
              <a:t> </a:t>
            </a:r>
            <a:r>
              <a:rPr lang="sk-SK" dirty="0" err="1"/>
              <a:t>using</a:t>
            </a:r>
            <a:r>
              <a:rPr lang="sk-SK" dirty="0"/>
              <a:t> </a:t>
            </a:r>
            <a:r>
              <a:rPr lang="sk-SK" dirty="0" err="1"/>
              <a:t>paging</a:t>
            </a:r>
            <a:endParaRPr lang="sk-SK" dirty="0"/>
          </a:p>
          <a:p>
            <a:endParaRPr lang="sk-SK" dirty="0"/>
          </a:p>
          <a:p>
            <a:r>
              <a:rPr lang="sk-SK" dirty="0" err="1"/>
              <a:t>Switching</a:t>
            </a:r>
            <a:r>
              <a:rPr lang="sk-SK" dirty="0"/>
              <a:t> </a:t>
            </a:r>
            <a:r>
              <a:rPr lang="sk-SK" dirty="0" err="1"/>
              <a:t>between</a:t>
            </a:r>
            <a:r>
              <a:rPr lang="sk-SK" dirty="0"/>
              <a:t> </a:t>
            </a:r>
            <a:r>
              <a:rPr lang="sk-SK" dirty="0" err="1"/>
              <a:t>available</a:t>
            </a:r>
            <a:r>
              <a:rPr lang="sk-SK" dirty="0"/>
              <a:t> </a:t>
            </a:r>
            <a:r>
              <a:rPr lang="sk-SK" dirty="0" err="1"/>
              <a:t>mailboxes</a:t>
            </a:r>
            <a:endParaRPr lang="sk-SK" dirty="0"/>
          </a:p>
          <a:p>
            <a:endParaRPr lang="sk-SK" dirty="0"/>
          </a:p>
          <a:p>
            <a:r>
              <a:rPr lang="sk-SK" dirty="0" err="1"/>
              <a:t>Deleting</a:t>
            </a:r>
            <a:r>
              <a:rPr lang="sk-SK" dirty="0"/>
              <a:t> </a:t>
            </a:r>
            <a:r>
              <a:rPr lang="sk-SK" dirty="0" err="1"/>
              <a:t>emails</a:t>
            </a:r>
            <a:endParaRPr lang="sk-SK" dirty="0"/>
          </a:p>
          <a:p>
            <a:endParaRPr lang="sk-SK" dirty="0"/>
          </a:p>
          <a:p>
            <a:r>
              <a:rPr lang="sk-SK" dirty="0" err="1"/>
              <a:t>Downloading</a:t>
            </a:r>
            <a:r>
              <a:rPr lang="sk-SK" dirty="0"/>
              <a:t> </a:t>
            </a:r>
            <a:r>
              <a:rPr lang="sk-SK" dirty="0" err="1"/>
              <a:t>attachments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emails</a:t>
            </a:r>
            <a:endParaRPr lang="en-US" dirty="0"/>
          </a:p>
          <a:p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78466807-A2DA-EC5D-ACDE-B83D6F7169EA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750284" y="2572350"/>
            <a:ext cx="2653545" cy="2449369"/>
          </a:xfrm>
        </p:spPr>
        <p:txBody>
          <a:bodyPr/>
          <a:lstStyle/>
          <a:p>
            <a:r>
              <a:rPr lang="sk-SK" dirty="0"/>
              <a:t>REST API </a:t>
            </a:r>
            <a:r>
              <a:rPr lang="sk-SK" dirty="0" err="1"/>
              <a:t>based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authentication</a:t>
            </a:r>
            <a:endParaRPr lang="sk-SK" dirty="0"/>
          </a:p>
          <a:p>
            <a:endParaRPr lang="sk-SK" dirty="0"/>
          </a:p>
          <a:p>
            <a:r>
              <a:rPr lang="sk-SK" dirty="0"/>
              <a:t>TLS </a:t>
            </a:r>
            <a:r>
              <a:rPr lang="sk-SK" dirty="0" err="1"/>
              <a:t>support</a:t>
            </a:r>
            <a:endParaRPr lang="sk-SK" dirty="0"/>
          </a:p>
          <a:p>
            <a:endParaRPr lang="sk-SK" dirty="0"/>
          </a:p>
          <a:p>
            <a:r>
              <a:rPr lang="sk-SK" dirty="0"/>
              <a:t>SMTP and IMAP </a:t>
            </a:r>
            <a:r>
              <a:rPr lang="sk-SK" dirty="0" err="1"/>
              <a:t>support</a:t>
            </a:r>
            <a:r>
              <a:rPr lang="sk-SK" dirty="0"/>
              <a:t> </a:t>
            </a:r>
          </a:p>
          <a:p>
            <a:endParaRPr lang="sk-SK" dirty="0"/>
          </a:p>
        </p:txBody>
      </p:sp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930FF33C-2E3C-37EC-75C2-1BE4513D9B62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5" name="Picture Placeholder 4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DEC68052-AC50-CCBF-21D7-F3CD92F1B94D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/>
          <a:srcRect l="5996" r="5996"/>
          <a:stretch>
            <a:fillRect/>
          </a:stretch>
        </p:blipFill>
        <p:spPr/>
      </p:pic>
      <p:sp>
        <p:nvSpPr>
          <p:cNvPr id="10" name="Text Placeholder 42">
            <a:extLst>
              <a:ext uri="{FF2B5EF4-FFF2-40B4-BE49-F238E27FC236}">
                <a16:creationId xmlns:a16="http://schemas.microsoft.com/office/drawing/2014/main" id="{1B04AEC2-58CB-A752-F0B9-9992FC3DEF1B}"/>
              </a:ext>
            </a:extLst>
          </p:cNvPr>
          <p:cNvSpPr txBox="1">
            <a:spLocks/>
          </p:cNvSpPr>
          <p:nvPr/>
        </p:nvSpPr>
        <p:spPr>
          <a:xfrm>
            <a:off x="4492549" y="1924650"/>
            <a:ext cx="2653545" cy="552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800" b="1" dirty="0" err="1"/>
              <a:t>Functionality</a:t>
            </a:r>
            <a:endParaRPr lang="en-US" sz="2800" b="1" dirty="0"/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7A29EA70-FB10-A428-11C5-03BEEBD8EB57}"/>
              </a:ext>
            </a:extLst>
          </p:cNvPr>
          <p:cNvSpPr txBox="1">
            <a:spLocks/>
          </p:cNvSpPr>
          <p:nvPr/>
        </p:nvSpPr>
        <p:spPr>
          <a:xfrm>
            <a:off x="7750285" y="1924650"/>
            <a:ext cx="2653545" cy="552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800" b="1" dirty="0" err="1"/>
              <a:t>Properties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9AC624B-4FD9-E308-F182-08902D49A82B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sk-SK" noProof="0" dirty="0"/>
              <a:t>R-Mail</a:t>
            </a:r>
            <a:endParaRPr lang="en-US" noProof="0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3340785-4C48-074E-DD4B-D98BE7043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274955"/>
            <a:ext cx="10834468" cy="58686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044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zh-CN" dirty="0"/>
              <a:t>Live demo </a:t>
            </a:r>
            <a:r>
              <a:rPr lang="sk-SK" altLang="zh-CN" dirty="0" err="1"/>
              <a:t>time</a:t>
            </a:r>
            <a:endParaRPr lang="en-US" dirty="0"/>
          </a:p>
        </p:txBody>
      </p:sp>
      <p:pic>
        <p:nvPicPr>
          <p:cNvPr id="39" name="图片占位符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965C5ABF-DCA7-6790-2E26-EE57DCD64900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38384-8691-DBBE-0A1A-DAFAC40B948F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sk-SK" noProof="0" dirty="0"/>
              <a:t>R-Mail</a:t>
            </a:r>
            <a:endParaRPr lang="en-US" noProof="0" dirty="0"/>
          </a:p>
        </p:txBody>
      </p:sp>
      <p:pic>
        <p:nvPicPr>
          <p:cNvPr id="10" name="Picture Placeholder 9" descr="A picture containing text&#10;&#10;Description automatically generated">
            <a:extLst>
              <a:ext uri="{FF2B5EF4-FFF2-40B4-BE49-F238E27FC236}">
                <a16:creationId xmlns:a16="http://schemas.microsoft.com/office/drawing/2014/main" id="{F90FD587-5600-026C-44C8-7065A4E1FE10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/>
          <a:srcRect l="7548" r="75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dark - tm89027928_Win22_jx_v15" id="{6FC4CD7C-8D8C-413D-9734-DB9D2ACDF211}" vid="{3BCE2F71-642F-410D-8C9D-43A56939DC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1E1349-079A-46DA-8C56-B35AC6C117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A2AE28-B20A-43BD-B938-8C55A17924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19EC099-CA80-4E7D-B4BF-2970B26F4E5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52</TotalTime>
  <Words>143</Words>
  <Application>Microsoft Office PowerPoint</Application>
  <PresentationFormat>Widescreen</PresentationFormat>
  <Paragraphs>46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等线</vt:lpstr>
      <vt:lpstr>Abadi</vt:lpstr>
      <vt:lpstr>Arial</vt:lpstr>
      <vt:lpstr>Calibri</vt:lpstr>
      <vt:lpstr>Open Sans</vt:lpstr>
      <vt:lpstr>Posterama Text Black</vt:lpstr>
      <vt:lpstr>Posterama Text SemiBold</vt:lpstr>
      <vt:lpstr>Office 主题​​</vt:lpstr>
      <vt:lpstr>R-Mail</vt:lpstr>
      <vt:lpstr>Zadanie</vt:lpstr>
      <vt:lpstr>Meet our team</vt:lpstr>
      <vt:lpstr>PowerPoint Presentation</vt:lpstr>
      <vt:lpstr>PowerPoint Presentation</vt:lpstr>
      <vt:lpstr>Live demo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R-Mail</dc:title>
  <dc:creator>Martin Šepeľa</dc:creator>
  <cp:lastModifiedBy>Martin Šepeľa</cp:lastModifiedBy>
  <cp:revision>7</cp:revision>
  <dcterms:created xsi:type="dcterms:W3CDTF">2023-02-05T13:42:38Z</dcterms:created>
  <dcterms:modified xsi:type="dcterms:W3CDTF">2023-02-05T14:35:20Z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