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BA1BD7-C753-8E4B-AF93-64D094559DCF}" v="2" dt="2023-02-24T18:53:24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77"/>
  </p:normalViewPr>
  <p:slideViewPr>
    <p:cSldViewPr snapToGrid="0">
      <p:cViewPr>
        <p:scale>
          <a:sx n="101" d="100"/>
          <a:sy n="101" d="100"/>
        </p:scale>
        <p:origin x="2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 Araújo" userId="8a50184195e48617" providerId="LiveId" clId="{76BA1BD7-C753-8E4B-AF93-64D094559DCF}"/>
    <pc:docChg chg="custSel addSld delSld modSld">
      <pc:chgData name="Gil Araújo" userId="8a50184195e48617" providerId="LiveId" clId="{76BA1BD7-C753-8E4B-AF93-64D094559DCF}" dt="2023-02-24T19:06:21.016" v="16" actId="1076"/>
      <pc:docMkLst>
        <pc:docMk/>
      </pc:docMkLst>
      <pc:sldChg chg="modSp mod">
        <pc:chgData name="Gil Araújo" userId="8a50184195e48617" providerId="LiveId" clId="{76BA1BD7-C753-8E4B-AF93-64D094559DCF}" dt="2023-02-24T19:06:21.016" v="16" actId="1076"/>
        <pc:sldMkLst>
          <pc:docMk/>
          <pc:sldMk cId="3267146227" sldId="256"/>
        </pc:sldMkLst>
        <pc:grpChg chg="mod">
          <ac:chgData name="Gil Araújo" userId="8a50184195e48617" providerId="LiveId" clId="{76BA1BD7-C753-8E4B-AF93-64D094559DCF}" dt="2023-02-24T19:06:21.016" v="16" actId="1076"/>
          <ac:grpSpMkLst>
            <pc:docMk/>
            <pc:sldMk cId="3267146227" sldId="256"/>
            <ac:grpSpMk id="49" creationId="{6AF86F48-1A76-285F-9655-1084F9C7DF98}"/>
          </ac:grpSpMkLst>
        </pc:grpChg>
      </pc:sldChg>
      <pc:sldChg chg="addSp delSp modSp new del mod">
        <pc:chgData name="Gil Araújo" userId="8a50184195e48617" providerId="LiveId" clId="{76BA1BD7-C753-8E4B-AF93-64D094559DCF}" dt="2023-02-24T19:06:11.194" v="15" actId="2696"/>
        <pc:sldMkLst>
          <pc:docMk/>
          <pc:sldMk cId="3217070176" sldId="257"/>
        </pc:sldMkLst>
        <pc:spChg chg="del">
          <ac:chgData name="Gil Araújo" userId="8a50184195e48617" providerId="LiveId" clId="{76BA1BD7-C753-8E4B-AF93-64D094559DCF}" dt="2023-02-24T18:09:23.251" v="2" actId="478"/>
          <ac:spMkLst>
            <pc:docMk/>
            <pc:sldMk cId="3217070176" sldId="257"/>
            <ac:spMk id="2" creationId="{A55698D7-A67C-BEC6-D96C-FF11B6B5041D}"/>
          </ac:spMkLst>
        </pc:spChg>
        <pc:spChg chg="del">
          <ac:chgData name="Gil Araújo" userId="8a50184195e48617" providerId="LiveId" clId="{76BA1BD7-C753-8E4B-AF93-64D094559DCF}" dt="2023-02-24T18:09:23.251" v="2" actId="478"/>
          <ac:spMkLst>
            <pc:docMk/>
            <pc:sldMk cId="3217070176" sldId="257"/>
            <ac:spMk id="3" creationId="{3AF893E0-87C9-27F8-8327-39557BC576AF}"/>
          </ac:spMkLst>
        </pc:spChg>
        <pc:picChg chg="add del mod modCrop">
          <ac:chgData name="Gil Araújo" userId="8a50184195e48617" providerId="LiveId" clId="{76BA1BD7-C753-8E4B-AF93-64D094559DCF}" dt="2023-02-24T18:53:13.916" v="10" actId="478"/>
          <ac:picMkLst>
            <pc:docMk/>
            <pc:sldMk cId="3217070176" sldId="257"/>
            <ac:picMk id="5" creationId="{927EEB3D-80A8-4B8B-DE77-414B92618BC5}"/>
          </ac:picMkLst>
        </pc:picChg>
        <pc:picChg chg="add mod modCrop">
          <ac:chgData name="Gil Araújo" userId="8a50184195e48617" providerId="LiveId" clId="{76BA1BD7-C753-8E4B-AF93-64D094559DCF}" dt="2023-02-24T18:53:37.569" v="14" actId="1076"/>
          <ac:picMkLst>
            <pc:docMk/>
            <pc:sldMk cId="3217070176" sldId="257"/>
            <ac:picMk id="7" creationId="{15AC1FCD-E2B8-86EE-C817-CA26E43333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0205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90871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8570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0180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78518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102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8704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5837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7761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36191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9145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B99E-0931-AA40-B17D-8B3A0B281B6A}" type="datetimeFigureOut">
              <a:rPr lang="en-BR" smtClean="0"/>
              <a:t>24/02/23</a:t>
            </a:fld>
            <a:endParaRPr lang="en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833AF-5409-5D4D-9377-F7DD6E9FA7D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689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AF86F48-1A76-285F-9655-1084F9C7DF98}"/>
              </a:ext>
            </a:extLst>
          </p:cNvPr>
          <p:cNvGrpSpPr/>
          <p:nvPr/>
        </p:nvGrpSpPr>
        <p:grpSpPr>
          <a:xfrm>
            <a:off x="0" y="152400"/>
            <a:ext cx="7071361" cy="7269152"/>
            <a:chOff x="-1" y="6165"/>
            <a:chExt cx="7071361" cy="726915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9FFBE06-D03B-34BE-AB80-7DD02B506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0146" y="92951"/>
              <a:ext cx="2198668" cy="2198668"/>
            </a:xfrm>
            <a:prstGeom prst="rect">
              <a:avLst/>
            </a:prstGeom>
          </p:spPr>
        </p:pic>
        <p:pic>
          <p:nvPicPr>
            <p:cNvPr id="26" name="Picture 2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A6931A1-FAEB-06B2-FD27-58BF62C62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143" r="37024"/>
            <a:stretch/>
          </p:blipFill>
          <p:spPr>
            <a:xfrm>
              <a:off x="121029" y="29585"/>
              <a:ext cx="2317495" cy="4690866"/>
            </a:xfrm>
            <a:prstGeom prst="rect">
              <a:avLst/>
            </a:prstGeom>
          </p:spPr>
        </p:pic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70C89C-8637-C7F5-7E90-DE0C3137D33F}"/>
                </a:ext>
              </a:extLst>
            </p:cNvPr>
            <p:cNvGrpSpPr/>
            <p:nvPr/>
          </p:nvGrpSpPr>
          <p:grpSpPr>
            <a:xfrm>
              <a:off x="64807" y="4743871"/>
              <a:ext cx="2429938" cy="1103549"/>
              <a:chOff x="219160" y="5588968"/>
              <a:chExt cx="2429938" cy="110354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2F2C8D8-D84B-281C-2A2A-A661FEACF0FF}"/>
                  </a:ext>
                </a:extLst>
              </p:cNvPr>
              <p:cNvGrpSpPr/>
              <p:nvPr/>
            </p:nvGrpSpPr>
            <p:grpSpPr>
              <a:xfrm>
                <a:off x="320649" y="5789023"/>
                <a:ext cx="2328449" cy="903494"/>
                <a:chOff x="4044949" y="527126"/>
                <a:chExt cx="2647847" cy="868551"/>
              </a:xfrm>
            </p:grpSpPr>
            <p:pic>
              <p:nvPicPr>
                <p:cNvPr id="14" name="Picture 13" descr="Text&#10;&#10;Description automatically generated">
                  <a:extLst>
                    <a:ext uri="{FF2B5EF4-FFF2-40B4-BE49-F238E27FC236}">
                      <a16:creationId xmlns:a16="http://schemas.microsoft.com/office/drawing/2014/main" id="{B719EB74-EC16-B51B-7718-2E96B7A747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44949" y="670608"/>
                  <a:ext cx="2626979" cy="725069"/>
                </a:xfrm>
                <a:prstGeom prst="rect">
                  <a:avLst/>
                </a:prstGeom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A13FDA-D9D9-1266-28B7-17084ED8017C}"/>
                    </a:ext>
                  </a:extLst>
                </p:cNvPr>
                <p:cNvSpPr txBox="1"/>
                <p:nvPr/>
              </p:nvSpPr>
              <p:spPr>
                <a:xfrm>
                  <a:off x="4865199" y="527126"/>
                  <a:ext cx="754904" cy="184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R" sz="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Gene Ontology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2D19863-D130-9754-444B-0E3276BEB0E7}"/>
                    </a:ext>
                  </a:extLst>
                </p:cNvPr>
                <p:cNvSpPr txBox="1"/>
                <p:nvPr/>
              </p:nvSpPr>
              <p:spPr>
                <a:xfrm>
                  <a:off x="6318946" y="527126"/>
                  <a:ext cx="373850" cy="184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R" sz="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FDR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AB1C50-CF59-5494-23D2-26826C499926}"/>
                    </a:ext>
                  </a:extLst>
                </p:cNvPr>
                <p:cNvSpPr txBox="1"/>
                <p:nvPr/>
              </p:nvSpPr>
              <p:spPr>
                <a:xfrm>
                  <a:off x="4404139" y="527126"/>
                  <a:ext cx="436412" cy="1842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R" sz="5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GO:ID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8530020-11FA-A5E9-D479-560E531A94CC}"/>
                  </a:ext>
                </a:extLst>
              </p:cNvPr>
              <p:cNvSpPr txBox="1"/>
              <p:nvPr/>
            </p:nvSpPr>
            <p:spPr>
              <a:xfrm>
                <a:off x="219160" y="5588968"/>
                <a:ext cx="106061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R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Gene set enrichment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2F8886-384A-6DDD-B0D5-F2FE9C8B5661}"/>
                </a:ext>
              </a:extLst>
            </p:cNvPr>
            <p:cNvSpPr txBox="1"/>
            <p:nvPr/>
          </p:nvSpPr>
          <p:spPr>
            <a:xfrm>
              <a:off x="-1" y="6165"/>
              <a:ext cx="2887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200" b="1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27673A-106F-9E7B-F5B7-F6468F8EB56A}"/>
                </a:ext>
              </a:extLst>
            </p:cNvPr>
            <p:cNvSpPr txBox="1"/>
            <p:nvPr/>
          </p:nvSpPr>
          <p:spPr>
            <a:xfrm>
              <a:off x="2165991" y="19950"/>
              <a:ext cx="282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200" b="1" dirty="0"/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1B9B21-454E-8305-0280-5B14B512EFB1}"/>
                </a:ext>
              </a:extLst>
            </p:cNvPr>
            <p:cNvSpPr txBox="1"/>
            <p:nvPr/>
          </p:nvSpPr>
          <p:spPr>
            <a:xfrm>
              <a:off x="3921043" y="50430"/>
              <a:ext cx="277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200" b="1" dirty="0"/>
                <a:t>C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D6F9C4B-B5A3-0E9F-4ADD-F83B5FBF1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976" t="20610" r="42976" b="17804"/>
            <a:stretch/>
          </p:blipFill>
          <p:spPr>
            <a:xfrm>
              <a:off x="2322649" y="34945"/>
              <a:ext cx="1993124" cy="224400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2D9DCC2-8F4B-75D3-8E5B-ACFAF1699C6E}"/>
                </a:ext>
              </a:extLst>
            </p:cNvPr>
            <p:cNvGrpSpPr/>
            <p:nvPr/>
          </p:nvGrpSpPr>
          <p:grpSpPr>
            <a:xfrm>
              <a:off x="2509863" y="4843898"/>
              <a:ext cx="4380162" cy="2431419"/>
              <a:chOff x="2410214" y="2957899"/>
              <a:chExt cx="4380162" cy="243141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EF9EF79-EE80-EB06-428E-364423993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92664" y="3047767"/>
                <a:ext cx="4097712" cy="2341551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54F781-47EA-3AE1-ED0B-45D77D4C9A1F}"/>
                  </a:ext>
                </a:extLst>
              </p:cNvPr>
              <p:cNvSpPr txBox="1"/>
              <p:nvPr/>
            </p:nvSpPr>
            <p:spPr>
              <a:xfrm>
                <a:off x="2410214" y="2957899"/>
                <a:ext cx="2937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R" sz="1200" b="1" dirty="0"/>
                  <a:t>E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812568-B1AB-4D90-EF3E-0CB9F27DB56B}"/>
                </a:ext>
              </a:extLst>
            </p:cNvPr>
            <p:cNvSpPr txBox="1"/>
            <p:nvPr/>
          </p:nvSpPr>
          <p:spPr>
            <a:xfrm>
              <a:off x="2540343" y="2512178"/>
              <a:ext cx="293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BR" sz="1200" b="1" dirty="0"/>
                <a:t>D</a:t>
              </a:r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E4A09E6D-D7B1-A548-88A5-BC29E685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56736" y="2391987"/>
              <a:ext cx="4414624" cy="2392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14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7412</TotalTime>
  <Words>14</Words>
  <Application>Microsoft Macintosh PowerPoint</Application>
  <PresentationFormat>Letter Paper (8.5x11 in)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Araújo</dc:creator>
  <cp:lastModifiedBy>Gil Araújo</cp:lastModifiedBy>
  <cp:revision>1</cp:revision>
  <dcterms:created xsi:type="dcterms:W3CDTF">2023-02-14T14:40:32Z</dcterms:created>
  <dcterms:modified xsi:type="dcterms:W3CDTF">2023-02-24T19:06:21Z</dcterms:modified>
</cp:coreProperties>
</file>