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58" r:id="rId5"/>
    <p:sldId id="262" r:id="rId6"/>
    <p:sldId id="264" r:id="rId7"/>
    <p:sldId id="352" r:id="rId8"/>
    <p:sldId id="353" r:id="rId9"/>
    <p:sldId id="354" r:id="rId10"/>
    <p:sldId id="355" r:id="rId11"/>
    <p:sldId id="266" r:id="rId12"/>
    <p:sldId id="356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7531-DCD1-4632-BB7B-D0A02B48B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9987E-0684-4A8E-98CD-35B6BC0B2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B6DE-ED23-4E24-943B-7F2E8847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12F6-736D-447D-A22A-53A8C8EF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4C40-88BD-4159-BB6C-83195885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1C84-7619-418D-B18B-0BC069A5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E0E5-B325-4605-ABEF-89C3C144D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34FB-C7A6-43FB-BB6B-60B6D956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246E-C6D9-4D8D-9BBC-F39D03CC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5169-894B-42A3-A6D4-A76969D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E9720-6A43-4E4E-97A3-AFE618F1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35202-4609-4C7D-A528-BC463421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FF0F-1535-41DE-AC0C-CE1B4EF9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E00A-4179-4865-AA8B-FA03CA1F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4795-E4E5-43CB-8CAE-55410B52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45C3-D6F9-4A55-97FB-532AD247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DE4E-0227-490F-8621-2B899B5A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5C77-A08A-4FF2-8C90-FFF6EE23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FEAFC-6FCC-4E5A-B0D6-D47B4E2B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1A61-B696-4229-95DF-82BDCDD9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A393-0FFA-42B6-B1D6-AB61EF55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9B51B-76E5-466B-B0E6-6C6BE952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915F-5263-4626-84EB-E3FED584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E326-8B96-4506-BFC3-B18DA1A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0A10-CAF2-4E7A-BA9F-9A53761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16E9-F61D-4039-8770-CF81B70E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A8C1-6180-4C64-8DAD-794C27F00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68EFB-BB53-4666-BC27-6A9BA818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B7CE-8FE2-46EF-B9BF-EDCF2D08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A7065-500E-4E59-B818-B7E2016A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04C96-9B4C-40C7-A241-F6AE286E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32E8-987E-4378-B77A-0AEE9717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31857-572D-4519-9E4A-92AF0D04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E7D76-AC8D-4BCF-BEFE-D40006078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B1280-F006-4FCA-AC78-79399C693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3FCE7-BD2B-4E41-A893-EC0845E8B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3239E-9007-452B-8EDD-285AF63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8981F-C613-4217-B51A-E545F8E3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4BE6F-59B9-4F6F-8D88-72E71C0D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1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B9F-51AC-425B-8DCE-106CBF94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9551B-7511-45E7-BDB7-CDE51168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3F39D-01DA-4E09-B76C-9A04535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8B784-0556-4708-BAE7-224D283A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310DB-6EC5-4CBD-8009-F91C6529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0024E-0D96-4E67-8044-C6CC3B9C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FBC3F-C761-4D06-8BB4-3B66B3B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1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31-E6F9-4ECB-AABD-FFDC9775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B34B-C0E6-44A1-8379-83746AC3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A7639-67D8-433B-BA42-8A9EF1E0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5654A-C11A-4A37-82DF-935CF87A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6ACE2-9C00-40BC-A34C-1379E4F9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2979-3A2A-4D17-ADC5-DB24AF6A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C6B9-0B3A-409F-85AD-00B5CF61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CC781-FDB7-42BE-B02F-FC397650A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8140-2C44-460B-8106-54655976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A36A-9EA1-4182-BF97-0A56D97A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9CAF-A842-45B1-886F-1FAF9C05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F8DB-4373-4CEA-A5A1-B279903B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227C8-F8BE-4888-97BE-242A251E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ED23-8BB1-4C4A-8052-8E34230F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645B-CDEF-4A45-893B-AD26E7FB4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E6663-BB98-4CE7-B639-BE1AF17722A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6E88-AA1B-48A9-AFF8-C0AEF5A5E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860-195D-47F9-B15D-D43F711D4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9BDE-CFB7-48B7-80B5-A313A1C7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5.png"/><Relationship Id="rId7" Type="http://schemas.openxmlformats.org/officeDocument/2006/relationships/image" Target="../media/image52.png"/><Relationship Id="rId12" Type="http://schemas.openxmlformats.org/officeDocument/2006/relationships/image" Target="../media/image40.png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5" Type="http://schemas.openxmlformats.org/officeDocument/2006/relationships/image" Target="../media/image3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30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g"/><Relationship Id="rId11" Type="http://schemas.openxmlformats.org/officeDocument/2006/relationships/image" Target="../media/image12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572EE0-30F0-4E90-99CE-20EEAEB2FB7C}"/>
              </a:ext>
            </a:extLst>
          </p:cNvPr>
          <p:cNvGrpSpPr/>
          <p:nvPr/>
        </p:nvGrpSpPr>
        <p:grpSpPr>
          <a:xfrm>
            <a:off x="4927600" y="2123113"/>
            <a:ext cx="1905000" cy="1905000"/>
            <a:chOff x="7835900" y="3812275"/>
            <a:chExt cx="1905000" cy="1905000"/>
          </a:xfrm>
        </p:grpSpPr>
        <p:pic>
          <p:nvPicPr>
            <p:cNvPr id="10" name="Picture 6" descr="Bacteria Icon 2078931">
              <a:extLst>
                <a:ext uri="{FF2B5EF4-FFF2-40B4-BE49-F238E27FC236}">
                  <a16:creationId xmlns:a16="http://schemas.microsoft.com/office/drawing/2014/main" id="{CC084912-6087-4814-941F-0249AC64C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5900" y="381227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7D85C9-4D0F-4267-AD67-70E10993875A}"/>
                </a:ext>
              </a:extLst>
            </p:cNvPr>
            <p:cNvSpPr/>
            <p:nvPr/>
          </p:nvSpPr>
          <p:spPr>
            <a:xfrm>
              <a:off x="8213930" y="4210070"/>
              <a:ext cx="1175322" cy="1080932"/>
            </a:xfrm>
            <a:prstGeom prst="ellipse">
              <a:avLst/>
            </a:prstGeom>
            <a:solidFill>
              <a:srgbClr val="FF00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D2D9B-0DCA-485D-A3E6-12833E06E60B}"/>
                </a:ext>
              </a:extLst>
            </p:cNvPr>
            <p:cNvSpPr/>
            <p:nvPr/>
          </p:nvSpPr>
          <p:spPr>
            <a:xfrm>
              <a:off x="8213929" y="4427431"/>
              <a:ext cx="11753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latin typeface="Stencil" panose="040409050D0802020404" pitchFamily="82" charset="0"/>
                </a:rPr>
                <a:t>HIV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08708DA-6FC9-4849-8140-C1BFEE75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HIV look like</a:t>
            </a:r>
          </a:p>
        </p:txBody>
      </p:sp>
    </p:spTree>
    <p:extLst>
      <p:ext uri="{BB962C8B-B14F-4D97-AF65-F5344CB8AC3E}">
        <p14:creationId xmlns:p14="http://schemas.microsoft.com/office/powerpoint/2010/main" val="44102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5E12-0897-4D1E-A2AD-FB76EDC5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07B639-316D-4702-98F0-990AEE826773}"/>
              </a:ext>
            </a:extLst>
          </p:cNvPr>
          <p:cNvGrpSpPr/>
          <p:nvPr/>
        </p:nvGrpSpPr>
        <p:grpSpPr>
          <a:xfrm>
            <a:off x="2971575" y="1569734"/>
            <a:ext cx="1257881" cy="1650014"/>
            <a:chOff x="1695069" y="4750511"/>
            <a:chExt cx="3354349" cy="440003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BB7164-BF10-490C-8B7A-A0D89EF1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069" y="4750511"/>
              <a:ext cx="3354349" cy="335434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85FE23-E006-4DBC-82D4-9D5889AA8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456" y="5616101"/>
              <a:ext cx="1453577" cy="145357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AD3C44-82C5-49FD-B87C-63A117B4A9D0}"/>
                </a:ext>
              </a:extLst>
            </p:cNvPr>
            <p:cNvSpPr txBox="1"/>
            <p:nvPr/>
          </p:nvSpPr>
          <p:spPr>
            <a:xfrm>
              <a:off x="2376162" y="8073329"/>
              <a:ext cx="23074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25" dirty="0" err="1">
                  <a:latin typeface="Arial Black" panose="020B0A04020102020204" pitchFamily="34" charset="0"/>
                </a:rPr>
                <a:t>PrEP</a:t>
              </a:r>
              <a:endParaRPr lang="en-US" sz="2025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4B21DD-7EB5-46CE-BA26-E4C32DBB041F}"/>
              </a:ext>
            </a:extLst>
          </p:cNvPr>
          <p:cNvGrpSpPr/>
          <p:nvPr/>
        </p:nvGrpSpPr>
        <p:grpSpPr>
          <a:xfrm>
            <a:off x="4396369" y="1569734"/>
            <a:ext cx="1257881" cy="1650014"/>
            <a:chOff x="1695069" y="4750511"/>
            <a:chExt cx="3354349" cy="440003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CBF649-B291-453F-BE12-2A7A987A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069" y="4750511"/>
              <a:ext cx="3354349" cy="335434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0A0FC8C-1EFE-40A1-A7D2-FCA2CF602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456" y="5616101"/>
              <a:ext cx="1453577" cy="145357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A881DB-5A8D-49DE-8F6E-6A142B90BB36}"/>
                </a:ext>
              </a:extLst>
            </p:cNvPr>
            <p:cNvSpPr txBox="1"/>
            <p:nvPr/>
          </p:nvSpPr>
          <p:spPr>
            <a:xfrm>
              <a:off x="2376162" y="8073329"/>
              <a:ext cx="23074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25" dirty="0">
                  <a:latin typeface="Arial Black" panose="020B0A04020102020204" pitchFamily="34" charset="0"/>
                </a:rPr>
                <a:t>PEP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0A74B3-5BD7-44EA-B4F3-B385D9EDFE3B}"/>
              </a:ext>
            </a:extLst>
          </p:cNvPr>
          <p:cNvGrpSpPr/>
          <p:nvPr/>
        </p:nvGrpSpPr>
        <p:grpSpPr>
          <a:xfrm>
            <a:off x="5807835" y="1569734"/>
            <a:ext cx="1257881" cy="1650014"/>
            <a:chOff x="8375560" y="4185958"/>
            <a:chExt cx="3354349" cy="44000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CC6700-7135-4E84-8810-78EEBE09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388" y="6160122"/>
              <a:ext cx="564552" cy="564552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0E4A23-1B7E-46B9-9B26-99E637189EEC}"/>
                </a:ext>
              </a:extLst>
            </p:cNvPr>
            <p:cNvGrpSpPr/>
            <p:nvPr/>
          </p:nvGrpSpPr>
          <p:grpSpPr>
            <a:xfrm>
              <a:off x="8375560" y="4185958"/>
              <a:ext cx="3354349" cy="4400036"/>
              <a:chOff x="1695069" y="4750511"/>
              <a:chExt cx="3354349" cy="440003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BA2E215-5C1E-43E2-A9B7-806498E70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456" y="5616101"/>
                <a:ext cx="1453577" cy="1453577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66209DE-E4B5-4D1C-8166-3F9DDA12C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069" y="4750511"/>
                <a:ext cx="3354349" cy="335434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CD5B1-909C-41D7-80BB-ABA9184BACC2}"/>
                  </a:ext>
                </a:extLst>
              </p:cNvPr>
              <p:cNvSpPr txBox="1"/>
              <p:nvPr/>
            </p:nvSpPr>
            <p:spPr>
              <a:xfrm>
                <a:off x="2218506" y="8073329"/>
                <a:ext cx="230747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25" dirty="0">
                    <a:latin typeface="Arial Black" panose="020B0A04020102020204" pitchFamily="34" charset="0"/>
                  </a:rPr>
                  <a:t>ART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D40927-11DF-45AF-BBB7-5A8AC915BDA0}"/>
              </a:ext>
            </a:extLst>
          </p:cNvPr>
          <p:cNvGrpSpPr/>
          <p:nvPr/>
        </p:nvGrpSpPr>
        <p:grpSpPr>
          <a:xfrm>
            <a:off x="7351708" y="1688927"/>
            <a:ext cx="1135110" cy="1854269"/>
            <a:chOff x="12492554" y="4503805"/>
            <a:chExt cx="3026959" cy="49447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F1FAE-D31D-4B44-93FD-C64E9EBD9D6C}"/>
                </a:ext>
              </a:extLst>
            </p:cNvPr>
            <p:cNvSpPr txBox="1"/>
            <p:nvPr/>
          </p:nvSpPr>
          <p:spPr>
            <a:xfrm>
              <a:off x="13192594" y="7540307"/>
              <a:ext cx="2038178" cy="1908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25" dirty="0">
                  <a:latin typeface="Arial Black" panose="020B0A04020102020204" pitchFamily="34" charset="0"/>
                </a:rPr>
                <a:t>HIV+</a:t>
              </a:r>
            </a:p>
          </p:txBody>
        </p:sp>
        <p:sp>
          <p:nvSpPr>
            <p:cNvPr id="26" name="Star: 16 Points 25">
              <a:extLst>
                <a:ext uri="{FF2B5EF4-FFF2-40B4-BE49-F238E27FC236}">
                  <a16:creationId xmlns:a16="http://schemas.microsoft.com/office/drawing/2014/main" id="{7BED4876-1F98-42B1-B3BE-875CB84C5FB8}"/>
                </a:ext>
              </a:extLst>
            </p:cNvPr>
            <p:cNvSpPr/>
            <p:nvPr/>
          </p:nvSpPr>
          <p:spPr>
            <a:xfrm>
              <a:off x="12492554" y="4503805"/>
              <a:ext cx="3026959" cy="2969920"/>
            </a:xfrm>
            <a:prstGeom prst="star16">
              <a:avLst/>
            </a:prstGeom>
            <a:noFill/>
            <a:ln w="793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CF00DC-932B-4F49-B642-948CCB4C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5198" y="5079040"/>
              <a:ext cx="973758" cy="105549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9D2FE57-8C7D-49E1-A3C9-97C6AE016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6033" y="5769077"/>
              <a:ext cx="762645" cy="82666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269565-8424-4D40-932E-65F9BA327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3388" y="6093652"/>
              <a:ext cx="762645" cy="82666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139267-34E6-464E-85E0-775F1AE060DE}"/>
              </a:ext>
            </a:extLst>
          </p:cNvPr>
          <p:cNvGrpSpPr/>
          <p:nvPr/>
        </p:nvGrpSpPr>
        <p:grpSpPr>
          <a:xfrm>
            <a:off x="6869426" y="3684137"/>
            <a:ext cx="1135110" cy="1852506"/>
            <a:chOff x="11206469" y="9824364"/>
            <a:chExt cx="3026959" cy="4940017"/>
          </a:xfrm>
        </p:grpSpPr>
        <p:sp>
          <p:nvSpPr>
            <p:cNvPr id="34" name="Cloud 33">
              <a:extLst>
                <a:ext uri="{FF2B5EF4-FFF2-40B4-BE49-F238E27FC236}">
                  <a16:creationId xmlns:a16="http://schemas.microsoft.com/office/drawing/2014/main" id="{4BAA2D81-53CC-4B40-A4DE-C1787402D454}"/>
                </a:ext>
              </a:extLst>
            </p:cNvPr>
            <p:cNvSpPr/>
            <p:nvPr/>
          </p:nvSpPr>
          <p:spPr>
            <a:xfrm>
              <a:off x="11206469" y="9824364"/>
              <a:ext cx="3026959" cy="2900855"/>
            </a:xfrm>
            <a:prstGeom prst="cloud">
              <a:avLst/>
            </a:prstGeom>
            <a:noFill/>
            <a:ln w="1270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360F4A-2A2F-436F-8BD7-563E81B2D2DC}"/>
                </a:ext>
              </a:extLst>
            </p:cNvPr>
            <p:cNvSpPr txBox="1"/>
            <p:nvPr/>
          </p:nvSpPr>
          <p:spPr>
            <a:xfrm>
              <a:off x="11748749" y="12856165"/>
              <a:ext cx="2038178" cy="1908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25" dirty="0">
                  <a:latin typeface="Arial Black" panose="020B0A04020102020204" pitchFamily="34" charset="0"/>
                </a:rPr>
                <a:t>HIV?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DB5FBB3-2B55-4B96-92D6-1FAD39686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8625" y="11224648"/>
              <a:ext cx="762645" cy="82666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35345C-257E-454C-84F3-F15B8949F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9947" y="10391123"/>
              <a:ext cx="762645" cy="82666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332AA08-2077-404C-9C5F-F8AA9D1B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180" y="10524506"/>
              <a:ext cx="762645" cy="82666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E5B0B0-0694-4853-A3AC-A49244A1C41D}"/>
              </a:ext>
            </a:extLst>
          </p:cNvPr>
          <p:cNvGrpSpPr/>
          <p:nvPr/>
        </p:nvGrpSpPr>
        <p:grpSpPr>
          <a:xfrm>
            <a:off x="5131949" y="3456078"/>
            <a:ext cx="1480059" cy="2109208"/>
            <a:chOff x="6573198" y="9216208"/>
            <a:chExt cx="3946824" cy="56245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D0B9BF-4F5F-4189-8516-95208D59DAF3}"/>
                </a:ext>
              </a:extLst>
            </p:cNvPr>
            <p:cNvGrpSpPr/>
            <p:nvPr/>
          </p:nvGrpSpPr>
          <p:grpSpPr>
            <a:xfrm>
              <a:off x="7015613" y="9900745"/>
              <a:ext cx="2916663" cy="4940016"/>
              <a:chOff x="7015613" y="9900745"/>
              <a:chExt cx="2916663" cy="494001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D555FF1-1FDE-43D5-986D-DCC78AAE7F70}"/>
                  </a:ext>
                </a:extLst>
              </p:cNvPr>
              <p:cNvSpPr/>
              <p:nvPr/>
            </p:nvSpPr>
            <p:spPr>
              <a:xfrm>
                <a:off x="7015613" y="9900745"/>
                <a:ext cx="2916663" cy="2900855"/>
              </a:xfrm>
              <a:prstGeom prst="ellipse">
                <a:avLst/>
              </a:prstGeom>
              <a:noFill/>
              <a:ln w="1270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6527BF-2960-489E-A2DD-3AEB6DDDC146}"/>
                  </a:ext>
                </a:extLst>
              </p:cNvPr>
              <p:cNvSpPr txBox="1"/>
              <p:nvPr/>
            </p:nvSpPr>
            <p:spPr>
              <a:xfrm>
                <a:off x="7600213" y="12932546"/>
                <a:ext cx="2038178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25" dirty="0">
                    <a:latin typeface="Arial Black" panose="020B0A04020102020204" pitchFamily="34" charset="0"/>
                  </a:rPr>
                  <a:t>HIV-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81807E9-0434-4EA5-AB20-C79943FC4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198" y="9216208"/>
              <a:ext cx="3946824" cy="394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42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1EB2-31C5-4440-8350-C93D6A8E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A45231C-1300-41CA-92F7-C771EEC66F61}"/>
              </a:ext>
            </a:extLst>
          </p:cNvPr>
          <p:cNvGrpSpPr/>
          <p:nvPr/>
        </p:nvGrpSpPr>
        <p:grpSpPr>
          <a:xfrm>
            <a:off x="8319123" y="3543242"/>
            <a:ext cx="586806" cy="618419"/>
            <a:chOff x="8694335" y="8914071"/>
            <a:chExt cx="1564817" cy="16491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3CE836-D1ED-4713-8878-E4CF1235FD88}"/>
                </a:ext>
              </a:extLst>
            </p:cNvPr>
            <p:cNvGrpSpPr/>
            <p:nvPr/>
          </p:nvGrpSpPr>
          <p:grpSpPr>
            <a:xfrm>
              <a:off x="8694335" y="8914071"/>
              <a:ext cx="1564817" cy="1649116"/>
              <a:chOff x="6942089" y="6934200"/>
              <a:chExt cx="1564817" cy="1649116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1986732-E9B9-4458-82AC-88D3C3A597CE}"/>
                  </a:ext>
                </a:extLst>
              </p:cNvPr>
              <p:cNvSpPr/>
              <p:nvPr/>
            </p:nvSpPr>
            <p:spPr>
              <a:xfrm>
                <a:off x="6942089" y="6934200"/>
                <a:ext cx="1564817" cy="1649116"/>
              </a:xfrm>
              <a:prstGeom prst="ellipse">
                <a:avLst/>
              </a:prstGeom>
              <a:solidFill>
                <a:srgbClr val="FDD2C1"/>
              </a:solidFill>
              <a:ln w="127000">
                <a:solidFill>
                  <a:srgbClr val="EB2A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9B0A298-6A46-47C3-922F-3AD3854E2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1250" y="7164484"/>
                <a:ext cx="1106493" cy="1166102"/>
              </a:xfrm>
              <a:prstGeom prst="line">
                <a:avLst/>
              </a:prstGeom>
              <a:ln w="95250">
                <a:solidFill>
                  <a:srgbClr val="EB2A3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65452AA-CA9A-4DBF-8008-293151F31724}"/>
                </a:ext>
              </a:extLst>
            </p:cNvPr>
            <p:cNvGrpSpPr/>
            <p:nvPr/>
          </p:nvGrpSpPr>
          <p:grpSpPr>
            <a:xfrm>
              <a:off x="8841702" y="9239475"/>
              <a:ext cx="1324729" cy="1203150"/>
              <a:chOff x="4939005" y="1162035"/>
              <a:chExt cx="1324729" cy="1203150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CFF97614-B19D-4B54-B8AF-E3C2D579B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8650" y="1162035"/>
                <a:ext cx="749260" cy="74926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14B8BD0-88DC-44DA-B702-9DEB7306A73D}"/>
                  </a:ext>
                </a:extLst>
              </p:cNvPr>
              <p:cNvSpPr txBox="1"/>
              <p:nvPr/>
            </p:nvSpPr>
            <p:spPr>
              <a:xfrm>
                <a:off x="4939005" y="1949514"/>
                <a:ext cx="1324729" cy="415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13" dirty="0">
                    <a:latin typeface="Arial Narrow" panose="020B0606020202030204" pitchFamily="34" charset="0"/>
                  </a:rPr>
                  <a:t>Transgender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0390B1F-5B79-4496-BD21-8777D3A9B5CE}"/>
              </a:ext>
            </a:extLst>
          </p:cNvPr>
          <p:cNvGrpSpPr/>
          <p:nvPr/>
        </p:nvGrpSpPr>
        <p:grpSpPr>
          <a:xfrm>
            <a:off x="6924425" y="3332638"/>
            <a:ext cx="695438" cy="637871"/>
            <a:chOff x="6628607" y="8821144"/>
            <a:chExt cx="1854502" cy="1700990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CA62ADB-E6ED-43D2-9F62-523023452045}"/>
                </a:ext>
              </a:extLst>
            </p:cNvPr>
            <p:cNvSpPr/>
            <p:nvPr/>
          </p:nvSpPr>
          <p:spPr>
            <a:xfrm>
              <a:off x="6628607" y="8821144"/>
              <a:ext cx="1854502" cy="1565094"/>
            </a:xfrm>
            <a:prstGeom prst="trapezoid">
              <a:avLst>
                <a:gd name="adj" fmla="val 65433"/>
              </a:avLst>
            </a:prstGeom>
            <a:solidFill>
              <a:srgbClr val="FFFAC2"/>
            </a:solidFill>
            <a:ln w="1270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B3E4E4-6838-4744-ABE8-A3DA48F9F6E5}"/>
                </a:ext>
              </a:extLst>
            </p:cNvPr>
            <p:cNvGrpSpPr/>
            <p:nvPr/>
          </p:nvGrpSpPr>
          <p:grpSpPr>
            <a:xfrm>
              <a:off x="7065191" y="8973304"/>
              <a:ext cx="1166314" cy="1100120"/>
              <a:chOff x="3559564" y="6432080"/>
              <a:chExt cx="1427809" cy="1386691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1193D8-4CCC-49DB-B1D8-4D536E1B4E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374"/>
              <a:stretch/>
            </p:blipFill>
            <p:spPr>
              <a:xfrm>
                <a:off x="4123774" y="6757491"/>
                <a:ext cx="863599" cy="547505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17B07AE-C381-4CDE-9DE3-41E190A11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9791" y="6432080"/>
                <a:ext cx="417380" cy="417380"/>
              </a:xfrm>
              <a:prstGeom prst="rect">
                <a:avLst/>
              </a:prstGeom>
            </p:spPr>
          </p:pic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BA807D7-53A1-42D2-8C32-9F6AD1F3AC24}"/>
                  </a:ext>
                </a:extLst>
              </p:cNvPr>
              <p:cNvGrpSpPr/>
              <p:nvPr/>
            </p:nvGrpSpPr>
            <p:grpSpPr>
              <a:xfrm>
                <a:off x="3559564" y="6802847"/>
                <a:ext cx="947554" cy="1015924"/>
                <a:chOff x="6783167" y="6483755"/>
                <a:chExt cx="1240164" cy="1140274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9D390898-6558-4A00-8629-30F38CA0B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3167" y="6483755"/>
                  <a:ext cx="1215645" cy="1087783"/>
                </a:xfrm>
                <a:prstGeom prst="rect">
                  <a:avLst/>
                </a:prstGeom>
              </p:spPr>
            </p:pic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D10C2FBE-8455-4351-99F4-110E54BDF711}"/>
                    </a:ext>
                  </a:extLst>
                </p:cNvPr>
                <p:cNvSpPr/>
                <p:nvPr/>
              </p:nvSpPr>
              <p:spPr>
                <a:xfrm>
                  <a:off x="6807686" y="6536399"/>
                  <a:ext cx="1215645" cy="1035139"/>
                </a:xfrm>
                <a:prstGeom prst="roundRect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>
                    <a:latin typeface="Arial Narrow" panose="020B0606020202030204" pitchFamily="34" charset="0"/>
                  </a:endParaRPr>
                </a:p>
              </p:txBody>
            </p: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7851189D-A7BC-4C2E-9AA2-12F8F9FCF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426" y="6491580"/>
                  <a:ext cx="1215645" cy="1132449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E6570-9AA9-45AB-B149-D006C49A2A4B}"/>
                </a:ext>
              </a:extLst>
            </p:cNvPr>
            <p:cNvSpPr txBox="1"/>
            <p:nvPr/>
          </p:nvSpPr>
          <p:spPr>
            <a:xfrm>
              <a:off x="6943778" y="10091246"/>
              <a:ext cx="1324728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" dirty="0">
                  <a:latin typeface="Arial Narrow" panose="020B0606020202030204" pitchFamily="34" charset="0"/>
                </a:rPr>
                <a:t>HIV+ Privacy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8F98DE6-D618-4AE2-962F-A99F76ADE550}"/>
              </a:ext>
            </a:extLst>
          </p:cNvPr>
          <p:cNvGrpSpPr/>
          <p:nvPr/>
        </p:nvGrpSpPr>
        <p:grpSpPr>
          <a:xfrm>
            <a:off x="7396111" y="4468037"/>
            <a:ext cx="695438" cy="608563"/>
            <a:chOff x="6707635" y="10715376"/>
            <a:chExt cx="1854502" cy="1622835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56CD99F5-E2F7-4FDE-8C40-5FC64326AFAA}"/>
                </a:ext>
              </a:extLst>
            </p:cNvPr>
            <p:cNvSpPr/>
            <p:nvPr/>
          </p:nvSpPr>
          <p:spPr>
            <a:xfrm>
              <a:off x="6707635" y="10715376"/>
              <a:ext cx="1854502" cy="1565094"/>
            </a:xfrm>
            <a:prstGeom prst="trapezoid">
              <a:avLst>
                <a:gd name="adj" fmla="val 65433"/>
              </a:avLst>
            </a:prstGeom>
            <a:solidFill>
              <a:srgbClr val="FFFAC2"/>
            </a:solidFill>
            <a:ln w="1270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46C7ACB-3CC5-4576-9C34-80D2EC70A5AD}"/>
                </a:ext>
              </a:extLst>
            </p:cNvPr>
            <p:cNvGrpSpPr/>
            <p:nvPr/>
          </p:nvGrpSpPr>
          <p:grpSpPr>
            <a:xfrm>
              <a:off x="7126938" y="10762151"/>
              <a:ext cx="1161912" cy="995644"/>
              <a:chOff x="5281186" y="6395961"/>
              <a:chExt cx="1568994" cy="1396741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5490FE2F-3075-4D25-9967-56BD0465C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7989" y="6395961"/>
                <a:ext cx="417380" cy="41738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6F2CAE1-C9F7-4489-B6A6-9BF7863AB7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742"/>
              <a:stretch/>
            </p:blipFill>
            <p:spPr>
              <a:xfrm>
                <a:off x="5717729" y="6723865"/>
                <a:ext cx="1132451" cy="852267"/>
              </a:xfrm>
              <a:prstGeom prst="rect">
                <a:avLst/>
              </a:prstGeom>
            </p:spPr>
          </p:pic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459A043-FDA8-47C4-9DE9-092406A48D32}"/>
                  </a:ext>
                </a:extLst>
              </p:cNvPr>
              <p:cNvGrpSpPr/>
              <p:nvPr/>
            </p:nvGrpSpPr>
            <p:grpSpPr>
              <a:xfrm>
                <a:off x="5281186" y="6800162"/>
                <a:ext cx="947554" cy="992540"/>
                <a:chOff x="8652404" y="6501943"/>
                <a:chExt cx="947554" cy="99254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B14AB61F-AA14-4A52-B34D-7D09879EE6E6}"/>
                    </a:ext>
                  </a:extLst>
                </p:cNvPr>
                <p:cNvGrpSpPr/>
                <p:nvPr/>
              </p:nvGrpSpPr>
              <p:grpSpPr>
                <a:xfrm>
                  <a:off x="8652404" y="6501943"/>
                  <a:ext cx="947554" cy="969157"/>
                  <a:chOff x="6783167" y="6483755"/>
                  <a:chExt cx="1240164" cy="1087783"/>
                </a:xfrm>
              </p:grpSpPr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6A5DE7D2-9CF1-44CA-8BCB-BB278CD230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83167" y="6483755"/>
                    <a:ext cx="1215645" cy="1087783"/>
                  </a:xfrm>
                  <a:prstGeom prst="rect">
                    <a:avLst/>
                  </a:prstGeom>
                </p:spPr>
              </p:pic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C70ECFFE-4810-4188-AE04-265DD74BE104}"/>
                      </a:ext>
                    </a:extLst>
                  </p:cNvPr>
                  <p:cNvSpPr/>
                  <p:nvPr/>
                </p:nvSpPr>
                <p:spPr>
                  <a:xfrm>
                    <a:off x="6807686" y="6536399"/>
                    <a:ext cx="1215645" cy="103513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75">
                      <a:latin typeface="Arial Narrow" panose="020B0606020202030204" pitchFamily="34" charset="0"/>
                    </a:endParaRPr>
                  </a:p>
                </p:txBody>
              </p:sp>
            </p:grp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BC372644-A63F-4652-90FF-84F390D5E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5584" y="6662444"/>
                  <a:ext cx="832039" cy="832039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50C781-046C-4B50-B714-B6ED96E65C15}"/>
                </a:ext>
              </a:extLst>
            </p:cNvPr>
            <p:cNvSpPr txBox="1"/>
            <p:nvPr/>
          </p:nvSpPr>
          <p:spPr>
            <a:xfrm>
              <a:off x="6843158" y="11907323"/>
              <a:ext cx="1324728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" dirty="0">
                  <a:latin typeface="Arial Narrow" panose="020B0606020202030204" pitchFamily="34" charset="0"/>
                </a:rPr>
                <a:t>Youth Privacy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C4F58FB-F873-4B13-9B5E-1D3156C0271D}"/>
              </a:ext>
            </a:extLst>
          </p:cNvPr>
          <p:cNvGrpSpPr/>
          <p:nvPr/>
        </p:nvGrpSpPr>
        <p:grpSpPr>
          <a:xfrm>
            <a:off x="4268136" y="4158815"/>
            <a:ext cx="695438" cy="683944"/>
            <a:chOff x="6668188" y="12477423"/>
            <a:chExt cx="1854502" cy="1823851"/>
          </a:xfrm>
        </p:grpSpPr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7D64D720-83D3-47D9-B97D-9262A6761E4E}"/>
                </a:ext>
              </a:extLst>
            </p:cNvPr>
            <p:cNvSpPr/>
            <p:nvPr/>
          </p:nvSpPr>
          <p:spPr>
            <a:xfrm>
              <a:off x="6668188" y="12477423"/>
              <a:ext cx="1854502" cy="1565094"/>
            </a:xfrm>
            <a:prstGeom prst="trapezoid">
              <a:avLst>
                <a:gd name="adj" fmla="val 65433"/>
              </a:avLst>
            </a:prstGeom>
            <a:solidFill>
              <a:srgbClr val="FFFAC2"/>
            </a:solidFill>
            <a:ln w="1270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0AA7C3-78D8-446A-82C0-7BCE15EC7395}"/>
                </a:ext>
              </a:extLst>
            </p:cNvPr>
            <p:cNvGrpSpPr/>
            <p:nvPr/>
          </p:nvGrpSpPr>
          <p:grpSpPr>
            <a:xfrm>
              <a:off x="7142068" y="12550940"/>
              <a:ext cx="1215646" cy="1109705"/>
              <a:chOff x="6885243" y="6382782"/>
              <a:chExt cx="1568994" cy="1432260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A43F5D7-DBF1-43D6-B08F-D4D976F50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2046" y="6382782"/>
                <a:ext cx="417380" cy="41738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4A95B75-DD6E-47ED-A1CB-22B0EF5F7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742"/>
              <a:stretch/>
            </p:blipFill>
            <p:spPr>
              <a:xfrm>
                <a:off x="7321786" y="6710686"/>
                <a:ext cx="1132451" cy="852267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D0DC533-A0CB-4BEF-88D6-9A2CFDD0116F}"/>
                  </a:ext>
                </a:extLst>
              </p:cNvPr>
              <p:cNvGrpSpPr/>
              <p:nvPr/>
            </p:nvGrpSpPr>
            <p:grpSpPr>
              <a:xfrm>
                <a:off x="6885243" y="6786983"/>
                <a:ext cx="947554" cy="969157"/>
                <a:chOff x="6783167" y="6483755"/>
                <a:chExt cx="1240164" cy="1087783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FE858A31-D171-4137-98A9-BC07DC7E6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3167" y="6483755"/>
                  <a:ext cx="1215645" cy="1087783"/>
                </a:xfrm>
                <a:prstGeom prst="rect">
                  <a:avLst/>
                </a:prstGeom>
              </p:spPr>
            </p:pic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D267205A-FC07-480C-B7D7-F8242073604F}"/>
                    </a:ext>
                  </a:extLst>
                </p:cNvPr>
                <p:cNvSpPr/>
                <p:nvPr/>
              </p:nvSpPr>
              <p:spPr>
                <a:xfrm>
                  <a:off x="6807686" y="6536399"/>
                  <a:ext cx="1215645" cy="1035139"/>
                </a:xfrm>
                <a:prstGeom prst="roundRect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>
                    <a:latin typeface="Arial Narrow" panose="020B0606020202030204" pitchFamily="34" charset="0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352E07D0-CCD6-43D6-B6A6-CF7D3CDDA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9678" y="6874760"/>
                <a:ext cx="940282" cy="940282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71729D-8417-4F51-ADF7-B825A266F7CC}"/>
                </a:ext>
              </a:extLst>
            </p:cNvPr>
            <p:cNvSpPr txBox="1"/>
            <p:nvPr/>
          </p:nvSpPr>
          <p:spPr>
            <a:xfrm>
              <a:off x="6871204" y="13685722"/>
              <a:ext cx="1324728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" dirty="0">
                  <a:latin typeface="Arial Narrow" panose="020B0606020202030204" pitchFamily="34" charset="0"/>
                </a:rPr>
                <a:t>Spouse Privacy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D5A13B-9A7F-4771-AAAB-6B856DDC54A6}"/>
              </a:ext>
            </a:extLst>
          </p:cNvPr>
          <p:cNvGrpSpPr/>
          <p:nvPr/>
        </p:nvGrpSpPr>
        <p:grpSpPr>
          <a:xfrm>
            <a:off x="8502944" y="2697163"/>
            <a:ext cx="570068" cy="760252"/>
            <a:chOff x="8737908" y="10704363"/>
            <a:chExt cx="1520181" cy="20273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99C1F10-0B62-4991-BECB-F63361D3F403}"/>
                </a:ext>
              </a:extLst>
            </p:cNvPr>
            <p:cNvSpPr/>
            <p:nvPr/>
          </p:nvSpPr>
          <p:spPr>
            <a:xfrm>
              <a:off x="8823698" y="10793471"/>
              <a:ext cx="1434391" cy="153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803322-68B6-4122-9A09-90965D4E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2890" y="10704363"/>
              <a:ext cx="847836" cy="84783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D5E697E-6657-405A-9C93-12D5D43B7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908" y="11080419"/>
              <a:ext cx="1239441" cy="1059081"/>
            </a:xfrm>
            <a:prstGeom prst="rect">
              <a:avLst/>
            </a:prstGeom>
          </p:spPr>
        </p:pic>
        <p:sp>
          <p:nvSpPr>
            <p:cNvPr id="31" name="Star: 24 Points 30">
              <a:extLst>
                <a:ext uri="{FF2B5EF4-FFF2-40B4-BE49-F238E27FC236}">
                  <a16:creationId xmlns:a16="http://schemas.microsoft.com/office/drawing/2014/main" id="{A62736FE-9184-4275-8064-1E09E353042C}"/>
                </a:ext>
              </a:extLst>
            </p:cNvPr>
            <p:cNvSpPr/>
            <p:nvPr/>
          </p:nvSpPr>
          <p:spPr>
            <a:xfrm>
              <a:off x="9609169" y="11294433"/>
              <a:ext cx="415290" cy="422574"/>
            </a:xfrm>
            <a:prstGeom prst="star24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4F6F61-5452-4E61-9C8D-7F4DAEDB8AFC}"/>
                </a:ext>
              </a:extLst>
            </p:cNvPr>
            <p:cNvSpPr txBox="1"/>
            <p:nvPr/>
          </p:nvSpPr>
          <p:spPr>
            <a:xfrm>
              <a:off x="9555092" y="11654482"/>
              <a:ext cx="5803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HIV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400CB9-7DCF-421D-B6BC-D49FB4000A21}"/>
              </a:ext>
            </a:extLst>
          </p:cNvPr>
          <p:cNvGrpSpPr/>
          <p:nvPr/>
        </p:nvGrpSpPr>
        <p:grpSpPr>
          <a:xfrm>
            <a:off x="3049980" y="2492634"/>
            <a:ext cx="586806" cy="618419"/>
            <a:chOff x="1052526" y="3022333"/>
            <a:chExt cx="1564817" cy="164911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C57F331-60E9-40FF-A4B5-A72EA9AF41E8}"/>
                </a:ext>
              </a:extLst>
            </p:cNvPr>
            <p:cNvGrpSpPr/>
            <p:nvPr/>
          </p:nvGrpSpPr>
          <p:grpSpPr>
            <a:xfrm>
              <a:off x="1052526" y="3022333"/>
              <a:ext cx="1564817" cy="1649116"/>
              <a:chOff x="5642745" y="1889237"/>
              <a:chExt cx="1564817" cy="164911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0A7941B-358D-4895-B01C-9D12AAE503D2}"/>
                  </a:ext>
                </a:extLst>
              </p:cNvPr>
              <p:cNvSpPr/>
              <p:nvPr/>
            </p:nvSpPr>
            <p:spPr>
              <a:xfrm>
                <a:off x="5642745" y="1889237"/>
                <a:ext cx="1564817" cy="16491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EB2A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724EF83-C755-45A5-8DE9-81101F0C5DE1}"/>
                  </a:ext>
                </a:extLst>
              </p:cNvPr>
              <p:cNvCxnSpPr>
                <a:cxnSpLocks/>
                <a:stCxn id="61" idx="1"/>
                <a:endCxn id="61" idx="5"/>
              </p:cNvCxnSpPr>
              <p:nvPr/>
            </p:nvCxnSpPr>
            <p:spPr>
              <a:xfrm>
                <a:off x="5871907" y="2130744"/>
                <a:ext cx="1106493" cy="1166102"/>
              </a:xfrm>
              <a:prstGeom prst="line">
                <a:avLst/>
              </a:prstGeom>
              <a:ln w="95250">
                <a:solidFill>
                  <a:srgbClr val="EB2A3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2FCAB80-E262-4CDB-AA9A-17073A0A3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673" y="3158630"/>
              <a:ext cx="1376521" cy="1376521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EDE890-6A10-4BA4-9575-6A6D0A7A1EB4}"/>
              </a:ext>
            </a:extLst>
          </p:cNvPr>
          <p:cNvGrpSpPr/>
          <p:nvPr/>
        </p:nvGrpSpPr>
        <p:grpSpPr>
          <a:xfrm>
            <a:off x="3853767" y="2488426"/>
            <a:ext cx="586806" cy="618419"/>
            <a:chOff x="2981631" y="3202820"/>
            <a:chExt cx="1564817" cy="164911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5E04B5-5BE6-4DFE-AC3E-1FFB435F0404}"/>
                </a:ext>
              </a:extLst>
            </p:cNvPr>
            <p:cNvGrpSpPr/>
            <p:nvPr/>
          </p:nvGrpSpPr>
          <p:grpSpPr>
            <a:xfrm>
              <a:off x="2981631" y="3202820"/>
              <a:ext cx="1564817" cy="1649116"/>
              <a:chOff x="5642745" y="1889237"/>
              <a:chExt cx="1564817" cy="1649116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77CEF3B-62A9-4E33-BBD4-6902DF6A2AD1}"/>
                  </a:ext>
                </a:extLst>
              </p:cNvPr>
              <p:cNvSpPr/>
              <p:nvPr/>
            </p:nvSpPr>
            <p:spPr>
              <a:xfrm>
                <a:off x="5642745" y="1889237"/>
                <a:ext cx="1564817" cy="16491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EB2A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F59AFF4-C305-46A6-A9F4-E1F5E2BDAD54}"/>
                  </a:ext>
                </a:extLst>
              </p:cNvPr>
              <p:cNvCxnSpPr>
                <a:cxnSpLocks/>
                <a:stCxn id="66" idx="1"/>
                <a:endCxn id="66" idx="5"/>
              </p:cNvCxnSpPr>
              <p:nvPr/>
            </p:nvCxnSpPr>
            <p:spPr>
              <a:xfrm>
                <a:off x="5871907" y="2130744"/>
                <a:ext cx="1106493" cy="1166102"/>
              </a:xfrm>
              <a:prstGeom prst="line">
                <a:avLst/>
              </a:prstGeom>
              <a:ln w="95250">
                <a:solidFill>
                  <a:srgbClr val="EB2A3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20DA81F-FBE1-4442-9618-052814CA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657" y="3536564"/>
              <a:ext cx="981628" cy="981628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9366CF7-C8FD-429C-BD74-A460420F844B}"/>
              </a:ext>
            </a:extLst>
          </p:cNvPr>
          <p:cNvGrpSpPr/>
          <p:nvPr/>
        </p:nvGrpSpPr>
        <p:grpSpPr>
          <a:xfrm>
            <a:off x="4670172" y="2488426"/>
            <a:ext cx="586806" cy="618419"/>
            <a:chOff x="5373036" y="3011110"/>
            <a:chExt cx="1564817" cy="164911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B002E08-BF8A-47A0-9F23-DFE885924497}"/>
                </a:ext>
              </a:extLst>
            </p:cNvPr>
            <p:cNvGrpSpPr/>
            <p:nvPr/>
          </p:nvGrpSpPr>
          <p:grpSpPr>
            <a:xfrm>
              <a:off x="5373036" y="3011110"/>
              <a:ext cx="1564817" cy="1649116"/>
              <a:chOff x="5642745" y="1889237"/>
              <a:chExt cx="1564817" cy="164911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50526C-E876-49E1-9800-E3234E2372E3}"/>
                  </a:ext>
                </a:extLst>
              </p:cNvPr>
              <p:cNvSpPr/>
              <p:nvPr/>
            </p:nvSpPr>
            <p:spPr>
              <a:xfrm>
                <a:off x="5642745" y="1889237"/>
                <a:ext cx="1564817" cy="16491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EB2A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4FE0DE7-F25F-4174-9476-D233BC81A8FB}"/>
                  </a:ext>
                </a:extLst>
              </p:cNvPr>
              <p:cNvCxnSpPr>
                <a:cxnSpLocks/>
                <a:stCxn id="71" idx="1"/>
                <a:endCxn id="71" idx="5"/>
              </p:cNvCxnSpPr>
              <p:nvPr/>
            </p:nvCxnSpPr>
            <p:spPr>
              <a:xfrm>
                <a:off x="5871907" y="2130744"/>
                <a:ext cx="1106493" cy="1166102"/>
              </a:xfrm>
              <a:prstGeom prst="line">
                <a:avLst/>
              </a:prstGeom>
              <a:ln w="95250">
                <a:solidFill>
                  <a:srgbClr val="EB2A3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CFF5C3-9027-47E8-846E-651F7FD8D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007" y="3309182"/>
              <a:ext cx="1173684" cy="1173684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3E799C6-3F83-4D02-90F3-595C3599287B}"/>
              </a:ext>
            </a:extLst>
          </p:cNvPr>
          <p:cNvGrpSpPr/>
          <p:nvPr/>
        </p:nvGrpSpPr>
        <p:grpSpPr>
          <a:xfrm>
            <a:off x="5486576" y="2451426"/>
            <a:ext cx="586806" cy="618419"/>
            <a:chOff x="7550115" y="3011110"/>
            <a:chExt cx="1564817" cy="164911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D985267-4917-4E29-A639-A5259A528D8E}"/>
                </a:ext>
              </a:extLst>
            </p:cNvPr>
            <p:cNvGrpSpPr/>
            <p:nvPr/>
          </p:nvGrpSpPr>
          <p:grpSpPr>
            <a:xfrm>
              <a:off x="7550115" y="3011110"/>
              <a:ext cx="1564817" cy="1649116"/>
              <a:chOff x="5642745" y="1889237"/>
              <a:chExt cx="1564817" cy="1649116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7F30908-712A-4A1A-8A34-69B8D1A9D4C7}"/>
                  </a:ext>
                </a:extLst>
              </p:cNvPr>
              <p:cNvSpPr/>
              <p:nvPr/>
            </p:nvSpPr>
            <p:spPr>
              <a:xfrm>
                <a:off x="5642745" y="1889237"/>
                <a:ext cx="1564817" cy="16491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EB2A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671668F-A93D-4A92-B4DD-3F2C7E6513BC}"/>
                  </a:ext>
                </a:extLst>
              </p:cNvPr>
              <p:cNvCxnSpPr>
                <a:cxnSpLocks/>
                <a:stCxn id="76" idx="1"/>
                <a:endCxn id="76" idx="5"/>
              </p:cNvCxnSpPr>
              <p:nvPr/>
            </p:nvCxnSpPr>
            <p:spPr>
              <a:xfrm>
                <a:off x="5871907" y="2130744"/>
                <a:ext cx="1106493" cy="1166102"/>
              </a:xfrm>
              <a:prstGeom prst="line">
                <a:avLst/>
              </a:prstGeom>
              <a:ln w="95250">
                <a:solidFill>
                  <a:srgbClr val="EB2A3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14512DF-2B10-4DE9-9950-332821F1B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374" y="3276116"/>
              <a:ext cx="1119103" cy="1119103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6E4DEC-269D-43A0-8627-D15C675577CB}"/>
              </a:ext>
            </a:extLst>
          </p:cNvPr>
          <p:cNvGrpSpPr/>
          <p:nvPr/>
        </p:nvGrpSpPr>
        <p:grpSpPr>
          <a:xfrm>
            <a:off x="6328516" y="2488426"/>
            <a:ext cx="586806" cy="618419"/>
            <a:chOff x="9580962" y="3202820"/>
            <a:chExt cx="1564817" cy="164911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BBDCA4-4484-4E87-A1FD-35898BCA04EA}"/>
                </a:ext>
              </a:extLst>
            </p:cNvPr>
            <p:cNvGrpSpPr/>
            <p:nvPr/>
          </p:nvGrpSpPr>
          <p:grpSpPr>
            <a:xfrm>
              <a:off x="9580962" y="3202820"/>
              <a:ext cx="1564817" cy="1649116"/>
              <a:chOff x="5642745" y="1889237"/>
              <a:chExt cx="1564817" cy="1649116"/>
            </a:xfrm>
            <a:solidFill>
              <a:schemeClr val="bg1"/>
            </a:solidFill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2B85B75-D519-4D23-B623-C1B9AEEEC996}"/>
                  </a:ext>
                </a:extLst>
              </p:cNvPr>
              <p:cNvSpPr/>
              <p:nvPr/>
            </p:nvSpPr>
            <p:spPr>
              <a:xfrm>
                <a:off x="5642745" y="1889237"/>
                <a:ext cx="1564817" cy="1649116"/>
              </a:xfrm>
              <a:prstGeom prst="ellipse">
                <a:avLst/>
              </a:prstGeom>
              <a:grpFill/>
              <a:ln w="127000">
                <a:solidFill>
                  <a:srgbClr val="EB2A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82C3D8B-0DAE-4ECA-BD19-5DD0830B0505}"/>
                  </a:ext>
                </a:extLst>
              </p:cNvPr>
              <p:cNvCxnSpPr>
                <a:cxnSpLocks/>
                <a:stCxn id="81" idx="1"/>
                <a:endCxn id="81" idx="5"/>
              </p:cNvCxnSpPr>
              <p:nvPr/>
            </p:nvCxnSpPr>
            <p:spPr>
              <a:xfrm>
                <a:off x="5871907" y="2130744"/>
                <a:ext cx="1106493" cy="1166102"/>
              </a:xfrm>
              <a:prstGeom prst="line">
                <a:avLst/>
              </a:prstGeom>
              <a:grpFill/>
              <a:ln w="95250">
                <a:solidFill>
                  <a:srgbClr val="EB2A3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03194CA7-B541-4A1E-8FCF-60C4EA061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2735" y="3444326"/>
              <a:ext cx="1022413" cy="1166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22B0FA-16AE-4BC7-9065-121F3C82633D}"/>
              </a:ext>
            </a:extLst>
          </p:cNvPr>
          <p:cNvGrpSpPr/>
          <p:nvPr/>
        </p:nvGrpSpPr>
        <p:grpSpPr>
          <a:xfrm>
            <a:off x="3023035" y="5654534"/>
            <a:ext cx="651891" cy="651891"/>
            <a:chOff x="903599" y="3276679"/>
            <a:chExt cx="2285842" cy="2285842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AF7BE46-DBD9-40D2-9BA2-541EDEA0BFC0}"/>
                </a:ext>
              </a:extLst>
            </p:cNvPr>
            <p:cNvSpPr/>
            <p:nvPr/>
          </p:nvSpPr>
          <p:spPr>
            <a:xfrm>
              <a:off x="1009650" y="3371851"/>
              <a:ext cx="1845298" cy="2032001"/>
            </a:xfrm>
            <a:prstGeom prst="roundRect">
              <a:avLst/>
            </a:prstGeom>
            <a:solidFill>
              <a:srgbClr val="CEE7D4"/>
            </a:solidFill>
            <a:ln w="127000">
              <a:solidFill>
                <a:srgbClr val="0FA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F09D753-CB69-4E3F-A934-82401D3AE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599" y="3276679"/>
              <a:ext cx="2285842" cy="228584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B7A4B04-9B04-4DE5-A35A-C8B8B8392FF3}"/>
              </a:ext>
            </a:extLst>
          </p:cNvPr>
          <p:cNvGrpSpPr/>
          <p:nvPr/>
        </p:nvGrpSpPr>
        <p:grpSpPr>
          <a:xfrm>
            <a:off x="3919995" y="5702129"/>
            <a:ext cx="526254" cy="579500"/>
            <a:chOff x="3295492" y="3403600"/>
            <a:chExt cx="1845298" cy="203200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1041325-4940-40E1-AA89-DDB4B203B8DF}"/>
                </a:ext>
              </a:extLst>
            </p:cNvPr>
            <p:cNvSpPr/>
            <p:nvPr/>
          </p:nvSpPr>
          <p:spPr>
            <a:xfrm>
              <a:off x="3295492" y="3403600"/>
              <a:ext cx="1845298" cy="2032001"/>
            </a:xfrm>
            <a:prstGeom prst="roundRect">
              <a:avLst/>
            </a:prstGeom>
            <a:solidFill>
              <a:srgbClr val="CEE7D4"/>
            </a:solidFill>
            <a:ln w="127000">
              <a:solidFill>
                <a:srgbClr val="0FA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7BDD449-AC2F-4A77-93B2-7A595704E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706" y="3848260"/>
              <a:ext cx="1555591" cy="1555591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630AD5-A6C4-47D5-874D-D91A84FD04C0}"/>
              </a:ext>
            </a:extLst>
          </p:cNvPr>
          <p:cNvGrpSpPr/>
          <p:nvPr/>
        </p:nvGrpSpPr>
        <p:grpSpPr>
          <a:xfrm>
            <a:off x="4822641" y="5690223"/>
            <a:ext cx="526254" cy="579500"/>
            <a:chOff x="5702548" y="3371850"/>
            <a:chExt cx="1845298" cy="2032001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9A68174-33F7-429E-8AA5-466B7B7EA2E4}"/>
                </a:ext>
              </a:extLst>
            </p:cNvPr>
            <p:cNvSpPr/>
            <p:nvPr/>
          </p:nvSpPr>
          <p:spPr>
            <a:xfrm>
              <a:off x="5702548" y="3371850"/>
              <a:ext cx="1845298" cy="2032001"/>
            </a:xfrm>
            <a:prstGeom prst="roundRect">
              <a:avLst/>
            </a:prstGeom>
            <a:solidFill>
              <a:srgbClr val="CEE7D4"/>
            </a:solidFill>
            <a:ln w="127000">
              <a:solidFill>
                <a:srgbClr val="0FA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37B6472-3104-4E98-A70D-88CA642B6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489" y="3684265"/>
              <a:ext cx="1470669" cy="147066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C5D8698-C326-43D7-8C88-8E9256BCC16B}"/>
              </a:ext>
            </a:extLst>
          </p:cNvPr>
          <p:cNvGrpSpPr/>
          <p:nvPr/>
        </p:nvGrpSpPr>
        <p:grpSpPr>
          <a:xfrm>
            <a:off x="5679831" y="5675995"/>
            <a:ext cx="526254" cy="579500"/>
            <a:chOff x="7988390" y="3333908"/>
            <a:chExt cx="1845298" cy="2032001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B792230-D609-4500-B694-57F36FD87CF4}"/>
                </a:ext>
              </a:extLst>
            </p:cNvPr>
            <p:cNvSpPr/>
            <p:nvPr/>
          </p:nvSpPr>
          <p:spPr>
            <a:xfrm>
              <a:off x="7988390" y="3333908"/>
              <a:ext cx="1845298" cy="2032001"/>
            </a:xfrm>
            <a:prstGeom prst="roundRect">
              <a:avLst/>
            </a:prstGeom>
            <a:solidFill>
              <a:srgbClr val="CEE7D4"/>
            </a:solidFill>
            <a:ln w="127000">
              <a:solidFill>
                <a:srgbClr val="0FA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7699061-89A5-4D72-A11E-72A81A52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595" y="3610054"/>
              <a:ext cx="1555591" cy="1555591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1F8B81-F07B-46BA-A9A0-AACAB82FA582}"/>
              </a:ext>
            </a:extLst>
          </p:cNvPr>
          <p:cNvGrpSpPr/>
          <p:nvPr/>
        </p:nvGrpSpPr>
        <p:grpSpPr>
          <a:xfrm>
            <a:off x="6513783" y="5675995"/>
            <a:ext cx="528492" cy="579500"/>
            <a:chOff x="1009650" y="5981858"/>
            <a:chExt cx="1853143" cy="2032001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E8D1A9E5-D9CE-4A56-8CDD-F5C4EC378E1F}"/>
                </a:ext>
              </a:extLst>
            </p:cNvPr>
            <p:cNvSpPr/>
            <p:nvPr/>
          </p:nvSpPr>
          <p:spPr>
            <a:xfrm>
              <a:off x="1009650" y="5981858"/>
              <a:ext cx="1845298" cy="2032001"/>
            </a:xfrm>
            <a:prstGeom prst="roundRect">
              <a:avLst/>
            </a:prstGeom>
            <a:solidFill>
              <a:srgbClr val="CEE7D4"/>
            </a:solidFill>
            <a:ln w="127000">
              <a:solidFill>
                <a:srgbClr val="0FA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926A2CD0-5E94-4C3E-BC24-B8731EA4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495" y="6168561"/>
              <a:ext cx="1845298" cy="1845298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4CB54A7-97C4-4C12-95EA-BE0FCD317215}"/>
              </a:ext>
            </a:extLst>
          </p:cNvPr>
          <p:cNvGrpSpPr/>
          <p:nvPr/>
        </p:nvGrpSpPr>
        <p:grpSpPr>
          <a:xfrm>
            <a:off x="5130222" y="1598102"/>
            <a:ext cx="661219" cy="620918"/>
            <a:chOff x="4085096" y="5011401"/>
            <a:chExt cx="2435970" cy="2195084"/>
          </a:xfrm>
        </p:grpSpPr>
        <p:sp>
          <p:nvSpPr>
            <p:cNvPr id="99" name="Trapezoid 98">
              <a:extLst>
                <a:ext uri="{FF2B5EF4-FFF2-40B4-BE49-F238E27FC236}">
                  <a16:creationId xmlns:a16="http://schemas.microsoft.com/office/drawing/2014/main" id="{762C7F30-861F-48C3-85AF-13A359F3D1F0}"/>
                </a:ext>
              </a:extLst>
            </p:cNvPr>
            <p:cNvSpPr/>
            <p:nvPr/>
          </p:nvSpPr>
          <p:spPr>
            <a:xfrm>
              <a:off x="4085096" y="5011401"/>
              <a:ext cx="2435970" cy="2102795"/>
            </a:xfrm>
            <a:prstGeom prst="trapezoid">
              <a:avLst>
                <a:gd name="adj" fmla="val 57922"/>
              </a:avLst>
            </a:prstGeom>
            <a:solidFill>
              <a:srgbClr val="FFFAC2"/>
            </a:solidFill>
            <a:ln w="1270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C7B5495F-0658-40FB-A05D-470B3FDC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573" y="5722206"/>
              <a:ext cx="1484279" cy="1484279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72CE1EB-1778-40D4-A098-E893A941E7AC}"/>
              </a:ext>
            </a:extLst>
          </p:cNvPr>
          <p:cNvGrpSpPr/>
          <p:nvPr/>
        </p:nvGrpSpPr>
        <p:grpSpPr>
          <a:xfrm>
            <a:off x="6093140" y="1569130"/>
            <a:ext cx="716404" cy="643640"/>
            <a:chOff x="5093586" y="4708004"/>
            <a:chExt cx="2435970" cy="2188553"/>
          </a:xfrm>
        </p:grpSpPr>
        <p:sp>
          <p:nvSpPr>
            <p:cNvPr id="102" name="Trapezoid 101">
              <a:extLst>
                <a:ext uri="{FF2B5EF4-FFF2-40B4-BE49-F238E27FC236}">
                  <a16:creationId xmlns:a16="http://schemas.microsoft.com/office/drawing/2014/main" id="{8B85B450-8850-4505-B337-8E080C236F8F}"/>
                </a:ext>
              </a:extLst>
            </p:cNvPr>
            <p:cNvSpPr/>
            <p:nvPr/>
          </p:nvSpPr>
          <p:spPr>
            <a:xfrm>
              <a:off x="5093586" y="4708004"/>
              <a:ext cx="2435970" cy="2102795"/>
            </a:xfrm>
            <a:prstGeom prst="trapezoid">
              <a:avLst>
                <a:gd name="adj" fmla="val 57922"/>
              </a:avLst>
            </a:prstGeom>
            <a:solidFill>
              <a:srgbClr val="FFFAC2"/>
            </a:solidFill>
            <a:ln w="1270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3530DD7-A610-476F-BC27-B3AB13A27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93" y="5474362"/>
              <a:ext cx="929493" cy="91705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31585B4-4D5A-41D3-92B3-392D9D6E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584" y="5643709"/>
              <a:ext cx="1269841" cy="1252848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38BB7B-406F-4B00-A13A-5752D497F595}"/>
              </a:ext>
            </a:extLst>
          </p:cNvPr>
          <p:cNvGrpSpPr/>
          <p:nvPr/>
        </p:nvGrpSpPr>
        <p:grpSpPr>
          <a:xfrm>
            <a:off x="7147627" y="1568002"/>
            <a:ext cx="716403" cy="618419"/>
            <a:chOff x="7352152" y="5586265"/>
            <a:chExt cx="2435970" cy="2102795"/>
          </a:xfrm>
        </p:grpSpPr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CCE6B5D7-F8D8-43B7-80D9-5ACB9BA461FE}"/>
                </a:ext>
              </a:extLst>
            </p:cNvPr>
            <p:cNvSpPr/>
            <p:nvPr/>
          </p:nvSpPr>
          <p:spPr>
            <a:xfrm>
              <a:off x="7352152" y="5586265"/>
              <a:ext cx="2435970" cy="2102795"/>
            </a:xfrm>
            <a:prstGeom prst="trapezoid">
              <a:avLst>
                <a:gd name="adj" fmla="val 57922"/>
              </a:avLst>
            </a:prstGeom>
            <a:solidFill>
              <a:srgbClr val="FFFAC2"/>
            </a:solidFill>
            <a:ln w="1270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38D5C260-577C-44F8-AB35-CD0F4C1E5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545" y="6174710"/>
              <a:ext cx="1475591" cy="1475591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285ABD-F3EF-46EC-81B3-248359107454}"/>
              </a:ext>
            </a:extLst>
          </p:cNvPr>
          <p:cNvGrpSpPr/>
          <p:nvPr/>
        </p:nvGrpSpPr>
        <p:grpSpPr>
          <a:xfrm>
            <a:off x="8151975" y="1553467"/>
            <a:ext cx="716403" cy="618419"/>
            <a:chOff x="8774262" y="3179078"/>
            <a:chExt cx="2435970" cy="2102795"/>
          </a:xfrm>
        </p:grpSpPr>
        <p:sp>
          <p:nvSpPr>
            <p:cNvPr id="109" name="Trapezoid 108">
              <a:extLst>
                <a:ext uri="{FF2B5EF4-FFF2-40B4-BE49-F238E27FC236}">
                  <a16:creationId xmlns:a16="http://schemas.microsoft.com/office/drawing/2014/main" id="{E4C3C5D5-93D2-4CBF-A399-A626BB5984AA}"/>
                </a:ext>
              </a:extLst>
            </p:cNvPr>
            <p:cNvSpPr/>
            <p:nvPr/>
          </p:nvSpPr>
          <p:spPr>
            <a:xfrm>
              <a:off x="8774262" y="3179078"/>
              <a:ext cx="2435970" cy="2102795"/>
            </a:xfrm>
            <a:prstGeom prst="trapezoid">
              <a:avLst>
                <a:gd name="adj" fmla="val 57922"/>
              </a:avLst>
            </a:prstGeom>
            <a:solidFill>
              <a:srgbClr val="FFFAC2"/>
            </a:solidFill>
            <a:ln w="1270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CCCD6DF-7FA1-4967-AEB4-DD891ABC3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612" y="3679376"/>
              <a:ext cx="1594239" cy="159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66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20DB-F8CB-4BBD-A2D0-39D843C2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88" y="365127"/>
            <a:ext cx="2057096" cy="208911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CE857-BBCF-46DF-8836-AEFEA1E5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1981260"/>
            <a:ext cx="952381" cy="9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B494D-74ED-4990-87EA-3C5940362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3224210"/>
            <a:ext cx="1325563" cy="132556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FF2886D-8F37-431E-B952-47C0B17BEF32}"/>
              </a:ext>
            </a:extLst>
          </p:cNvPr>
          <p:cNvGrpSpPr/>
          <p:nvPr/>
        </p:nvGrpSpPr>
        <p:grpSpPr>
          <a:xfrm>
            <a:off x="5852718" y="365127"/>
            <a:ext cx="2172095" cy="1325563"/>
            <a:chOff x="5300051" y="5795989"/>
            <a:chExt cx="7214680" cy="47752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69ADB8-F6C2-4826-8770-F5C3530F9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9524" y="5795989"/>
              <a:ext cx="4775207" cy="47752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318A2DC-869B-453F-8DC6-57A631BD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135" y="5999031"/>
              <a:ext cx="2108041" cy="210804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53AEE9-6AB1-4524-9F3D-59A4FB396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051" y="7856827"/>
              <a:ext cx="2108041" cy="21080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AC53328-BCE9-4EDE-9101-59DC3EB3C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617" y="6927929"/>
              <a:ext cx="2108041" cy="210804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6DCD77-C839-4099-B77E-61F121C1F0C2}"/>
              </a:ext>
            </a:extLst>
          </p:cNvPr>
          <p:cNvGrpSpPr/>
          <p:nvPr/>
        </p:nvGrpSpPr>
        <p:grpSpPr>
          <a:xfrm>
            <a:off x="5707866" y="1603993"/>
            <a:ext cx="2316947" cy="1412260"/>
            <a:chOff x="8108976" y="4277315"/>
            <a:chExt cx="6178525" cy="37660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4C38F77-A614-424C-BF67-666BA0B7E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761" y="4508506"/>
              <a:ext cx="3833740" cy="35348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C34568-1513-49BB-8C79-A7F23B582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976" y="4277315"/>
              <a:ext cx="3128483" cy="296141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B01E2-3ADC-400D-8ABC-0A7C7158D6DD}"/>
              </a:ext>
            </a:extLst>
          </p:cNvPr>
          <p:cNvGrpSpPr/>
          <p:nvPr/>
        </p:nvGrpSpPr>
        <p:grpSpPr>
          <a:xfrm>
            <a:off x="6213568" y="3140691"/>
            <a:ext cx="1639242" cy="1248405"/>
            <a:chOff x="9478038" y="7671710"/>
            <a:chExt cx="4371312" cy="332908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255A82-D019-4A1C-BE3B-93F2F756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911" y="8043352"/>
              <a:ext cx="2957439" cy="29574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B8DDF6-1A36-4F1E-8520-B25D7FD3B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2625" y="7671710"/>
              <a:ext cx="1588218" cy="158821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C8C0FFF-0AFF-4851-9A98-2C40BA88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8038" y="8784395"/>
              <a:ext cx="1923629" cy="1923629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6193EAE4-BD99-4B00-9424-E85FF6CEBF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67" y="4535145"/>
            <a:ext cx="1748817" cy="174881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07B02F7-B63C-4D67-958F-B17BE6E1E73D}"/>
              </a:ext>
            </a:extLst>
          </p:cNvPr>
          <p:cNvGrpSpPr/>
          <p:nvPr/>
        </p:nvGrpSpPr>
        <p:grpSpPr>
          <a:xfrm>
            <a:off x="6901786" y="4638501"/>
            <a:ext cx="2412761" cy="1325563"/>
            <a:chOff x="11292762" y="12369336"/>
            <a:chExt cx="6434028" cy="35348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5B44EA9-84DD-4165-AC5E-202F56DF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3050" y="12369336"/>
              <a:ext cx="3833740" cy="3534835"/>
            </a:xfrm>
            <a:prstGeom prst="rect">
              <a:avLst/>
            </a:prstGeom>
          </p:spPr>
        </p:pic>
        <p:sp>
          <p:nvSpPr>
            <p:cNvPr id="36" name="Speech Bubble: Oval 35">
              <a:extLst>
                <a:ext uri="{FF2B5EF4-FFF2-40B4-BE49-F238E27FC236}">
                  <a16:creationId xmlns:a16="http://schemas.microsoft.com/office/drawing/2014/main" id="{821BEC44-0590-4053-B9AB-9558F0B642FD}"/>
                </a:ext>
              </a:extLst>
            </p:cNvPr>
            <p:cNvSpPr/>
            <p:nvPr/>
          </p:nvSpPr>
          <p:spPr>
            <a:xfrm>
              <a:off x="11292762" y="12519637"/>
              <a:ext cx="3439289" cy="3194817"/>
            </a:xfrm>
            <a:prstGeom prst="wedgeEllipseCallout">
              <a:avLst>
                <a:gd name="adj1" fmla="val 61879"/>
                <a:gd name="adj2" fmla="val 2736"/>
              </a:avLst>
            </a:prstGeom>
            <a:solidFill>
              <a:schemeClr val="bg1"/>
            </a:solidFill>
            <a:ln w="793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3582DA-1880-4666-A93E-B28EDBCA8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9358" y="13073705"/>
              <a:ext cx="2126096" cy="2126096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197696C8-C878-4418-B60D-7E90FC4B34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2398806"/>
            <a:ext cx="952381" cy="95238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62D75AA-D28D-4A47-9BC8-2479C1432B1A}"/>
              </a:ext>
            </a:extLst>
          </p:cNvPr>
          <p:cNvGrpSpPr/>
          <p:nvPr/>
        </p:nvGrpSpPr>
        <p:grpSpPr>
          <a:xfrm>
            <a:off x="8088558" y="192448"/>
            <a:ext cx="1681811" cy="1378819"/>
            <a:chOff x="14457489" y="513195"/>
            <a:chExt cx="4484828" cy="367685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3AB0F33-20C1-480A-BA93-D31446E7D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2635" y="1650364"/>
              <a:ext cx="2539682" cy="253968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2D51F14-E91F-48DD-879D-6865A280B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7489" y="513195"/>
              <a:ext cx="2539682" cy="2539682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6D930E7B-3E52-416D-86C3-073C9C0C529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78" y="2271829"/>
            <a:ext cx="952381" cy="9523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E456807-CC9A-410B-975F-0FB23B566B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17" y="5115681"/>
            <a:ext cx="1509344" cy="1509344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54283F6-16ED-43A6-87A9-3038E1E416AC}"/>
              </a:ext>
            </a:extLst>
          </p:cNvPr>
          <p:cNvGrpSpPr/>
          <p:nvPr/>
        </p:nvGrpSpPr>
        <p:grpSpPr>
          <a:xfrm>
            <a:off x="3979490" y="1201270"/>
            <a:ext cx="1802669" cy="1369821"/>
            <a:chOff x="3499972" y="3203387"/>
            <a:chExt cx="4807117" cy="365285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C75971F-915E-446E-B371-90F6E9D2C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013" y="3497167"/>
              <a:ext cx="3359076" cy="335907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9C4834F-34B4-4EBF-B6E9-81F5CE50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2" y="3203387"/>
              <a:ext cx="1973318" cy="1973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006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E3A9-BD0A-47A3-97C3-87494BCB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E9EC24-5D3A-4618-8556-C9F673CFD3D0}"/>
              </a:ext>
            </a:extLst>
          </p:cNvPr>
          <p:cNvGrpSpPr/>
          <p:nvPr/>
        </p:nvGrpSpPr>
        <p:grpSpPr>
          <a:xfrm>
            <a:off x="4096276" y="3115030"/>
            <a:ext cx="1444538" cy="896416"/>
            <a:chOff x="1570827" y="6095418"/>
            <a:chExt cx="2516623" cy="156170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9F32194-FB00-4D84-AA34-DC480A45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796" y="6095418"/>
              <a:ext cx="1547654" cy="15476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010E3B-7755-4458-9AA5-619F4CDB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827" y="6309491"/>
              <a:ext cx="1347632" cy="134763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6217E3-8602-4848-9704-1D09AEC34DBE}"/>
              </a:ext>
            </a:extLst>
          </p:cNvPr>
          <p:cNvGrpSpPr/>
          <p:nvPr/>
        </p:nvGrpSpPr>
        <p:grpSpPr>
          <a:xfrm>
            <a:off x="4137248" y="4088452"/>
            <a:ext cx="1590864" cy="911286"/>
            <a:chOff x="5290130" y="10926969"/>
            <a:chExt cx="4242305" cy="24300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843346-3AC9-41FD-820E-A9B58091B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0" t="1694" r="760" b="40597"/>
            <a:stretch/>
          </p:blipFill>
          <p:spPr>
            <a:xfrm>
              <a:off x="5458521" y="10926969"/>
              <a:ext cx="4073914" cy="23510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4F719B-363A-4692-9055-BAC034F3D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130" y="12084160"/>
              <a:ext cx="1272906" cy="127290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BC1AC8C-0B40-4C30-8DFF-D3926416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290130" y="10956053"/>
              <a:ext cx="1198180" cy="119818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A46091-C776-4CB1-ACAD-D3ACBEE21C3A}"/>
              </a:ext>
            </a:extLst>
          </p:cNvPr>
          <p:cNvGrpSpPr/>
          <p:nvPr/>
        </p:nvGrpSpPr>
        <p:grpSpPr>
          <a:xfrm>
            <a:off x="4096277" y="5118476"/>
            <a:ext cx="1707513" cy="1070874"/>
            <a:chOff x="3811403" y="13649270"/>
            <a:chExt cx="4553369" cy="28556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09B4BC-FFE3-4E64-BB56-DE58A66BD1CE}"/>
                </a:ext>
              </a:extLst>
            </p:cNvPr>
            <p:cNvGrpSpPr/>
            <p:nvPr/>
          </p:nvGrpSpPr>
          <p:grpSpPr>
            <a:xfrm>
              <a:off x="3945010" y="13649270"/>
              <a:ext cx="4419762" cy="2351032"/>
              <a:chOff x="5290130" y="10810853"/>
              <a:chExt cx="4419762" cy="2351032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FA0C27B-62D7-4A2D-A1F0-AB36098937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60" t="1694" r="760" b="40597"/>
              <a:stretch/>
            </p:blipFill>
            <p:spPr>
              <a:xfrm>
                <a:off x="5635978" y="10810853"/>
                <a:ext cx="4073914" cy="2351032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7418602-4562-4368-86E1-22D6C5F16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5290130" y="10956053"/>
                <a:ext cx="1198180" cy="119818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97671A-69F2-4CC2-9220-62D5DA0C7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403" y="14511084"/>
              <a:ext cx="1648213" cy="199385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B5DD67-4B07-43A6-9C2B-F9134B7B6029}"/>
              </a:ext>
            </a:extLst>
          </p:cNvPr>
          <p:cNvGrpSpPr/>
          <p:nvPr/>
        </p:nvGrpSpPr>
        <p:grpSpPr>
          <a:xfrm>
            <a:off x="4096277" y="2072754"/>
            <a:ext cx="1490781" cy="980838"/>
            <a:chOff x="3811403" y="5527343"/>
            <a:chExt cx="3975417" cy="26155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4B6A40-1139-4E60-9529-30B6A7C34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403" y="6069812"/>
              <a:ext cx="2062769" cy="206276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120CAEA-68DE-4B42-8396-F14A4429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252" y="5527343"/>
              <a:ext cx="2615568" cy="26155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369A43-7DD5-41A5-8D83-43B3D35C1F76}"/>
              </a:ext>
            </a:extLst>
          </p:cNvPr>
          <p:cNvGrpSpPr/>
          <p:nvPr/>
        </p:nvGrpSpPr>
        <p:grpSpPr>
          <a:xfrm>
            <a:off x="6307706" y="2167870"/>
            <a:ext cx="1399595" cy="849944"/>
            <a:chOff x="9708551" y="5780987"/>
            <a:chExt cx="3732252" cy="226651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899A4F1-4363-4C14-A161-05ACFABB8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8551" y="5984734"/>
              <a:ext cx="2062769" cy="20627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AB739F-017B-4EEF-B4C4-27ADCB133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2523" y="5780987"/>
              <a:ext cx="2108280" cy="210828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1365E306-D44A-4199-BAD1-9BE7E0045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27" y="3237908"/>
            <a:ext cx="888351" cy="88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1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44AFE-5944-4C59-8A98-0124C9F5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105" y="1027906"/>
            <a:ext cx="6296244" cy="48463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253CCC2-D8DC-4E08-841A-059B1C615693}"/>
              </a:ext>
            </a:extLst>
          </p:cNvPr>
          <p:cNvGrpSpPr/>
          <p:nvPr/>
        </p:nvGrpSpPr>
        <p:grpSpPr>
          <a:xfrm>
            <a:off x="728653" y="3541760"/>
            <a:ext cx="4845423" cy="2553447"/>
            <a:chOff x="374277" y="-1520445"/>
            <a:chExt cx="11469764" cy="6448792"/>
          </a:xfrm>
        </p:grpSpPr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E11A172B-A6CB-4FC4-9FC8-80B2E3C7C93C}"/>
                </a:ext>
              </a:extLst>
            </p:cNvPr>
            <p:cNvSpPr/>
            <p:nvPr/>
          </p:nvSpPr>
          <p:spPr>
            <a:xfrm>
              <a:off x="1789610" y="-1520445"/>
              <a:ext cx="3017520" cy="4054638"/>
            </a:xfrm>
            <a:prstGeom prst="wedgeRoundRectCallout">
              <a:avLst>
                <a:gd name="adj1" fmla="val -46374"/>
                <a:gd name="adj2" fmla="val 83929"/>
                <a:gd name="adj3" fmla="val 16667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What do I say to my patient when they ask : “How likely am I to get HIV”</a:t>
              </a:r>
            </a:p>
          </p:txBody>
        </p:sp>
        <p:pic>
          <p:nvPicPr>
            <p:cNvPr id="6" name="Picture 4" descr="Doctor Icon 197481">
              <a:extLst>
                <a:ext uri="{FF2B5EF4-FFF2-40B4-BE49-F238E27FC236}">
                  <a16:creationId xmlns:a16="http://schemas.microsoft.com/office/drawing/2014/main" id="{FFE913DF-9F20-43D9-9DBE-05BFACDE1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77" y="302334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8BB89592-0F1C-4FDB-9DF1-87A14D672CB9}"/>
                </a:ext>
              </a:extLst>
            </p:cNvPr>
            <p:cNvSpPr/>
            <p:nvPr/>
          </p:nvSpPr>
          <p:spPr>
            <a:xfrm>
              <a:off x="5540188" y="1071154"/>
              <a:ext cx="3017520" cy="1463040"/>
            </a:xfrm>
            <a:prstGeom prst="wedgeRoundRectCallout">
              <a:avLst>
                <a:gd name="adj1" fmla="val 54033"/>
                <a:gd name="adj2" fmla="val 90686"/>
                <a:gd name="adj3" fmla="val 16667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????</a:t>
              </a:r>
            </a:p>
          </p:txBody>
        </p:sp>
        <p:pic>
          <p:nvPicPr>
            <p:cNvPr id="8" name="Picture 2" descr="Hospital Icon 2381582">
              <a:extLst>
                <a:ext uri="{FF2B5EF4-FFF2-40B4-BE49-F238E27FC236}">
                  <a16:creationId xmlns:a16="http://schemas.microsoft.com/office/drawing/2014/main" id="{46B48708-F3FD-4B81-B06D-66B6E63B3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9888" y="2534193"/>
              <a:ext cx="2394153" cy="2394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447738-9B9E-47E4-8216-B9ECFAFB6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6341" y="3429000"/>
              <a:ext cx="1361059" cy="135671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6D8039-360B-41E0-9F8A-9A7CCD4D815B}"/>
              </a:ext>
            </a:extLst>
          </p:cNvPr>
          <p:cNvGrpSpPr/>
          <p:nvPr/>
        </p:nvGrpSpPr>
        <p:grpSpPr>
          <a:xfrm>
            <a:off x="373651" y="870123"/>
            <a:ext cx="4819390" cy="2785382"/>
            <a:chOff x="397385" y="3060700"/>
            <a:chExt cx="4819390" cy="2785382"/>
          </a:xfrm>
        </p:grpSpPr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324EB6DF-B7C7-44AD-A62C-09E79D86873A}"/>
                </a:ext>
              </a:extLst>
            </p:cNvPr>
            <p:cNvSpPr/>
            <p:nvPr/>
          </p:nvSpPr>
          <p:spPr>
            <a:xfrm flipH="1">
              <a:off x="1320585" y="3060700"/>
              <a:ext cx="1549184" cy="1478734"/>
            </a:xfrm>
            <a:prstGeom prst="wedgeRoundRectCallout">
              <a:avLst>
                <a:gd name="adj1" fmla="val 49541"/>
                <a:gd name="adj2" fmla="val 73623"/>
                <a:gd name="adj3" fmla="val 16667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How likely am I to get HIV</a:t>
              </a:r>
            </a:p>
          </p:txBody>
        </p:sp>
        <p:pic>
          <p:nvPicPr>
            <p:cNvPr id="11" name="Picture 2" descr="young entrepreneur Icon 2759099">
              <a:extLst>
                <a:ext uri="{FF2B5EF4-FFF2-40B4-BE49-F238E27FC236}">
                  <a16:creationId xmlns:a16="http://schemas.microsoft.com/office/drawing/2014/main" id="{93E2F0F9-B7F1-431C-B6DC-501F6D485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7385" y="4681129"/>
              <a:ext cx="1164953" cy="116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Doctor Icon 197481">
              <a:extLst>
                <a:ext uri="{FF2B5EF4-FFF2-40B4-BE49-F238E27FC236}">
                  <a16:creationId xmlns:a16="http://schemas.microsoft.com/office/drawing/2014/main" id="{1537FA16-0BAC-4711-B74A-3C775DF09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51822" y="4539434"/>
              <a:ext cx="1164953" cy="116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D5E29EB9-8291-4A51-9E7C-E73B9AB1151B}"/>
                </a:ext>
              </a:extLst>
            </p:cNvPr>
            <p:cNvSpPr/>
            <p:nvPr/>
          </p:nvSpPr>
          <p:spPr>
            <a:xfrm flipH="1">
              <a:off x="3175099" y="3598310"/>
              <a:ext cx="1151623" cy="894684"/>
            </a:xfrm>
            <a:prstGeom prst="wedgeRoundRectCallout">
              <a:avLst>
                <a:gd name="adj1" fmla="val -48527"/>
                <a:gd name="adj2" fmla="val 85008"/>
                <a:gd name="adj3" fmla="val 16667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????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2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572EE0-30F0-4E90-99CE-20EEAEB2FB7C}"/>
              </a:ext>
            </a:extLst>
          </p:cNvPr>
          <p:cNvGrpSpPr/>
          <p:nvPr/>
        </p:nvGrpSpPr>
        <p:grpSpPr>
          <a:xfrm>
            <a:off x="4927600" y="2123113"/>
            <a:ext cx="1905000" cy="1905000"/>
            <a:chOff x="7835900" y="3812275"/>
            <a:chExt cx="1905000" cy="1905000"/>
          </a:xfrm>
        </p:grpSpPr>
        <p:pic>
          <p:nvPicPr>
            <p:cNvPr id="10" name="Picture 6" descr="Bacteria Icon 2078931">
              <a:extLst>
                <a:ext uri="{FF2B5EF4-FFF2-40B4-BE49-F238E27FC236}">
                  <a16:creationId xmlns:a16="http://schemas.microsoft.com/office/drawing/2014/main" id="{CC084912-6087-4814-941F-0249AC64C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5900" y="381227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7D85C9-4D0F-4267-AD67-70E10993875A}"/>
                </a:ext>
              </a:extLst>
            </p:cNvPr>
            <p:cNvSpPr/>
            <p:nvPr/>
          </p:nvSpPr>
          <p:spPr>
            <a:xfrm>
              <a:off x="8213930" y="4210070"/>
              <a:ext cx="1175322" cy="1080932"/>
            </a:xfrm>
            <a:prstGeom prst="ellipse">
              <a:avLst/>
            </a:prstGeom>
            <a:solidFill>
              <a:srgbClr val="FF00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D2D9B-0DCA-485D-A3E6-12833E06E60B}"/>
                </a:ext>
              </a:extLst>
            </p:cNvPr>
            <p:cNvSpPr/>
            <p:nvPr/>
          </p:nvSpPr>
          <p:spPr>
            <a:xfrm>
              <a:off x="8213929" y="4427431"/>
              <a:ext cx="11753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latin typeface="Stencil" panose="040409050D0802020404" pitchFamily="82" charset="0"/>
                </a:rPr>
                <a:t>HIV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08708DA-6FC9-4849-8140-C1BFEE75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call HIV?</a:t>
            </a:r>
          </a:p>
        </p:txBody>
      </p:sp>
    </p:spTree>
    <p:extLst>
      <p:ext uri="{BB962C8B-B14F-4D97-AF65-F5344CB8AC3E}">
        <p14:creationId xmlns:p14="http://schemas.microsoft.com/office/powerpoint/2010/main" val="41615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C182C821-5CF7-483E-B6C6-580D29F9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23" y="150468"/>
            <a:ext cx="10515600" cy="1325563"/>
          </a:xfrm>
        </p:spPr>
        <p:txBody>
          <a:bodyPr/>
          <a:lstStyle/>
          <a:p>
            <a:r>
              <a:rPr lang="en-US" dirty="0"/>
              <a:t>Treatment Ladder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279BAB-AE9E-4519-A025-04FFFB4B364A}"/>
              </a:ext>
            </a:extLst>
          </p:cNvPr>
          <p:cNvGrpSpPr/>
          <p:nvPr/>
        </p:nvGrpSpPr>
        <p:grpSpPr>
          <a:xfrm>
            <a:off x="1439896" y="807001"/>
            <a:ext cx="10055591" cy="6001776"/>
            <a:chOff x="1439896" y="807001"/>
            <a:chExt cx="10055591" cy="60017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A3F994-F798-44C3-BA63-729A0601486E}"/>
                </a:ext>
              </a:extLst>
            </p:cNvPr>
            <p:cNvSpPr txBox="1"/>
            <p:nvPr/>
          </p:nvSpPr>
          <p:spPr>
            <a:xfrm>
              <a:off x="2868547" y="2080661"/>
              <a:ext cx="2868328" cy="8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Technology can assist the person up the steps to treatment with education, automation and information.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B2CBFE-E0C8-4220-9EF8-A772F143DBB2}"/>
                </a:ext>
              </a:extLst>
            </p:cNvPr>
            <p:cNvSpPr txBox="1"/>
            <p:nvPr/>
          </p:nvSpPr>
          <p:spPr>
            <a:xfrm>
              <a:off x="2478216" y="3364120"/>
              <a:ext cx="2868328" cy="467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Each step has it’s unique technical challenges.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E8C22D-F6D1-4039-8873-09609CA0869C}"/>
                </a:ext>
              </a:extLst>
            </p:cNvPr>
            <p:cNvSpPr txBox="1"/>
            <p:nvPr/>
          </p:nvSpPr>
          <p:spPr>
            <a:xfrm>
              <a:off x="1790244" y="4241796"/>
              <a:ext cx="2868328" cy="467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Each step requires that the patient has reached the previous step.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2802A0B-64F3-436B-9EE4-08CFE779B7DE}"/>
                </a:ext>
              </a:extLst>
            </p:cNvPr>
            <p:cNvGrpSpPr/>
            <p:nvPr/>
          </p:nvGrpSpPr>
          <p:grpSpPr>
            <a:xfrm>
              <a:off x="1439896" y="807001"/>
              <a:ext cx="10055591" cy="6001776"/>
              <a:chOff x="1052563" y="593264"/>
              <a:chExt cx="10055591" cy="600177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E542221-6642-4F83-98E1-70F918560441}"/>
                  </a:ext>
                </a:extLst>
              </p:cNvPr>
              <p:cNvGrpSpPr/>
              <p:nvPr/>
            </p:nvGrpSpPr>
            <p:grpSpPr>
              <a:xfrm>
                <a:off x="1052563" y="593264"/>
                <a:ext cx="10055591" cy="6001776"/>
                <a:chOff x="1052563" y="593264"/>
                <a:chExt cx="10055591" cy="6001776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5AD0F1C4-469E-4933-B484-1D4840452C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2946" y="593264"/>
                  <a:ext cx="905854" cy="905854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46D201D-CA9B-4ACE-A2BE-8408A19AD81D}"/>
                    </a:ext>
                  </a:extLst>
                </p:cNvPr>
                <p:cNvGrpSpPr/>
                <p:nvPr/>
              </p:nvGrpSpPr>
              <p:grpSpPr>
                <a:xfrm>
                  <a:off x="1052563" y="1620143"/>
                  <a:ext cx="10055591" cy="4974897"/>
                  <a:chOff x="-278913" y="636032"/>
                  <a:chExt cx="11575928" cy="6228919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75F5074-42A1-45E6-9811-604B3F77764E}"/>
                      </a:ext>
                    </a:extLst>
                  </p:cNvPr>
                  <p:cNvGrpSpPr/>
                  <p:nvPr/>
                </p:nvGrpSpPr>
                <p:grpSpPr>
                  <a:xfrm>
                    <a:off x="-278913" y="1324846"/>
                    <a:ext cx="11575928" cy="5540105"/>
                    <a:chOff x="-278913" y="1324846"/>
                    <a:chExt cx="11575928" cy="5540105"/>
                  </a:xfrm>
                </p:grpSpPr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9BF2DED9-23B4-4CFE-8B98-88651A9274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0706" r="5788"/>
                    <a:stretch/>
                  </p:blipFill>
                  <p:spPr>
                    <a:xfrm>
                      <a:off x="-278913" y="5734662"/>
                      <a:ext cx="1335006" cy="1130289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0858B3B-5AF5-47D2-B608-F905645BE3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6200" y="1324846"/>
                      <a:ext cx="9950815" cy="5298126"/>
                      <a:chOff x="1308100" y="1486428"/>
                      <a:chExt cx="9950815" cy="5298126"/>
                    </a:xfrm>
                    <a:solidFill>
                      <a:schemeClr val="accent1">
                        <a:lumMod val="60000"/>
                        <a:lumOff val="40000"/>
                      </a:schemeClr>
                    </a:solidFill>
                  </p:grpSpPr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C4453F04-BAC8-413B-9823-51DAE71E85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7600" y="5509356"/>
                        <a:ext cx="8867772" cy="574318"/>
                      </a:xfrm>
                      <a:prstGeom prst="rect">
                        <a:avLst/>
                      </a:prstGeom>
                      <a:grpFill/>
                      <a:ln w="508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800"/>
                          <a:t>Awareness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ABF4FD24-B574-41AA-A269-C0A2BBD1E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0100" y="4194350"/>
                        <a:ext cx="6648815" cy="572093"/>
                      </a:xfrm>
                      <a:prstGeom prst="rect">
                        <a:avLst/>
                      </a:prstGeom>
                      <a:grpFill/>
                      <a:ln w="508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800" dirty="0"/>
                          <a:t>Ability/Means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2315EC8B-7190-4A4E-8209-99039DF649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3100" y="3491383"/>
                        <a:ext cx="5505814" cy="646331"/>
                      </a:xfrm>
                      <a:prstGeom prst="rect">
                        <a:avLst/>
                      </a:prstGeom>
                      <a:grpFill/>
                      <a:ln w="508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800"/>
                          <a:t>Prevention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7384CDC5-6BE2-4C68-9D2A-FB7840121A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1300" y="2840803"/>
                        <a:ext cx="4667615" cy="621267"/>
                      </a:xfrm>
                      <a:prstGeom prst="rect">
                        <a:avLst/>
                      </a:prstGeom>
                      <a:grpFill/>
                      <a:ln w="508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800"/>
                          <a:t>Access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28776054-645B-4913-96F5-AFE3AE488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6300" y="1486428"/>
                        <a:ext cx="2758075" cy="646331"/>
                      </a:xfrm>
                      <a:prstGeom prst="rect">
                        <a:avLst/>
                      </a:prstGeom>
                      <a:grpFill/>
                      <a:ln w="508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800" dirty="0"/>
                          <a:t>Retention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695D9C6C-EBDF-4467-86FC-83FA8845A3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2700" y="2162331"/>
                        <a:ext cx="3621676" cy="646331"/>
                      </a:xfrm>
                      <a:prstGeom prst="rect">
                        <a:avLst/>
                      </a:prstGeom>
                      <a:grpFill/>
                      <a:ln w="508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800" dirty="0"/>
                          <a:t>Treatment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15835F3E-C2CB-4B11-AFBC-37C435BAF6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6259" y="4801909"/>
                        <a:ext cx="7779114" cy="646331"/>
                      </a:xfrm>
                      <a:prstGeom prst="rect">
                        <a:avLst/>
                      </a:prstGeom>
                      <a:grpFill/>
                      <a:ln w="508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800"/>
                          <a:t>Motivation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1030A3A8-BCA3-427B-BA61-BBC18A764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8100" y="6138223"/>
                        <a:ext cx="9946275" cy="646331"/>
                      </a:xfrm>
                      <a:prstGeom prst="rect">
                        <a:avLst/>
                      </a:prstGeom>
                      <a:grpFill/>
                      <a:ln w="508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800"/>
                          <a:t>Engagement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A31A552-2EB7-4598-AD9E-1D68E7D3A240}"/>
                      </a:ext>
                    </a:extLst>
                  </p:cNvPr>
                  <p:cNvSpPr/>
                  <p:nvPr/>
                </p:nvSpPr>
                <p:spPr>
                  <a:xfrm>
                    <a:off x="9207500" y="636032"/>
                    <a:ext cx="2077223" cy="64633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400" dirty="0"/>
                      <a:t>Suppression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DB906D6A-726C-45DE-A058-05837CDA1B32}"/>
                    </a:ext>
                  </a:extLst>
                </p:cNvPr>
                <p:cNvSpPr/>
                <p:nvPr/>
              </p:nvSpPr>
              <p:spPr>
                <a:xfrm rot="19704119">
                  <a:off x="1585863" y="3140883"/>
                  <a:ext cx="7985169" cy="830426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technology</a:t>
                  </a:r>
                </a:p>
              </p:txBody>
            </p:sp>
          </p:grpSp>
          <p:sp>
            <p:nvSpPr>
              <p:cNvPr id="45" name="Title 24">
                <a:extLst>
                  <a:ext uri="{FF2B5EF4-FFF2-40B4-BE49-F238E27FC236}">
                    <a16:creationId xmlns:a16="http://schemas.microsoft.com/office/drawing/2014/main" id="{F85FD75B-884A-4A80-B17F-CE73540405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3513" y="916190"/>
                <a:ext cx="4844277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Treatment Steps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6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2B84DF-62C1-4EF8-A44A-6DE7BAF396E0}"/>
              </a:ext>
            </a:extLst>
          </p:cNvPr>
          <p:cNvSpPr/>
          <p:nvPr/>
        </p:nvSpPr>
        <p:spPr>
          <a:xfrm rot="5400000">
            <a:off x="-29966" y="3575744"/>
            <a:ext cx="4298208" cy="1121122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High risk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B29FC-C2C7-44B0-9CE9-831FE5BC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6" r="5788"/>
          <a:stretch/>
        </p:blipFill>
        <p:spPr>
          <a:xfrm>
            <a:off x="1281904" y="1254078"/>
            <a:ext cx="1674468" cy="1417694"/>
          </a:xfrm>
          <a:prstGeom prst="rect">
            <a:avLst/>
          </a:prstGeom>
        </p:spPr>
      </p:pic>
      <p:pic>
        <p:nvPicPr>
          <p:cNvPr id="13" name="Picture 2" descr="risk Icon 2469620">
            <a:extLst>
              <a:ext uri="{FF2B5EF4-FFF2-40B4-BE49-F238E27FC236}">
                <a16:creationId xmlns:a16="http://schemas.microsoft.com/office/drawing/2014/main" id="{4D56FE5C-860F-4C52-9C81-0C12FF79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28" y="476372"/>
            <a:ext cx="1136572" cy="11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0D61852-E605-41B7-AB8A-7F0F6063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“Hole”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B53F57-C6F8-4EC8-9E3B-B7663E5F2FCC}"/>
              </a:ext>
            </a:extLst>
          </p:cNvPr>
          <p:cNvSpPr txBox="1"/>
          <p:nvPr/>
        </p:nvSpPr>
        <p:spPr>
          <a:xfrm>
            <a:off x="6373352" y="566241"/>
            <a:ext cx="330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 can also be seen as preventing or mitigating the risks that the patient faces.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AB8710-7FAB-4088-BC83-CA6ACB52832E}"/>
              </a:ext>
            </a:extLst>
          </p:cNvPr>
          <p:cNvSpPr/>
          <p:nvPr/>
        </p:nvSpPr>
        <p:spPr>
          <a:xfrm rot="5400000">
            <a:off x="1756941" y="3884281"/>
            <a:ext cx="3821609" cy="1023419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Exposure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549360-D6DB-4A57-8D7F-EAA3E723F74F}"/>
              </a:ext>
            </a:extLst>
          </p:cNvPr>
          <p:cNvSpPr/>
          <p:nvPr/>
        </p:nvSpPr>
        <p:spPr>
          <a:xfrm rot="5400000">
            <a:off x="3356953" y="4046402"/>
            <a:ext cx="3529328" cy="991458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Infection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2B1ACF-69FE-40DA-ACA9-0C34C8251503}"/>
              </a:ext>
            </a:extLst>
          </p:cNvPr>
          <p:cNvSpPr/>
          <p:nvPr/>
        </p:nvSpPr>
        <p:spPr>
          <a:xfrm rot="5400000">
            <a:off x="5044272" y="4274446"/>
            <a:ext cx="3030469" cy="991458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Transmission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05BFA-1F52-474D-B36D-4F14F01F65C9}"/>
              </a:ext>
            </a:extLst>
          </p:cNvPr>
          <p:cNvSpPr/>
          <p:nvPr/>
        </p:nvSpPr>
        <p:spPr>
          <a:xfrm rot="5400000">
            <a:off x="6756905" y="4543621"/>
            <a:ext cx="2534893" cy="991458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Severe Illness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BFC6ED-222E-4C8B-9C3E-A374E8747CAF}"/>
              </a:ext>
            </a:extLst>
          </p:cNvPr>
          <p:cNvSpPr/>
          <p:nvPr/>
        </p:nvSpPr>
        <p:spPr>
          <a:xfrm rot="5400000">
            <a:off x="8440825" y="4842071"/>
            <a:ext cx="1937994" cy="991458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301825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0542CA-2F9F-40CB-AB87-EF632BBD4A32}"/>
              </a:ext>
            </a:extLst>
          </p:cNvPr>
          <p:cNvSpPr/>
          <p:nvPr/>
        </p:nvSpPr>
        <p:spPr>
          <a:xfrm>
            <a:off x="10017329" y="2814689"/>
            <a:ext cx="762000" cy="61235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HIV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4FE18-1D22-460B-B065-5C729A9F9570}"/>
              </a:ext>
            </a:extLst>
          </p:cNvPr>
          <p:cNvGrpSpPr/>
          <p:nvPr/>
        </p:nvGrpSpPr>
        <p:grpSpPr>
          <a:xfrm>
            <a:off x="9639300" y="357813"/>
            <a:ext cx="1905000" cy="1905000"/>
            <a:chOff x="7835900" y="3812275"/>
            <a:chExt cx="1905000" cy="1905000"/>
          </a:xfrm>
        </p:grpSpPr>
        <p:pic>
          <p:nvPicPr>
            <p:cNvPr id="5126" name="Picture 6" descr="Bacteria Icon 2078931">
              <a:extLst>
                <a:ext uri="{FF2B5EF4-FFF2-40B4-BE49-F238E27FC236}">
                  <a16:creationId xmlns:a16="http://schemas.microsoft.com/office/drawing/2014/main" id="{5B46C0CF-8FF3-417B-A9B7-7A5C3E4D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5900" y="381227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54ED21-3C6C-4340-958F-C0AAF40F38FA}"/>
                </a:ext>
              </a:extLst>
            </p:cNvPr>
            <p:cNvSpPr/>
            <p:nvPr/>
          </p:nvSpPr>
          <p:spPr>
            <a:xfrm>
              <a:off x="8213930" y="4210070"/>
              <a:ext cx="1175322" cy="1080932"/>
            </a:xfrm>
            <a:prstGeom prst="ellipse">
              <a:avLst/>
            </a:prstGeom>
            <a:solidFill>
              <a:srgbClr val="FF00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E65E94-EA61-4159-9946-42467AC6BF2F}"/>
                </a:ext>
              </a:extLst>
            </p:cNvPr>
            <p:cNvSpPr/>
            <p:nvPr/>
          </p:nvSpPr>
          <p:spPr>
            <a:xfrm>
              <a:off x="8213929" y="4427431"/>
              <a:ext cx="11753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latin typeface="Stencil" panose="040409050D0802020404" pitchFamily="82" charset="0"/>
                </a:rPr>
                <a:t>HIV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2FCE1F-D759-4B53-BBD4-3919E1775FB5}"/>
              </a:ext>
            </a:extLst>
          </p:cNvPr>
          <p:cNvGrpSpPr/>
          <p:nvPr/>
        </p:nvGrpSpPr>
        <p:grpSpPr>
          <a:xfrm>
            <a:off x="431800" y="571500"/>
            <a:ext cx="2523832" cy="5892199"/>
            <a:chOff x="5016500" y="596900"/>
            <a:chExt cx="2523832" cy="58921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CDA0BD-6FEC-4E8F-8B8B-51F943A64272}"/>
                </a:ext>
              </a:extLst>
            </p:cNvPr>
            <p:cNvGrpSpPr/>
            <p:nvPr/>
          </p:nvGrpSpPr>
          <p:grpSpPr>
            <a:xfrm>
              <a:off x="5365474" y="596900"/>
              <a:ext cx="1664073" cy="5615200"/>
              <a:chOff x="5421654" y="303952"/>
              <a:chExt cx="1664073" cy="605476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8D9F37-E3EE-4221-96A7-85043E5A034E}"/>
                  </a:ext>
                </a:extLst>
              </p:cNvPr>
              <p:cNvSpPr/>
              <p:nvPr/>
            </p:nvSpPr>
            <p:spPr>
              <a:xfrm>
                <a:off x="6491702" y="303952"/>
                <a:ext cx="447629" cy="5259159"/>
              </a:xfrm>
              <a:prstGeom prst="rect">
                <a:avLst/>
              </a:prstGeom>
              <a:solidFill>
                <a:srgbClr val="C00000">
                  <a:alpha val="32000"/>
                </a:srgb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24" name="Picture 4" descr="Death Icon 3194193">
                <a:extLst>
                  <a:ext uri="{FF2B5EF4-FFF2-40B4-BE49-F238E27FC236}">
                    <a16:creationId xmlns:a16="http://schemas.microsoft.com/office/drawing/2014/main" id="{C27B3391-6EA5-4CAC-A2CD-742B5DF49D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9561" y="5910108"/>
                <a:ext cx="448612" cy="448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239542-2EC4-4810-B710-EBDF97601A0B}"/>
                  </a:ext>
                </a:extLst>
              </p:cNvPr>
              <p:cNvSpPr/>
              <p:nvPr/>
            </p:nvSpPr>
            <p:spPr>
              <a:xfrm>
                <a:off x="5464751" y="5453443"/>
                <a:ext cx="538239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0209356-2ACF-4029-8664-76C8B1552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5307" y="5347065"/>
                <a:ext cx="740420" cy="74042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D344CA-D4B5-4E0F-9A08-19747754B456}"/>
                  </a:ext>
                </a:extLst>
              </p:cNvPr>
              <p:cNvSpPr txBox="1"/>
              <p:nvPr/>
            </p:nvSpPr>
            <p:spPr>
              <a:xfrm>
                <a:off x="5554905" y="4910685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6</a:t>
                </a:r>
              </a:p>
            </p:txBody>
          </p:sp>
          <p:pic>
            <p:nvPicPr>
              <p:cNvPr id="4" name="Picture 2" descr="Snake Icon 716873">
                <a:extLst>
                  <a:ext uri="{FF2B5EF4-FFF2-40B4-BE49-F238E27FC236}">
                    <a16:creationId xmlns:a16="http://schemas.microsoft.com/office/drawing/2014/main" id="{D5C7AE19-80D9-4CF5-92C4-7DDF5216CA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1654" y="5448070"/>
                <a:ext cx="624131" cy="624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879B484-5F57-4885-B4F8-B2BC0CD92E60}"/>
                </a:ext>
              </a:extLst>
            </p:cNvPr>
            <p:cNvSpPr txBox="1"/>
            <p:nvPr/>
          </p:nvSpPr>
          <p:spPr>
            <a:xfrm>
              <a:off x="5203538" y="980262"/>
              <a:ext cx="17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 you afraid of</a:t>
              </a:r>
            </a:p>
          </p:txBody>
        </p:sp>
        <p:pic>
          <p:nvPicPr>
            <p:cNvPr id="5122" name="Picture 2" descr="Snake Icon 716873">
              <a:extLst>
                <a:ext uri="{FF2B5EF4-FFF2-40B4-BE49-F238E27FC236}">
                  <a16:creationId xmlns:a16="http://schemas.microsoft.com/office/drawing/2014/main" id="{D46F1BCE-3A35-4FC1-8050-E0AC9713B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213" y="1322189"/>
              <a:ext cx="1614120" cy="161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CA31B9-E708-42FB-BD81-022ECDA2D0DA}"/>
                </a:ext>
              </a:extLst>
            </p:cNvPr>
            <p:cNvSpPr txBox="1"/>
            <p:nvPr/>
          </p:nvSpPr>
          <p:spPr>
            <a:xfrm>
              <a:off x="6077047" y="4861658"/>
              <a:ext cx="1232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700,000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2E8208-386D-4764-AF40-6F10309F16BF}"/>
                </a:ext>
              </a:extLst>
            </p:cNvPr>
            <p:cNvSpPr txBox="1"/>
            <p:nvPr/>
          </p:nvSpPr>
          <p:spPr>
            <a:xfrm>
              <a:off x="5016500" y="6212100"/>
              <a:ext cx="2523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Estimated deaths per year globally.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B5903C0-4DFA-4120-AA64-CE74B1366506}"/>
              </a:ext>
            </a:extLst>
          </p:cNvPr>
          <p:cNvSpPr txBox="1"/>
          <p:nvPr/>
        </p:nvSpPr>
        <p:spPr>
          <a:xfrm>
            <a:off x="847143" y="2832077"/>
            <a:ext cx="131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SNAKES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C626D5-0A16-4C73-8582-6927F1B6A61A}"/>
              </a:ext>
            </a:extLst>
          </p:cNvPr>
          <p:cNvGrpSpPr/>
          <p:nvPr/>
        </p:nvGrpSpPr>
        <p:grpSpPr>
          <a:xfrm>
            <a:off x="3361728" y="946606"/>
            <a:ext cx="2523832" cy="5548118"/>
            <a:chOff x="4016671" y="915581"/>
            <a:chExt cx="2523832" cy="554811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448A1-8960-47A3-90C3-D9C0C832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4246" y="1509308"/>
              <a:ext cx="500730" cy="396071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1D6364-EA7A-4189-BD78-161F58A19ED1}"/>
                </a:ext>
              </a:extLst>
            </p:cNvPr>
            <p:cNvSpPr/>
            <p:nvPr/>
          </p:nvSpPr>
          <p:spPr>
            <a:xfrm>
              <a:off x="4400827" y="4068469"/>
              <a:ext cx="503635" cy="1414419"/>
            </a:xfrm>
            <a:prstGeom prst="rect">
              <a:avLst/>
            </a:prstGeom>
            <a:solidFill>
              <a:srgbClr val="C00000">
                <a:alpha val="32000"/>
              </a:srgb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657AD3-AE63-415F-B649-ED3842196C56}"/>
                </a:ext>
              </a:extLst>
            </p:cNvPr>
            <p:cNvGrpSpPr/>
            <p:nvPr/>
          </p:nvGrpSpPr>
          <p:grpSpPr>
            <a:xfrm>
              <a:off x="4146242" y="4843788"/>
              <a:ext cx="1883476" cy="1342910"/>
              <a:chOff x="5202251" y="4910684"/>
              <a:chExt cx="1883476" cy="1448036"/>
            </a:xfrm>
          </p:grpSpPr>
          <p:pic>
            <p:nvPicPr>
              <p:cNvPr id="26" name="Picture 4" descr="Death Icon 3194193">
                <a:extLst>
                  <a:ext uri="{FF2B5EF4-FFF2-40B4-BE49-F238E27FC236}">
                    <a16:creationId xmlns:a16="http://schemas.microsoft.com/office/drawing/2014/main" id="{21654BE2-2305-45A1-8E39-AF373F24A2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9561" y="5910108"/>
                <a:ext cx="448612" cy="448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ECDBE4-950E-4FAF-948C-53B8E2C0D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5307" y="5347065"/>
                <a:ext cx="740420" cy="74042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9AACF9-08FC-4026-9B39-AA3F2DE52D43}"/>
                  </a:ext>
                </a:extLst>
              </p:cNvPr>
              <p:cNvSpPr txBox="1"/>
              <p:nvPr/>
            </p:nvSpPr>
            <p:spPr>
              <a:xfrm>
                <a:off x="5202251" y="4910684"/>
                <a:ext cx="1232331" cy="431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250,000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79D55B-DF6F-440B-8B95-A93554D28374}"/>
                </a:ext>
              </a:extLst>
            </p:cNvPr>
            <p:cNvSpPr txBox="1"/>
            <p:nvPr/>
          </p:nvSpPr>
          <p:spPr>
            <a:xfrm>
              <a:off x="4261035" y="915581"/>
              <a:ext cx="205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 you worry about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A8F547-B5F8-426A-84B0-3B6DFABF0EC7}"/>
                </a:ext>
              </a:extLst>
            </p:cNvPr>
            <p:cNvSpPr txBox="1"/>
            <p:nvPr/>
          </p:nvSpPr>
          <p:spPr>
            <a:xfrm>
              <a:off x="5043342" y="4848397"/>
              <a:ext cx="1232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700,000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7A4799-BA79-4FE8-A371-FACD34A4FE8D}"/>
                </a:ext>
              </a:extLst>
            </p:cNvPr>
            <p:cNvSpPr txBox="1"/>
            <p:nvPr/>
          </p:nvSpPr>
          <p:spPr>
            <a:xfrm>
              <a:off x="4016671" y="6186700"/>
              <a:ext cx="2523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Estimated deaths per year globally.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4665EB-DC1C-4972-ADA2-75D8CEB711F0}"/>
                </a:ext>
              </a:extLst>
            </p:cNvPr>
            <p:cNvSpPr txBox="1"/>
            <p:nvPr/>
          </p:nvSpPr>
          <p:spPr>
            <a:xfrm>
              <a:off x="4797668" y="2786021"/>
              <a:ext cx="10390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GUNS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8977839-E384-4875-B5A7-490A015D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171" y="1097770"/>
              <a:ext cx="1905000" cy="19050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30E14E9-D508-4D5F-BD11-8CB00718F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077" y="5301435"/>
              <a:ext cx="596771" cy="596771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1FA35E43-5074-4832-A95B-017143EC70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4836" y="1231583"/>
            <a:ext cx="6701164" cy="53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11EC-33FF-4D60-AA67-B75632F1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88" y="365127"/>
            <a:ext cx="1636899" cy="1325563"/>
          </a:xfrm>
        </p:spPr>
        <p:txBody>
          <a:bodyPr/>
          <a:lstStyle/>
          <a:p>
            <a:r>
              <a:rPr lang="en-US" dirty="0"/>
              <a:t>people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84E6A1E-5D15-45C5-8341-39F1B7F65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52" y="1299092"/>
            <a:ext cx="1184417" cy="1184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C16001-3BC5-471D-B1EE-2F7EDE456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614" y="2782569"/>
            <a:ext cx="1184417" cy="118441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6A074A4-993F-4707-8BA9-5CE8399AD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73" y="2913700"/>
            <a:ext cx="937301" cy="103060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5881D5D-4BB1-41F8-8ED6-0E4A10D1D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61" y="1513661"/>
            <a:ext cx="1184417" cy="118441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2C6987-57EB-4959-9BB4-CC563678D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7040" y="2832583"/>
            <a:ext cx="1054772" cy="100279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342FB5B-F525-4EF8-9DE6-8050070E8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72" y="1342969"/>
            <a:ext cx="1083480" cy="108348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3EB2266-4E62-446D-982A-81A67714645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6" r="5788"/>
          <a:stretch/>
        </p:blipFill>
        <p:spPr>
          <a:xfrm>
            <a:off x="2615337" y="1642709"/>
            <a:ext cx="1184417" cy="100279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867B97A-85A6-4AB8-932B-026C1E8E9E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84" y="2822470"/>
            <a:ext cx="1093102" cy="109310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03F4C13-D700-4115-9CE2-966EF542CB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84" y="4311594"/>
            <a:ext cx="1006863" cy="100686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A573B1B3-A41D-4AFF-A8D2-7D54205D0B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78" y="4391957"/>
            <a:ext cx="922244" cy="92224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4B1EF11-C8F4-460F-B5F5-23AF9EE75E72}"/>
              </a:ext>
            </a:extLst>
          </p:cNvPr>
          <p:cNvGrpSpPr/>
          <p:nvPr/>
        </p:nvGrpSpPr>
        <p:grpSpPr>
          <a:xfrm>
            <a:off x="3958573" y="4391958"/>
            <a:ext cx="937301" cy="952381"/>
            <a:chOff x="3444194" y="11711887"/>
            <a:chExt cx="2499470" cy="25396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2A3062-47C7-4E2B-8DE3-A000D0E7B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44194" y="11711887"/>
              <a:ext cx="2499470" cy="253968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13C937-62BA-4599-A356-E6573CF99FF9}"/>
                </a:ext>
              </a:extLst>
            </p:cNvPr>
            <p:cNvSpPr txBox="1"/>
            <p:nvPr/>
          </p:nvSpPr>
          <p:spPr>
            <a:xfrm>
              <a:off x="3970434" y="12427730"/>
              <a:ext cx="1446990" cy="126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75" dirty="0"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4E0B9C-15A8-4653-843B-C6753801547A}"/>
              </a:ext>
            </a:extLst>
          </p:cNvPr>
          <p:cNvGrpSpPr/>
          <p:nvPr/>
        </p:nvGrpSpPr>
        <p:grpSpPr>
          <a:xfrm>
            <a:off x="5269366" y="4391957"/>
            <a:ext cx="986913" cy="1002791"/>
            <a:chOff x="6939643" y="11711887"/>
            <a:chExt cx="2631767" cy="2674108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ACA4307-4C49-4666-A7E7-FC63C2DD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9643" y="11711887"/>
              <a:ext cx="2631767" cy="267410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AC7982-6ACA-4C32-80FC-DFF748D018AD}"/>
                </a:ext>
              </a:extLst>
            </p:cNvPr>
            <p:cNvSpPr txBox="1"/>
            <p:nvPr/>
          </p:nvSpPr>
          <p:spPr>
            <a:xfrm>
              <a:off x="7697011" y="12427729"/>
              <a:ext cx="1446989" cy="126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75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6BA71F-F0EF-4706-AC53-12E4785120D1}"/>
              </a:ext>
            </a:extLst>
          </p:cNvPr>
          <p:cNvGrpSpPr/>
          <p:nvPr/>
        </p:nvGrpSpPr>
        <p:grpSpPr>
          <a:xfrm>
            <a:off x="2754564" y="4391958"/>
            <a:ext cx="830516" cy="846135"/>
            <a:chOff x="233503" y="11711887"/>
            <a:chExt cx="2214710" cy="225636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A8D4EE6-6FF5-4E45-9A83-99EF93D6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3503" y="11711887"/>
              <a:ext cx="2214710" cy="2256361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4268CC-B7FA-4F37-9CFC-40561CFDB763}"/>
                </a:ext>
              </a:extLst>
            </p:cNvPr>
            <p:cNvSpPr txBox="1"/>
            <p:nvPr/>
          </p:nvSpPr>
          <p:spPr>
            <a:xfrm>
              <a:off x="728746" y="12286069"/>
              <a:ext cx="1446990" cy="126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75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pic>
        <p:nvPicPr>
          <p:cNvPr id="1026" name="Picture 2" descr="bot Icon 2318525">
            <a:extLst>
              <a:ext uri="{FF2B5EF4-FFF2-40B4-BE49-F238E27FC236}">
                <a16:creationId xmlns:a16="http://schemas.microsoft.com/office/drawing/2014/main" id="{CFBD95E4-7BD1-4D16-9373-2086B4C7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98" y="177266"/>
            <a:ext cx="1362277" cy="13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24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7D5C-231D-44EB-B993-F576D1F3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88" y="365127"/>
            <a:ext cx="5915025" cy="242347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C08EF-FE24-4762-AC08-1186B0EE3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68"/>
          <a:stretch/>
        </p:blipFill>
        <p:spPr>
          <a:xfrm>
            <a:off x="7127123" y="3197068"/>
            <a:ext cx="1298559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43E4-5428-4BAC-866F-5D237F2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58" y="2242407"/>
            <a:ext cx="1186593" cy="1186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ADC9B4-8301-45A9-A971-9045E5F07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10" y="1784946"/>
            <a:ext cx="1186593" cy="1186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D7A0D7-3F38-4EE3-8023-0958056A2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73" y="2341131"/>
            <a:ext cx="952381" cy="95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FDE289-E758-4621-8078-FA80A84657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2"/>
          <a:stretch/>
        </p:blipFill>
        <p:spPr>
          <a:xfrm>
            <a:off x="4044658" y="3796238"/>
            <a:ext cx="1172255" cy="556412"/>
          </a:xfrm>
          <a:prstGeom prst="rect">
            <a:avLst/>
          </a:prstGeom>
          <a:ln w="127000">
            <a:solidFill>
              <a:schemeClr val="tx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4B5AEBC-B5B6-4288-89E7-5AFF3797B1C4}"/>
              </a:ext>
            </a:extLst>
          </p:cNvPr>
          <p:cNvGrpSpPr/>
          <p:nvPr/>
        </p:nvGrpSpPr>
        <p:grpSpPr>
          <a:xfrm>
            <a:off x="4551255" y="5167311"/>
            <a:ext cx="952381" cy="1219028"/>
            <a:chOff x="5024681" y="13779495"/>
            <a:chExt cx="2539682" cy="32507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522876-C307-4DE3-9041-C1D2FFE7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276" y="13779495"/>
              <a:ext cx="1010492" cy="101049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BE8E0D-7F8F-4E34-97CB-FE6BE2DD9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681" y="14490554"/>
              <a:ext cx="2539682" cy="253968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2C0BB8-D388-474A-BF26-1F63661CD46C}"/>
              </a:ext>
            </a:extLst>
          </p:cNvPr>
          <p:cNvGrpSpPr/>
          <p:nvPr/>
        </p:nvGrpSpPr>
        <p:grpSpPr>
          <a:xfrm>
            <a:off x="5924353" y="5167311"/>
            <a:ext cx="1149089" cy="1317382"/>
            <a:chOff x="8686274" y="13779495"/>
            <a:chExt cx="3064237" cy="35130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0D70230-ABB6-4AC3-B75F-78391235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47" y="13779495"/>
              <a:ext cx="1010492" cy="101049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E9A2A67-8369-4CCF-88BF-0A3540C29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274" y="14228276"/>
              <a:ext cx="3064237" cy="306423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FDF8FC-297F-4AD5-B81E-80D76D1CAD53}"/>
              </a:ext>
            </a:extLst>
          </p:cNvPr>
          <p:cNvGrpSpPr/>
          <p:nvPr/>
        </p:nvGrpSpPr>
        <p:grpSpPr>
          <a:xfrm>
            <a:off x="8005355" y="895937"/>
            <a:ext cx="1345497" cy="1205768"/>
            <a:chOff x="6525346" y="2929961"/>
            <a:chExt cx="3587991" cy="321538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7CF0DEA-3C04-44C6-9A8F-AE8393360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353" y="2929961"/>
              <a:ext cx="1002114" cy="99998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AFC88BE-2615-4A2C-94A6-AC64A97AB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42"/>
            <a:stretch/>
          </p:blipFill>
          <p:spPr>
            <a:xfrm>
              <a:off x="7394363" y="3715577"/>
              <a:ext cx="2718974" cy="204192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A71CBE9-5881-4D66-9758-74DD5E013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285"/>
            <a:stretch/>
          </p:blipFill>
          <p:spPr>
            <a:xfrm>
              <a:off x="6525346" y="4874876"/>
              <a:ext cx="2230064" cy="127046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99A90A1-7CC9-4308-AD2C-AA02C5211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61" y="4122455"/>
              <a:ext cx="834831" cy="83483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E77896-E38A-4336-901C-3601D0FF7473}"/>
              </a:ext>
            </a:extLst>
          </p:cNvPr>
          <p:cNvGrpSpPr/>
          <p:nvPr/>
        </p:nvGrpSpPr>
        <p:grpSpPr>
          <a:xfrm>
            <a:off x="5202184" y="280913"/>
            <a:ext cx="1434547" cy="1525876"/>
            <a:chOff x="6760492" y="749101"/>
            <a:chExt cx="3825458" cy="406900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CD52A1A-66F0-48B8-8E5C-D6C88CAFF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6747">
              <a:off x="8046268" y="749101"/>
              <a:ext cx="2539682" cy="253968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D55C2AA-B83D-44DA-8521-EF034D19B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" t="5778" r="-730" b="3994"/>
            <a:stretch/>
          </p:blipFill>
          <p:spPr>
            <a:xfrm>
              <a:off x="6760492" y="2766614"/>
              <a:ext cx="2273675" cy="2051490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A52A934-5A37-46D6-8A2B-11670E0E43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75" y="-472606"/>
            <a:ext cx="1397798" cy="13977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495AABB-A0A3-4974-83E7-0962EF88C6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10" y="2952810"/>
            <a:ext cx="952381" cy="95238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94B2C8-44F4-44F8-973C-3DACA5BAB0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05" y="5070054"/>
            <a:ext cx="952381" cy="952381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15105B37-74C8-4CB9-8918-5AD009168374}"/>
              </a:ext>
            </a:extLst>
          </p:cNvPr>
          <p:cNvGrpSpPr/>
          <p:nvPr/>
        </p:nvGrpSpPr>
        <p:grpSpPr>
          <a:xfrm>
            <a:off x="7872340" y="4522631"/>
            <a:ext cx="1824142" cy="2222657"/>
            <a:chOff x="13880906" y="12060349"/>
            <a:chExt cx="4864379" cy="592708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456BBB1-2498-4FA8-AD06-A91C261ED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0906" y="12357797"/>
              <a:ext cx="4864379" cy="4864379"/>
            </a:xfrm>
            <a:prstGeom prst="rect">
              <a:avLst/>
            </a:prstGeom>
          </p:spPr>
        </p:pic>
        <p:sp>
          <p:nvSpPr>
            <p:cNvPr id="53" name="Cloud 52">
              <a:extLst>
                <a:ext uri="{FF2B5EF4-FFF2-40B4-BE49-F238E27FC236}">
                  <a16:creationId xmlns:a16="http://schemas.microsoft.com/office/drawing/2014/main" id="{43DA5501-0FE0-4224-9F48-9D7E49863DB4}"/>
                </a:ext>
              </a:extLst>
            </p:cNvPr>
            <p:cNvSpPr/>
            <p:nvPr/>
          </p:nvSpPr>
          <p:spPr>
            <a:xfrm>
              <a:off x="14235612" y="12060349"/>
              <a:ext cx="4052388" cy="5927086"/>
            </a:xfrm>
            <a:prstGeom prst="cloud">
              <a:avLst/>
            </a:prstGeom>
            <a:noFill/>
            <a:ln w="793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4DD8E68-95B1-4C2E-866B-28C2FF318D2E}"/>
              </a:ext>
            </a:extLst>
          </p:cNvPr>
          <p:cNvGrpSpPr/>
          <p:nvPr/>
        </p:nvGrpSpPr>
        <p:grpSpPr>
          <a:xfrm>
            <a:off x="3111524" y="500479"/>
            <a:ext cx="1333766" cy="952381"/>
            <a:chOff x="1888888" y="3233577"/>
            <a:chExt cx="3556708" cy="253968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24F94E5-FE86-4308-A5BB-28F1AEEA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914" y="3233577"/>
              <a:ext cx="2539682" cy="2539682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B862CFB-D8AA-4A50-8C09-28B042B9C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88" y="3581659"/>
              <a:ext cx="1536908" cy="153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04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CF59-08A2-4591-921A-87D1F4C0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9999F-DC1A-4FD8-975C-9591E4E96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10" y="1826066"/>
            <a:ext cx="952381" cy="9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CDCDD-D993-4E25-9591-6EB74DAD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127173"/>
            <a:ext cx="952381" cy="9523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8538-BABD-474B-A167-98074556BE78}"/>
              </a:ext>
            </a:extLst>
          </p:cNvPr>
          <p:cNvGrpSpPr/>
          <p:nvPr/>
        </p:nvGrpSpPr>
        <p:grpSpPr>
          <a:xfrm>
            <a:off x="7239120" y="551718"/>
            <a:ext cx="1547633" cy="952381"/>
            <a:chOff x="6820221" y="2149326"/>
            <a:chExt cx="4127020" cy="25396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3C724E-C7D7-4F4A-A092-660F4C79B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559" y="2149326"/>
              <a:ext cx="2539682" cy="25396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DCB9A4B-D4CF-4909-BC3C-E94EB2E79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221" y="2149326"/>
              <a:ext cx="2107876" cy="210787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850A2A-0C3B-4170-983B-EEC1E8AD21BE}"/>
              </a:ext>
            </a:extLst>
          </p:cNvPr>
          <p:cNvGrpSpPr/>
          <p:nvPr/>
        </p:nvGrpSpPr>
        <p:grpSpPr>
          <a:xfrm>
            <a:off x="7110654" y="1845559"/>
            <a:ext cx="1661812" cy="952381"/>
            <a:chOff x="11849742" y="4869509"/>
            <a:chExt cx="4431499" cy="253968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93DA47-7D89-4AF3-9991-DB129ADB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742" y="5137394"/>
              <a:ext cx="2107876" cy="21078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00D1D03-61AF-480F-AC9C-4393F0BB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1559" y="4869509"/>
              <a:ext cx="2539682" cy="2539682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79C702-F27F-48E7-85CF-4829A02122B4}"/>
              </a:ext>
            </a:extLst>
          </p:cNvPr>
          <p:cNvGrpSpPr/>
          <p:nvPr/>
        </p:nvGrpSpPr>
        <p:grpSpPr>
          <a:xfrm>
            <a:off x="7158157" y="3106405"/>
            <a:ext cx="1590495" cy="973149"/>
            <a:chOff x="11976418" y="8283746"/>
            <a:chExt cx="4241320" cy="259506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7833717-0E92-4318-ABA4-C94716A00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8056" y="8339128"/>
              <a:ext cx="2539682" cy="253968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3F4722-B1ED-46A0-B33C-78C4204A9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6418" y="8283746"/>
              <a:ext cx="2539682" cy="2539682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3D1F1D-9247-4EB7-ACE1-E2DE17711153}"/>
              </a:ext>
            </a:extLst>
          </p:cNvPr>
          <p:cNvGrpSpPr/>
          <p:nvPr/>
        </p:nvGrpSpPr>
        <p:grpSpPr>
          <a:xfrm>
            <a:off x="7091663" y="4305339"/>
            <a:ext cx="1680803" cy="952381"/>
            <a:chOff x="11799101" y="11480905"/>
            <a:chExt cx="4482140" cy="25396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6B60DCF-710A-4D33-9C02-3AC56EC11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1559" y="11480905"/>
              <a:ext cx="2539682" cy="253968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87FBDF8-D1A3-43C9-AA92-D550E32EA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9101" y="11480905"/>
              <a:ext cx="2539682" cy="253968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DDDEED-5EDA-44BA-8421-9DEDB4FCB1B0}"/>
              </a:ext>
            </a:extLst>
          </p:cNvPr>
          <p:cNvGrpSpPr/>
          <p:nvPr/>
        </p:nvGrpSpPr>
        <p:grpSpPr>
          <a:xfrm>
            <a:off x="3369741" y="4214930"/>
            <a:ext cx="1412951" cy="1582984"/>
            <a:chOff x="1873976" y="11239813"/>
            <a:chExt cx="4827968" cy="554088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24FD167-1D4B-4C37-9EAF-6595E88B8B3E}"/>
                </a:ext>
              </a:extLst>
            </p:cNvPr>
            <p:cNvGrpSpPr/>
            <p:nvPr/>
          </p:nvGrpSpPr>
          <p:grpSpPr>
            <a:xfrm>
              <a:off x="1873976" y="11239813"/>
              <a:ext cx="2234717" cy="4482995"/>
              <a:chOff x="1728503" y="11239813"/>
              <a:chExt cx="2234717" cy="448299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624D2D7-6169-444E-B1EE-7604EE9C87CA}"/>
                  </a:ext>
                </a:extLst>
              </p:cNvPr>
              <p:cNvSpPr/>
              <p:nvPr/>
            </p:nvSpPr>
            <p:spPr>
              <a:xfrm>
                <a:off x="1728503" y="11239813"/>
                <a:ext cx="2234717" cy="4482995"/>
              </a:xfrm>
              <a:prstGeom prst="roundRect">
                <a:avLst/>
              </a:prstGeom>
              <a:noFill/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A778D84-148C-49A4-B2F2-887B3ECEDB07}"/>
                  </a:ext>
                </a:extLst>
              </p:cNvPr>
              <p:cNvSpPr/>
              <p:nvPr/>
            </p:nvSpPr>
            <p:spPr>
              <a:xfrm>
                <a:off x="2502619" y="14722861"/>
                <a:ext cx="801347" cy="762000"/>
              </a:xfrm>
              <a:prstGeom prst="ellipse">
                <a:avLst/>
              </a:prstGeom>
              <a:noFill/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5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?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3B03C6F-2965-48F5-B27D-14A486340CCB}"/>
                  </a:ext>
                </a:extLst>
              </p:cNvPr>
              <p:cNvGrpSpPr/>
              <p:nvPr/>
            </p:nvGrpSpPr>
            <p:grpSpPr>
              <a:xfrm>
                <a:off x="2387759" y="11667065"/>
                <a:ext cx="927501" cy="2714525"/>
                <a:chOff x="6197282" y="12429065"/>
                <a:chExt cx="897287" cy="3915835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62FD8E8-1B19-4270-9D4E-8F0E5150CEBE}"/>
                    </a:ext>
                  </a:extLst>
                </p:cNvPr>
                <p:cNvSpPr/>
                <p:nvPr/>
              </p:nvSpPr>
              <p:spPr>
                <a:xfrm>
                  <a:off x="6202745" y="12429065"/>
                  <a:ext cx="886361" cy="3534835"/>
                </a:xfrm>
                <a:prstGeom prst="rect">
                  <a:avLst/>
                </a:prstGeom>
                <a:noFill/>
                <a:ln w="79375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C89D53F-DEA6-49CB-A458-D47D09990AA3}"/>
                    </a:ext>
                  </a:extLst>
                </p:cNvPr>
                <p:cNvSpPr/>
                <p:nvPr/>
              </p:nvSpPr>
              <p:spPr>
                <a:xfrm>
                  <a:off x="6197282" y="14020587"/>
                  <a:ext cx="886361" cy="2324313"/>
                </a:xfrm>
                <a:prstGeom prst="rect">
                  <a:avLst/>
                </a:prstGeom>
                <a:solidFill>
                  <a:srgbClr val="00B050"/>
                </a:solidFill>
                <a:ln w="79375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C75FDF-22EA-40F6-9EB1-9187FE87E5FE}"/>
                    </a:ext>
                  </a:extLst>
                </p:cNvPr>
                <p:cNvSpPr/>
                <p:nvPr/>
              </p:nvSpPr>
              <p:spPr>
                <a:xfrm>
                  <a:off x="6197282" y="12429065"/>
                  <a:ext cx="897287" cy="1932055"/>
                </a:xfrm>
                <a:prstGeom prst="rect">
                  <a:avLst/>
                </a:prstGeom>
                <a:solidFill>
                  <a:srgbClr val="FF0000"/>
                </a:solidFill>
                <a:ln w="79375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/>
                </a:p>
              </p:txBody>
            </p:sp>
          </p:grp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008013C-F577-4482-A67F-426DBB0B9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381" y="11808747"/>
              <a:ext cx="2005901" cy="217428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8BB0DC7-F017-4582-8E59-688E50A294DA}"/>
                </a:ext>
              </a:extLst>
            </p:cNvPr>
            <p:cNvSpPr txBox="1"/>
            <p:nvPr/>
          </p:nvSpPr>
          <p:spPr>
            <a:xfrm>
              <a:off x="4394471" y="14275967"/>
              <a:ext cx="2307473" cy="250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25" dirty="0">
                  <a:latin typeface="Arial Black" panose="020B0A04020102020204" pitchFamily="34" charset="0"/>
                </a:rPr>
                <a:t>HIV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76C4EC-3BA7-4999-8DB9-D7BD6E74718F}"/>
              </a:ext>
            </a:extLst>
          </p:cNvPr>
          <p:cNvGrpSpPr/>
          <p:nvPr/>
        </p:nvGrpSpPr>
        <p:grpSpPr>
          <a:xfrm>
            <a:off x="5167178" y="5427704"/>
            <a:ext cx="1555572" cy="1640509"/>
            <a:chOff x="7348814" y="11480906"/>
            <a:chExt cx="4148191" cy="437469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FD5892-CA38-45E4-B1C0-9A1DFFA161BA}"/>
                </a:ext>
              </a:extLst>
            </p:cNvPr>
            <p:cNvGrpSpPr/>
            <p:nvPr/>
          </p:nvGrpSpPr>
          <p:grpSpPr>
            <a:xfrm>
              <a:off x="7348814" y="11480906"/>
              <a:ext cx="2382872" cy="4374692"/>
              <a:chOff x="1728503" y="11239813"/>
              <a:chExt cx="2740492" cy="619406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C43E62F-3FA1-4C2D-AF91-A74F4CB9FF2A}"/>
                  </a:ext>
                </a:extLst>
              </p:cNvPr>
              <p:cNvGrpSpPr/>
              <p:nvPr/>
            </p:nvGrpSpPr>
            <p:grpSpPr>
              <a:xfrm>
                <a:off x="1728503" y="11239813"/>
                <a:ext cx="2234717" cy="4482995"/>
                <a:chOff x="1728503" y="11239813"/>
                <a:chExt cx="2234717" cy="4482995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92A146DB-BCAD-4295-905A-5941C155EECB}"/>
                    </a:ext>
                  </a:extLst>
                </p:cNvPr>
                <p:cNvSpPr/>
                <p:nvPr/>
              </p:nvSpPr>
              <p:spPr>
                <a:xfrm>
                  <a:off x="1728503" y="11239813"/>
                  <a:ext cx="2234717" cy="4482995"/>
                </a:xfrm>
                <a:prstGeom prst="roundRect">
                  <a:avLst/>
                </a:prstGeom>
                <a:noFill/>
                <a:ln w="1270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F3997CC-29E5-4220-A00F-501EE7F74539}"/>
                    </a:ext>
                  </a:extLst>
                </p:cNvPr>
                <p:cNvSpPr/>
                <p:nvPr/>
              </p:nvSpPr>
              <p:spPr>
                <a:xfrm>
                  <a:off x="2502619" y="14722861"/>
                  <a:ext cx="801347" cy="762000"/>
                </a:xfrm>
                <a:prstGeom prst="ellipse">
                  <a:avLst/>
                </a:prstGeom>
                <a:noFill/>
                <a:ln w="1270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5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?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1B97A7CB-932D-4EB2-95B1-1B683D990D7F}"/>
                    </a:ext>
                  </a:extLst>
                </p:cNvPr>
                <p:cNvGrpSpPr/>
                <p:nvPr/>
              </p:nvGrpSpPr>
              <p:grpSpPr>
                <a:xfrm>
                  <a:off x="2387759" y="11667065"/>
                  <a:ext cx="927501" cy="2714525"/>
                  <a:chOff x="6197282" y="12429065"/>
                  <a:chExt cx="897287" cy="3915835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4042026-05E6-404B-9AC5-331313500CA4}"/>
                      </a:ext>
                    </a:extLst>
                  </p:cNvPr>
                  <p:cNvSpPr/>
                  <p:nvPr/>
                </p:nvSpPr>
                <p:spPr>
                  <a:xfrm>
                    <a:off x="6202745" y="12429065"/>
                    <a:ext cx="886361" cy="3534835"/>
                  </a:xfrm>
                  <a:prstGeom prst="rect">
                    <a:avLst/>
                  </a:prstGeom>
                  <a:noFill/>
                  <a:ln w="79375" cap="rnd">
                    <a:solidFill>
                      <a:schemeClr val="bg1">
                        <a:lumMod val="8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75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156F5C3E-0073-4949-9560-393B0F11C43D}"/>
                      </a:ext>
                    </a:extLst>
                  </p:cNvPr>
                  <p:cNvSpPr/>
                  <p:nvPr/>
                </p:nvSpPr>
                <p:spPr>
                  <a:xfrm>
                    <a:off x="6197282" y="14020587"/>
                    <a:ext cx="886361" cy="2324313"/>
                  </a:xfrm>
                  <a:prstGeom prst="rect">
                    <a:avLst/>
                  </a:prstGeom>
                  <a:solidFill>
                    <a:srgbClr val="00B050"/>
                  </a:solidFill>
                  <a:ln w="79375" cap="rnd">
                    <a:solidFill>
                      <a:schemeClr val="bg1">
                        <a:lumMod val="8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75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ABCE7B4-BF91-42E3-90D1-F2ECE114C8A0}"/>
                      </a:ext>
                    </a:extLst>
                  </p:cNvPr>
                  <p:cNvSpPr/>
                  <p:nvPr/>
                </p:nvSpPr>
                <p:spPr>
                  <a:xfrm>
                    <a:off x="6197282" y="12429065"/>
                    <a:ext cx="897287" cy="1932055"/>
                  </a:xfrm>
                  <a:prstGeom prst="rect">
                    <a:avLst/>
                  </a:prstGeom>
                  <a:solidFill>
                    <a:srgbClr val="FF0000"/>
                  </a:solidFill>
                  <a:ln w="79375" cap="rnd">
                    <a:solidFill>
                      <a:schemeClr val="bg1">
                        <a:lumMod val="8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75"/>
                  </a:p>
                </p:txBody>
              </p: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7C0E3B-E187-4094-A945-C088F83959A2}"/>
                  </a:ext>
                </a:extLst>
              </p:cNvPr>
              <p:cNvSpPr txBox="1"/>
              <p:nvPr/>
            </p:nvSpPr>
            <p:spPr>
              <a:xfrm>
                <a:off x="2161525" y="15908655"/>
                <a:ext cx="2307470" cy="152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25" dirty="0">
                  <a:latin typeface="Arial Black" panose="020B0A04020102020204" pitchFamily="34" charset="0"/>
                </a:endParaRP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6DC87C0-4116-43A3-AC2D-B2CA215EE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133" y="11893095"/>
              <a:ext cx="2382872" cy="2382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44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6CAF-DDA9-4A20-BB79-014C83DD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4EB66E-BB5A-40F1-BD07-EF5E8F885761}"/>
              </a:ext>
            </a:extLst>
          </p:cNvPr>
          <p:cNvGrpSpPr/>
          <p:nvPr/>
        </p:nvGrpSpPr>
        <p:grpSpPr>
          <a:xfrm>
            <a:off x="4664709" y="1663352"/>
            <a:ext cx="1482994" cy="1524826"/>
            <a:chOff x="5327224" y="4435605"/>
            <a:chExt cx="3954651" cy="40662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E0FEC4-931D-48BE-B319-E1C6DE6D23BC}"/>
                </a:ext>
              </a:extLst>
            </p:cNvPr>
            <p:cNvGrpSpPr/>
            <p:nvPr/>
          </p:nvGrpSpPr>
          <p:grpSpPr>
            <a:xfrm>
              <a:off x="5327224" y="4508506"/>
              <a:ext cx="2989556" cy="3993303"/>
              <a:chOff x="634356" y="4592690"/>
              <a:chExt cx="2989556" cy="399330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839FAA-B5F5-43CE-BCF4-17872D05EFA8}"/>
                  </a:ext>
                </a:extLst>
              </p:cNvPr>
              <p:cNvSpPr txBox="1"/>
              <p:nvPr/>
            </p:nvSpPr>
            <p:spPr>
              <a:xfrm>
                <a:off x="1257300" y="7508775"/>
                <a:ext cx="230747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25" dirty="0">
                    <a:latin typeface="Arial Black" panose="020B0A04020102020204" pitchFamily="34" charset="0"/>
                  </a:rPr>
                  <a:t>CD4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21799B8-6C41-4989-90FB-6FE7EC4E0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356" y="4592690"/>
                <a:ext cx="2989556" cy="2831901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D92013A-138D-4F89-A081-CE25FA2D67FC}"/>
                  </a:ext>
                </a:extLst>
              </p:cNvPr>
              <p:cNvSpPr/>
              <p:nvPr/>
            </p:nvSpPr>
            <p:spPr>
              <a:xfrm>
                <a:off x="1493294" y="5360276"/>
                <a:ext cx="1092252" cy="1229709"/>
              </a:xfrm>
              <a:prstGeom prst="ellipse">
                <a:avLst/>
              </a:prstGeom>
              <a:solidFill>
                <a:schemeClr val="bg1"/>
              </a:solidFill>
              <a:ln w="793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313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+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D059361-CC1F-477D-BA77-D479DC4A53DF}"/>
                </a:ext>
              </a:extLst>
            </p:cNvPr>
            <p:cNvGrpSpPr/>
            <p:nvPr/>
          </p:nvGrpSpPr>
          <p:grpSpPr>
            <a:xfrm>
              <a:off x="8390051" y="4435605"/>
              <a:ext cx="891824" cy="3534835"/>
              <a:chOff x="8252176" y="4508506"/>
              <a:chExt cx="891824" cy="353483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BAC04E-2263-411D-8993-F576EA7FA5A1}"/>
                  </a:ext>
                </a:extLst>
              </p:cNvPr>
              <p:cNvSpPr/>
              <p:nvPr/>
            </p:nvSpPr>
            <p:spPr>
              <a:xfrm>
                <a:off x="8257639" y="4508506"/>
                <a:ext cx="886361" cy="3534835"/>
              </a:xfrm>
              <a:prstGeom prst="rect">
                <a:avLst/>
              </a:prstGeom>
              <a:noFill/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6E983A-3151-4EEE-828A-98B879829469}"/>
                  </a:ext>
                </a:extLst>
              </p:cNvPr>
              <p:cNvSpPr/>
              <p:nvPr/>
            </p:nvSpPr>
            <p:spPr>
              <a:xfrm>
                <a:off x="8252176" y="7340407"/>
                <a:ext cx="886361" cy="691676"/>
              </a:xfrm>
              <a:prstGeom prst="rect">
                <a:avLst/>
              </a:prstGeom>
              <a:solidFill>
                <a:srgbClr val="C00000"/>
              </a:solidFill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28FAAE0-A73C-464F-8B8B-D3F1FBCF15E1}"/>
                  </a:ext>
                </a:extLst>
              </p:cNvPr>
              <p:cNvCxnSpPr/>
              <p:nvPr/>
            </p:nvCxnSpPr>
            <p:spPr>
              <a:xfrm>
                <a:off x="8252176" y="6190491"/>
                <a:ext cx="886361" cy="0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003417-3732-4601-BAF6-CBE237FF0C09}"/>
              </a:ext>
            </a:extLst>
          </p:cNvPr>
          <p:cNvGrpSpPr/>
          <p:nvPr/>
        </p:nvGrpSpPr>
        <p:grpSpPr>
          <a:xfrm>
            <a:off x="4694234" y="3869086"/>
            <a:ext cx="1453469" cy="1501711"/>
            <a:chOff x="5405958" y="10317560"/>
            <a:chExt cx="3875917" cy="40045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6E508F4-1F62-4D6F-949E-D9A5E3BD6BCE}"/>
                </a:ext>
              </a:extLst>
            </p:cNvPr>
            <p:cNvGrpSpPr/>
            <p:nvPr/>
          </p:nvGrpSpPr>
          <p:grpSpPr>
            <a:xfrm>
              <a:off x="8390051" y="10317560"/>
              <a:ext cx="891824" cy="3534835"/>
              <a:chOff x="8252176" y="4508506"/>
              <a:chExt cx="891824" cy="353483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2BF383-CAC9-4D2A-BBCD-458C1F175794}"/>
                  </a:ext>
                </a:extLst>
              </p:cNvPr>
              <p:cNvSpPr/>
              <p:nvPr/>
            </p:nvSpPr>
            <p:spPr>
              <a:xfrm>
                <a:off x="8257639" y="4508506"/>
                <a:ext cx="886361" cy="3534835"/>
              </a:xfrm>
              <a:prstGeom prst="rect">
                <a:avLst/>
              </a:prstGeom>
              <a:noFill/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F1761B7-5080-4BAF-B98D-D4D7ADE3DA9F}"/>
                  </a:ext>
                </a:extLst>
              </p:cNvPr>
              <p:cNvSpPr/>
              <p:nvPr/>
            </p:nvSpPr>
            <p:spPr>
              <a:xfrm>
                <a:off x="8252176" y="6201749"/>
                <a:ext cx="886361" cy="1830334"/>
              </a:xfrm>
              <a:prstGeom prst="rect">
                <a:avLst/>
              </a:prstGeom>
              <a:solidFill>
                <a:srgbClr val="FFC000"/>
              </a:solidFill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ED18CC-1A40-4273-9512-E4BE64BEB10C}"/>
                  </a:ext>
                </a:extLst>
              </p:cNvPr>
              <p:cNvCxnSpPr/>
              <p:nvPr/>
            </p:nvCxnSpPr>
            <p:spPr>
              <a:xfrm>
                <a:off x="8252176" y="6190491"/>
                <a:ext cx="886361" cy="0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792BBEA-2FD1-4B4C-94F5-F7E593F3087C}"/>
                </a:ext>
              </a:extLst>
            </p:cNvPr>
            <p:cNvGrpSpPr/>
            <p:nvPr/>
          </p:nvGrpSpPr>
          <p:grpSpPr>
            <a:xfrm>
              <a:off x="5405958" y="10328819"/>
              <a:ext cx="2989556" cy="3993303"/>
              <a:chOff x="634356" y="4592690"/>
              <a:chExt cx="2989556" cy="399330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D90F83-C324-4C6C-A8A2-AE61DE7A5278}"/>
                  </a:ext>
                </a:extLst>
              </p:cNvPr>
              <p:cNvSpPr txBox="1"/>
              <p:nvPr/>
            </p:nvSpPr>
            <p:spPr>
              <a:xfrm>
                <a:off x="1257300" y="7508775"/>
                <a:ext cx="230747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25" dirty="0">
                    <a:latin typeface="Arial Black" panose="020B0A04020102020204" pitchFamily="34" charset="0"/>
                  </a:rPr>
                  <a:t>CD4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7527C03-B43F-4680-89A0-C1F481658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356" y="4592690"/>
                <a:ext cx="2989556" cy="2831901"/>
              </a:xfrm>
              <a:prstGeom prst="rect">
                <a:avLst/>
              </a:prstGeom>
            </p:spPr>
          </p:pic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6CF5A11-C93B-4D97-9198-56B800D7E122}"/>
                  </a:ext>
                </a:extLst>
              </p:cNvPr>
              <p:cNvSpPr/>
              <p:nvPr/>
            </p:nvSpPr>
            <p:spPr>
              <a:xfrm>
                <a:off x="1493294" y="5360276"/>
                <a:ext cx="1092252" cy="1229709"/>
              </a:xfrm>
              <a:prstGeom prst="ellipse">
                <a:avLst/>
              </a:prstGeom>
              <a:solidFill>
                <a:schemeClr val="bg1"/>
              </a:solidFill>
              <a:ln w="793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313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+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0FBE6E-A761-4FD7-9FC1-9B6FD8C1F5CF}"/>
              </a:ext>
            </a:extLst>
          </p:cNvPr>
          <p:cNvGrpSpPr/>
          <p:nvPr/>
        </p:nvGrpSpPr>
        <p:grpSpPr>
          <a:xfrm>
            <a:off x="2906172" y="3902403"/>
            <a:ext cx="1460816" cy="1497489"/>
            <a:chOff x="10832785" y="10165269"/>
            <a:chExt cx="3895510" cy="39933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46A468-A07F-4CBB-BF32-876AF44DAC34}"/>
                </a:ext>
              </a:extLst>
            </p:cNvPr>
            <p:cNvGrpSpPr/>
            <p:nvPr/>
          </p:nvGrpSpPr>
          <p:grpSpPr>
            <a:xfrm>
              <a:off x="13836471" y="10232127"/>
              <a:ext cx="891824" cy="3534835"/>
              <a:chOff x="8252176" y="4508506"/>
              <a:chExt cx="891824" cy="353483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21826F-4444-4A29-BC86-6FF4E0C8F3DC}"/>
                  </a:ext>
                </a:extLst>
              </p:cNvPr>
              <p:cNvSpPr/>
              <p:nvPr/>
            </p:nvSpPr>
            <p:spPr>
              <a:xfrm>
                <a:off x="8257639" y="4508506"/>
                <a:ext cx="886361" cy="3534835"/>
              </a:xfrm>
              <a:prstGeom prst="rect">
                <a:avLst/>
              </a:prstGeom>
              <a:noFill/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E31A1F-2321-491E-81D9-D8716BE3FC0F}"/>
                  </a:ext>
                </a:extLst>
              </p:cNvPr>
              <p:cNvSpPr/>
              <p:nvPr/>
            </p:nvSpPr>
            <p:spPr>
              <a:xfrm>
                <a:off x="8252176" y="5444436"/>
                <a:ext cx="886361" cy="2587647"/>
              </a:xfrm>
              <a:prstGeom prst="rect">
                <a:avLst/>
              </a:prstGeom>
              <a:solidFill>
                <a:srgbClr val="00B050"/>
              </a:solidFill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947710-D6E9-4ADB-8E4F-C8B91267D179}"/>
                  </a:ext>
                </a:extLst>
              </p:cNvPr>
              <p:cNvCxnSpPr/>
              <p:nvPr/>
            </p:nvCxnSpPr>
            <p:spPr>
              <a:xfrm>
                <a:off x="8252176" y="6190491"/>
                <a:ext cx="886361" cy="0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13227C-EB2E-4E87-B411-6B9B1E7D588A}"/>
                </a:ext>
              </a:extLst>
            </p:cNvPr>
            <p:cNvGrpSpPr/>
            <p:nvPr/>
          </p:nvGrpSpPr>
          <p:grpSpPr>
            <a:xfrm>
              <a:off x="10832785" y="10165269"/>
              <a:ext cx="2989556" cy="3993303"/>
              <a:chOff x="634356" y="4592690"/>
              <a:chExt cx="2989556" cy="399330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2CBB14-DF11-43B0-BFC8-A09ADAABFAEE}"/>
                  </a:ext>
                </a:extLst>
              </p:cNvPr>
              <p:cNvSpPr txBox="1"/>
              <p:nvPr/>
            </p:nvSpPr>
            <p:spPr>
              <a:xfrm>
                <a:off x="1257300" y="7508775"/>
                <a:ext cx="230747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25" dirty="0">
                    <a:latin typeface="Arial Black" panose="020B0A04020102020204" pitchFamily="34" charset="0"/>
                  </a:rPr>
                  <a:t>CD4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272D218-EE0F-4FD4-8F10-411D190B4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356" y="4592690"/>
                <a:ext cx="2989556" cy="2831901"/>
              </a:xfrm>
              <a:prstGeom prst="rect">
                <a:avLst/>
              </a:prstGeom>
            </p:spPr>
          </p:pic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61F24B8-5F03-424A-B746-CBCEF47199F6}"/>
                  </a:ext>
                </a:extLst>
              </p:cNvPr>
              <p:cNvSpPr/>
              <p:nvPr/>
            </p:nvSpPr>
            <p:spPr>
              <a:xfrm>
                <a:off x="1493294" y="5360276"/>
                <a:ext cx="1092252" cy="1229709"/>
              </a:xfrm>
              <a:prstGeom prst="ellipse">
                <a:avLst/>
              </a:prstGeom>
              <a:solidFill>
                <a:schemeClr val="bg1"/>
              </a:solidFill>
              <a:ln w="793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313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+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4BA2B8-B1FA-455D-A4EF-EE12D93139D2}"/>
              </a:ext>
            </a:extLst>
          </p:cNvPr>
          <p:cNvGrpSpPr/>
          <p:nvPr/>
        </p:nvGrpSpPr>
        <p:grpSpPr>
          <a:xfrm>
            <a:off x="6559801" y="1663352"/>
            <a:ext cx="1158333" cy="1422485"/>
            <a:chOff x="10380803" y="4435604"/>
            <a:chExt cx="3088887" cy="379329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A0B0C3-FD48-4C37-9942-A940709EF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0803" y="4684459"/>
              <a:ext cx="2005901" cy="217428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5AAC6C-4BE2-4377-855A-4B26225962B2}"/>
                </a:ext>
              </a:extLst>
            </p:cNvPr>
            <p:cNvSpPr txBox="1"/>
            <p:nvPr/>
          </p:nvSpPr>
          <p:spPr>
            <a:xfrm>
              <a:off x="10583896" y="7151679"/>
              <a:ext cx="2307471" cy="107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25" dirty="0">
                  <a:latin typeface="Arial Black" panose="020B0A04020102020204" pitchFamily="34" charset="0"/>
                </a:rPr>
                <a:t>HIV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E9302FF-6985-486F-BDD7-56CAE878CBAE}"/>
                </a:ext>
              </a:extLst>
            </p:cNvPr>
            <p:cNvGrpSpPr/>
            <p:nvPr/>
          </p:nvGrpSpPr>
          <p:grpSpPr>
            <a:xfrm>
              <a:off x="12577866" y="4435604"/>
              <a:ext cx="891824" cy="3534835"/>
              <a:chOff x="8252176" y="4508506"/>
              <a:chExt cx="891824" cy="353483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8078E30-EEC5-4D1F-B32F-D792E5DFA4A8}"/>
                  </a:ext>
                </a:extLst>
              </p:cNvPr>
              <p:cNvSpPr/>
              <p:nvPr/>
            </p:nvSpPr>
            <p:spPr>
              <a:xfrm>
                <a:off x="8257639" y="4508506"/>
                <a:ext cx="886361" cy="3534835"/>
              </a:xfrm>
              <a:prstGeom prst="rect">
                <a:avLst/>
              </a:prstGeom>
              <a:noFill/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CA559D2-4C1E-4D2B-A4CF-4738133D4FA8}"/>
                  </a:ext>
                </a:extLst>
              </p:cNvPr>
              <p:cNvSpPr/>
              <p:nvPr/>
            </p:nvSpPr>
            <p:spPr>
              <a:xfrm>
                <a:off x="8252176" y="7340407"/>
                <a:ext cx="886361" cy="691676"/>
              </a:xfrm>
              <a:prstGeom prst="rect">
                <a:avLst/>
              </a:prstGeom>
              <a:solidFill>
                <a:srgbClr val="00B050"/>
              </a:solidFill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A88BEAC-34EA-465C-B49F-B1B075BE56DF}"/>
                  </a:ext>
                </a:extLst>
              </p:cNvPr>
              <p:cNvCxnSpPr/>
              <p:nvPr/>
            </p:nvCxnSpPr>
            <p:spPr>
              <a:xfrm>
                <a:off x="8252176" y="6190491"/>
                <a:ext cx="886361" cy="0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ACBCFD-8AFE-4617-8FFE-C00A54371985}"/>
              </a:ext>
            </a:extLst>
          </p:cNvPr>
          <p:cNvGrpSpPr/>
          <p:nvPr/>
        </p:nvGrpSpPr>
        <p:grpSpPr>
          <a:xfrm>
            <a:off x="6583628" y="3742710"/>
            <a:ext cx="1158333" cy="1422485"/>
            <a:chOff x="10444340" y="9980560"/>
            <a:chExt cx="3088887" cy="379329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BF72D53-EE06-4BDC-ADC1-C4A6A429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340" y="10229415"/>
              <a:ext cx="2005901" cy="2174286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69E256-A30F-4387-991E-EBB601E9AAAE}"/>
                </a:ext>
              </a:extLst>
            </p:cNvPr>
            <p:cNvSpPr txBox="1"/>
            <p:nvPr/>
          </p:nvSpPr>
          <p:spPr>
            <a:xfrm>
              <a:off x="10647433" y="12696635"/>
              <a:ext cx="2307471" cy="107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25" dirty="0">
                  <a:latin typeface="Arial Black" panose="020B0A04020102020204" pitchFamily="34" charset="0"/>
                </a:rPr>
                <a:t>HIV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39117A-4573-453B-8A7C-4BF5000E49CA}"/>
                </a:ext>
              </a:extLst>
            </p:cNvPr>
            <p:cNvGrpSpPr/>
            <p:nvPr/>
          </p:nvGrpSpPr>
          <p:grpSpPr>
            <a:xfrm>
              <a:off x="12641403" y="9980560"/>
              <a:ext cx="891824" cy="3534835"/>
              <a:chOff x="8252176" y="4508506"/>
              <a:chExt cx="891824" cy="353483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3AA7F5-AF46-478E-A405-04EAFB62FAFA}"/>
                  </a:ext>
                </a:extLst>
              </p:cNvPr>
              <p:cNvSpPr/>
              <p:nvPr/>
            </p:nvSpPr>
            <p:spPr>
              <a:xfrm>
                <a:off x="8257639" y="4508506"/>
                <a:ext cx="886361" cy="3534835"/>
              </a:xfrm>
              <a:prstGeom prst="rect">
                <a:avLst/>
              </a:prstGeom>
              <a:noFill/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89E3302-5114-4827-8680-CA99D2947A78}"/>
                  </a:ext>
                </a:extLst>
              </p:cNvPr>
              <p:cNvSpPr/>
              <p:nvPr/>
            </p:nvSpPr>
            <p:spPr>
              <a:xfrm>
                <a:off x="8252176" y="6190491"/>
                <a:ext cx="886361" cy="1841592"/>
              </a:xfrm>
              <a:prstGeom prst="rect">
                <a:avLst/>
              </a:prstGeom>
              <a:solidFill>
                <a:srgbClr val="FFC000"/>
              </a:solidFill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E20DF2-2192-4F94-97DC-52EC0E50EC2B}"/>
                  </a:ext>
                </a:extLst>
              </p:cNvPr>
              <p:cNvCxnSpPr/>
              <p:nvPr/>
            </p:nvCxnSpPr>
            <p:spPr>
              <a:xfrm>
                <a:off x="8252176" y="6190491"/>
                <a:ext cx="886361" cy="0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CE0F6E-EE29-40B1-9CC0-5365F842C868}"/>
              </a:ext>
            </a:extLst>
          </p:cNvPr>
          <p:cNvGrpSpPr/>
          <p:nvPr/>
        </p:nvGrpSpPr>
        <p:grpSpPr>
          <a:xfrm>
            <a:off x="7913360" y="1691531"/>
            <a:ext cx="1158333" cy="1422485"/>
            <a:chOff x="13990294" y="4510748"/>
            <a:chExt cx="3088887" cy="379329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77E07E5-B397-458E-A63B-78C649040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0294" y="4759603"/>
              <a:ext cx="2005901" cy="217428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0BD71F-3FE9-499D-AEF7-5F7BD9B11DAF}"/>
                </a:ext>
              </a:extLst>
            </p:cNvPr>
            <p:cNvSpPr txBox="1"/>
            <p:nvPr/>
          </p:nvSpPr>
          <p:spPr>
            <a:xfrm>
              <a:off x="14193387" y="7226823"/>
              <a:ext cx="2307471" cy="107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25" dirty="0">
                  <a:latin typeface="Arial Black" panose="020B0A04020102020204" pitchFamily="34" charset="0"/>
                </a:rPr>
                <a:t>HIV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334EEB5-6C26-40FE-9DA2-E64444B131FF}"/>
                </a:ext>
              </a:extLst>
            </p:cNvPr>
            <p:cNvGrpSpPr/>
            <p:nvPr/>
          </p:nvGrpSpPr>
          <p:grpSpPr>
            <a:xfrm>
              <a:off x="16187357" y="4510748"/>
              <a:ext cx="891824" cy="3534835"/>
              <a:chOff x="8252176" y="4508506"/>
              <a:chExt cx="891824" cy="353483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C08BF9E-5311-49FC-AC9C-9AD0D56DDDFC}"/>
                  </a:ext>
                </a:extLst>
              </p:cNvPr>
              <p:cNvSpPr/>
              <p:nvPr/>
            </p:nvSpPr>
            <p:spPr>
              <a:xfrm>
                <a:off x="8257639" y="4508506"/>
                <a:ext cx="886361" cy="3534835"/>
              </a:xfrm>
              <a:prstGeom prst="rect">
                <a:avLst/>
              </a:prstGeom>
              <a:noFill/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158F95D-C9B6-4F73-98FD-0A875C57A9A1}"/>
                  </a:ext>
                </a:extLst>
              </p:cNvPr>
              <p:cNvSpPr/>
              <p:nvPr/>
            </p:nvSpPr>
            <p:spPr>
              <a:xfrm>
                <a:off x="8252176" y="5273850"/>
                <a:ext cx="886361" cy="2758233"/>
              </a:xfrm>
              <a:prstGeom prst="rect">
                <a:avLst/>
              </a:prstGeom>
              <a:solidFill>
                <a:srgbClr val="FF0000"/>
              </a:solidFill>
              <a:ln w="79375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AB7BF53-95B6-4491-B67B-661C85BE9CAA}"/>
                  </a:ext>
                </a:extLst>
              </p:cNvPr>
              <p:cNvCxnSpPr/>
              <p:nvPr/>
            </p:nvCxnSpPr>
            <p:spPr>
              <a:xfrm>
                <a:off x="8252176" y="6190491"/>
                <a:ext cx="886361" cy="0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685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/>
      </a:spPr>
      <a:bodyPr rtlCol="0" anchor="ctr"/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192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Calibri Light</vt:lpstr>
      <vt:lpstr>Stencil</vt:lpstr>
      <vt:lpstr>Office Theme</vt:lpstr>
      <vt:lpstr>What should HIV look like</vt:lpstr>
      <vt:lpstr>What do you call HIV?</vt:lpstr>
      <vt:lpstr>Treatment Ladder</vt:lpstr>
      <vt:lpstr>Risk “Hole”</vt:lpstr>
      <vt:lpstr>PowerPoint Presentation</vt:lpstr>
      <vt:lpstr>people</vt:lpstr>
      <vt:lpstr>context</vt:lpstr>
      <vt:lpstr>event</vt:lpstr>
      <vt:lpstr>Objects</vt:lpstr>
      <vt:lpstr>treatment</vt:lpstr>
      <vt:lpstr>signs</vt:lpstr>
      <vt:lpstr>symptoms</vt:lpstr>
      <vt:lpstr>relation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Winslow Warren (Contractor)</dc:creator>
  <cp:lastModifiedBy>Winslow Warren (Contractor)</cp:lastModifiedBy>
  <cp:revision>25</cp:revision>
  <dcterms:created xsi:type="dcterms:W3CDTF">2021-05-03T16:14:37Z</dcterms:created>
  <dcterms:modified xsi:type="dcterms:W3CDTF">2021-05-05T14:28:48Z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9f6c3cc-f515-4067-8d40-15f492112f6a_Enabled">
    <vt:lpwstr>true</vt:lpwstr>
  </property>
  <property fmtid="{D5CDD505-2E9C-101B-9397-08002B2CF9AE}" pid="3" name="MSIP_Label_a9f6c3cc-f515-4067-8d40-15f492112f6a_SetDate">
    <vt:lpwstr>2021-05-05T14:26:51Z</vt:lpwstr>
  </property>
  <property fmtid="{D5CDD505-2E9C-101B-9397-08002B2CF9AE}" pid="4" name="MSIP_Label_a9f6c3cc-f515-4067-8d40-15f492112f6a_Method">
    <vt:lpwstr>Privileged</vt:lpwstr>
  </property>
  <property fmtid="{D5CDD505-2E9C-101B-9397-08002B2CF9AE}" pid="5" name="MSIP_Label_a9f6c3cc-f515-4067-8d40-15f492112f6a_Name">
    <vt:lpwstr>a9f6c3cc-f515-4067-8d40-15f492112f6a</vt:lpwstr>
  </property>
  <property fmtid="{D5CDD505-2E9C-101B-9397-08002B2CF9AE}" pid="6" name="MSIP_Label_a9f6c3cc-f515-4067-8d40-15f492112f6a_SiteId">
    <vt:lpwstr>a5a8bcaa-3292-41e6-b735-5e8b21f4dbfd</vt:lpwstr>
  </property>
  <property fmtid="{D5CDD505-2E9C-101B-9397-08002B2CF9AE}" pid="7" name="MSIP_Label_a9f6c3cc-f515-4067-8d40-15f492112f6a_ActionId">
    <vt:lpwstr>453026a3-e1ae-4e4f-86a5-1f81075cb1ea</vt:lpwstr>
  </property>
  <property fmtid="{D5CDD505-2E9C-101B-9397-08002B2CF9AE}" pid="8" name="MSIP_Label_a9f6c3cc-f515-4067-8d40-15f492112f6a_ContentBits">
    <vt:lpwstr>0</vt:lpwstr>
  </property>
</Properties>
</file>