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131F7-0C24-4E7C-9A1A-6988A011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107CF-66A9-43D9-8D4E-AE8A21B85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C2519-56F9-4A7E-9390-41E6A2CB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085AF-0C3E-49F2-990D-B70512D6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7DFE1-EE42-465A-A726-1A9A951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A24B-4B2E-41F9-BC0D-D2AD6808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42079-54C0-487C-9AEC-17CA2632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125C1-4132-418A-AC25-FF3BA0FA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4A553-7325-4EA0-9822-557B60FE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3EDC5-53D8-4ABE-AD66-56CE9B5E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8A9AE5-D4E5-41E0-ABC4-B1CDC5089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BED38-A1A8-423A-832A-317243C0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20DCD-7D59-45F5-93B7-7A6E0A22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0D7EC-DDCD-490A-B5F0-6F63210E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C00F0-4E74-423D-928B-CF31D548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1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A8BB6-A835-4A70-A955-5C76C901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8F3B8-C6B3-4FFF-92CD-341A105B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372FB-27F7-4662-84D9-9D7EE01A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DEA44-3B62-4015-884E-C71716E9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EB74D-399E-4371-8F3F-B582C03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2F935-DECF-4711-8CAD-2FED0D56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3E743-9B35-4D8D-9D13-93F208AE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C76E-7471-4598-976E-8EF27785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30644-9F94-4200-BCB3-E0486F96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2D947-DCE9-4963-8AB7-A18E534E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B1DBF-1670-4A18-9F3A-26267430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67301-3CDD-4BFB-B83A-188A493BC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5CB97-3BBD-40B8-B8D6-CCB26BF24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BD9FB-867B-4ACC-80AD-A20DB13F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37F0B-70DB-4B82-BDF6-98E95954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2EE25-2493-4CE9-BD5F-46C90326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11C8-A3CD-4125-A505-17100BF0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66605-BE4F-449D-9423-A11DC6EE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375CB-C1CE-4965-8A85-F825B53D3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342CA8-DCF1-49DF-AF37-514AF5472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BF9BD-895C-42E3-A729-C3B599F0E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19D91-6CC2-43C6-AB75-CE70A490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A8608A-5097-46F2-8917-EBD6475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91F43-88A5-4152-8BDA-4E1D22F0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9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87E76-285F-4111-BF4F-3CFB3972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D00CE-B848-4310-9478-A035D654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D7948E-5C68-46FE-967F-0C4A744D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4306A-35D4-4093-BC9D-A3F1CB40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20188A-966D-4649-A2DB-E31467E4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38F6C-8910-4398-9358-A64A7E77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67EE3-E4DA-49DD-87BA-1C6167B3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0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AEE9-5DD3-467B-A5C1-F164DB1A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EB93-5028-4138-B82B-5EAD089E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E1C17-DE6C-4BF2-BBD9-D35E20F00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507CB-EBD9-4233-9D10-414BA651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DB5EE-20B1-4423-9DC8-C3F11422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B6D30-0A09-44A5-9565-8445A09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7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C3AE6-C698-41D7-A4C9-42EB1761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7D8F82-851C-4425-AE54-41F4DC663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BAE93D-00C6-4A7C-951B-89AED912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E78DC-915B-479D-9D3C-EBC51BAC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0C1A-5DA3-4D7B-A8E3-9584CD21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0182-EFCB-412C-9CDA-51096FE1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1D8248-E857-47DB-A5D0-FC91EF7D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3DC18-F752-4C3A-BECE-E6A1FE39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A06C1-8D1A-4220-9F78-B6F955B79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965B-DCAD-4E97-B18B-565E9FB7853E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DD592-2588-4E59-BB81-68D0A99B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924D4-7440-43D2-8544-6AEAD0D0E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4CF2-9048-447E-BF5B-36455BF27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6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344732-A7AF-4FA6-B02A-B131895CCAE7}"/>
              </a:ext>
            </a:extLst>
          </p:cNvPr>
          <p:cNvCxnSpPr>
            <a:cxnSpLocks/>
          </p:cNvCxnSpPr>
          <p:nvPr/>
        </p:nvCxnSpPr>
        <p:spPr>
          <a:xfrm>
            <a:off x="2617667" y="5997321"/>
            <a:ext cx="1148088" cy="786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F97A85B9-138C-4464-A2AE-19EAD502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4" y="326702"/>
            <a:ext cx="4614975" cy="5082980"/>
          </a:xfrm>
          <a:prstGeom prst="rect">
            <a:avLst/>
          </a:prstGeom>
          <a:scene3d>
            <a:camera prst="perspectiveContrastingRightFacing">
              <a:rot lat="577259" lon="19571133" rev="319057"/>
            </a:camera>
            <a:lightRig rig="threePt" dir="t"/>
          </a:scene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991909-69F2-4CF5-8EBD-F39742EF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67" y="4676129"/>
            <a:ext cx="1429228" cy="148320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37FF30-5D65-45D0-90BD-0FB46084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532" y="4736904"/>
            <a:ext cx="1519176" cy="134555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B91F96D2-B86D-4455-A728-B33EA8022C42}"/>
              </a:ext>
            </a:extLst>
          </p:cNvPr>
          <p:cNvSpPr/>
          <p:nvPr/>
        </p:nvSpPr>
        <p:spPr>
          <a:xfrm rot="20656090">
            <a:off x="1017496" y="4488352"/>
            <a:ext cx="1681381" cy="1686593"/>
          </a:xfrm>
          <a:prstGeom prst="parallelogram">
            <a:avLst>
              <a:gd name="adj" fmla="val 17570"/>
            </a:avLst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9956D8-7100-4175-AB63-7FBBE6DB0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728" y="4765977"/>
            <a:ext cx="1519176" cy="140042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1F8FAC-E664-4815-93DB-207773A57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779" y="4837751"/>
            <a:ext cx="1567741" cy="130272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CEFBB51-928C-4B30-B39E-6BD752C5CBDA}"/>
              </a:ext>
            </a:extLst>
          </p:cNvPr>
          <p:cNvGrpSpPr/>
          <p:nvPr/>
        </p:nvGrpSpPr>
        <p:grpSpPr>
          <a:xfrm>
            <a:off x="4490098" y="1046680"/>
            <a:ext cx="2277441" cy="1480211"/>
            <a:chOff x="4436265" y="458545"/>
            <a:chExt cx="2532244" cy="157649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CA51BBC-D8B7-489A-ACA2-BD719148E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6265" y="555574"/>
              <a:ext cx="1539373" cy="17527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A72158B-CF79-4E36-8063-42EB84CD5A49}"/>
                </a:ext>
              </a:extLst>
            </p:cNvPr>
            <p:cNvSpPr txBox="1"/>
            <p:nvPr/>
          </p:nvSpPr>
          <p:spPr>
            <a:xfrm>
              <a:off x="5975638" y="45854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B2273B1-33EC-4AA6-8F16-B97F484D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36265" y="1178016"/>
              <a:ext cx="1508891" cy="167655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6829478-A40A-462E-838F-8E00A00F5776}"/>
                </a:ext>
              </a:extLst>
            </p:cNvPr>
            <p:cNvSpPr txBox="1"/>
            <p:nvPr/>
          </p:nvSpPr>
          <p:spPr>
            <a:xfrm>
              <a:off x="5975637" y="107717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3A6308-9A7D-44D7-96A7-5CDE8CF2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66647" y="1792838"/>
              <a:ext cx="190517" cy="18289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16A12FC-BAF3-44E9-B5FC-A87D880A7689}"/>
                </a:ext>
              </a:extLst>
            </p:cNvPr>
            <p:cNvSpPr txBox="1"/>
            <p:nvPr/>
          </p:nvSpPr>
          <p:spPr>
            <a:xfrm>
              <a:off x="5975930" y="166570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Obstacle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834D8A-3710-49E3-BBA5-2FBC3B051954}"/>
              </a:ext>
            </a:extLst>
          </p:cNvPr>
          <p:cNvCxnSpPr/>
          <p:nvPr/>
        </p:nvCxnSpPr>
        <p:spPr>
          <a:xfrm>
            <a:off x="1191491" y="4676129"/>
            <a:ext cx="1536145" cy="898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81A7804-9855-41D9-8E30-2FA614648A7D}"/>
              </a:ext>
            </a:extLst>
          </p:cNvPr>
          <p:cNvCxnSpPr>
            <a:cxnSpLocks/>
          </p:cNvCxnSpPr>
          <p:nvPr/>
        </p:nvCxnSpPr>
        <p:spPr>
          <a:xfrm flipV="1">
            <a:off x="1307690" y="6292645"/>
            <a:ext cx="1514168" cy="786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6047AC-70C5-48D9-8F91-7357001BABF6}"/>
              </a:ext>
            </a:extLst>
          </p:cNvPr>
          <p:cNvCxnSpPr>
            <a:cxnSpLocks/>
          </p:cNvCxnSpPr>
          <p:nvPr/>
        </p:nvCxnSpPr>
        <p:spPr>
          <a:xfrm>
            <a:off x="2336527" y="4273992"/>
            <a:ext cx="1429228" cy="29800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091199-99B8-413F-9F8A-DF9A2006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00" y="887642"/>
            <a:ext cx="2255715" cy="203471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EA914D-758E-4480-9459-5277F8272BEC}"/>
              </a:ext>
            </a:extLst>
          </p:cNvPr>
          <p:cNvGrpSpPr/>
          <p:nvPr/>
        </p:nvGrpSpPr>
        <p:grpSpPr>
          <a:xfrm>
            <a:off x="3536093" y="786302"/>
            <a:ext cx="2133785" cy="2419290"/>
            <a:chOff x="3839404" y="872400"/>
            <a:chExt cx="2133785" cy="2419290"/>
          </a:xfrm>
          <a:scene3d>
            <a:camera prst="perspectiveContrastingRightFacing"/>
            <a:lightRig rig="threePt" dir="t"/>
          </a:scene3d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F511BB-909E-46DC-A4C5-1912A07B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404" y="872400"/>
              <a:ext cx="2133785" cy="204995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3466F6-50B4-4775-A904-BB4BF03B7012}"/>
                </a:ext>
              </a:extLst>
            </p:cNvPr>
            <p:cNvSpPr txBox="1"/>
            <p:nvPr/>
          </p:nvSpPr>
          <p:spPr>
            <a:xfrm>
              <a:off x="4321841" y="2922358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Map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5BE9-C8FE-42F1-A8AB-41A1132DB409}"/>
              </a:ext>
            </a:extLst>
          </p:cNvPr>
          <p:cNvGrpSpPr/>
          <p:nvPr/>
        </p:nvGrpSpPr>
        <p:grpSpPr>
          <a:xfrm>
            <a:off x="3543714" y="3246264"/>
            <a:ext cx="2126164" cy="2419290"/>
            <a:chOff x="6930544" y="872400"/>
            <a:chExt cx="2126164" cy="2419290"/>
          </a:xfrm>
          <a:scene3d>
            <a:camera prst="perspectiveContrastingRightFacing"/>
            <a:lightRig rig="threePt" dir="t"/>
          </a:scene3d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6C65F02-C5C7-4CB3-B44D-65FA3940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0544" y="872400"/>
              <a:ext cx="2126164" cy="20499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937500-5AB7-4705-949C-97F1F128EAD8}"/>
                </a:ext>
              </a:extLst>
            </p:cNvPr>
            <p:cNvSpPr txBox="1"/>
            <p:nvPr/>
          </p:nvSpPr>
          <p:spPr>
            <a:xfrm>
              <a:off x="7409171" y="292235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Map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54EE2F-60BB-4428-B54E-EE3A3BE3C5CA}"/>
                  </a:ext>
                </a:extLst>
              </p:cNvPr>
              <p:cNvSpPr txBox="1"/>
              <p:nvPr/>
            </p:nvSpPr>
            <p:spPr>
              <a:xfrm>
                <a:off x="5447299" y="767689"/>
                <a:ext cx="3620695" cy="1862882"/>
              </a:xfrm>
              <a:prstGeom prst="rect">
                <a:avLst/>
              </a:prstGeom>
              <a:noFill/>
              <a:scene3d>
                <a:camera prst="perspectiveContrastingRigh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54EE2F-60BB-4428-B54E-EE3A3BE3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299" y="767689"/>
                <a:ext cx="3620695" cy="1862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E6A6766-5970-4883-8C76-614C0694EF8E}"/>
                  </a:ext>
                </a:extLst>
              </p:cNvPr>
              <p:cNvSpPr txBox="1"/>
              <p:nvPr/>
            </p:nvSpPr>
            <p:spPr>
              <a:xfrm>
                <a:off x="5136749" y="3546210"/>
                <a:ext cx="3620695" cy="1862882"/>
              </a:xfrm>
              <a:prstGeom prst="rect">
                <a:avLst/>
              </a:prstGeom>
              <a:noFill/>
              <a:scene3d>
                <a:camera prst="perspectiveContrastingRigh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E6A6766-5970-4883-8C76-614C0694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49" y="3546210"/>
                <a:ext cx="3620695" cy="1862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6EAD9382-3B5F-4BE9-AD69-E0DCA3EAF824}"/>
              </a:ext>
            </a:extLst>
          </p:cNvPr>
          <p:cNvSpPr/>
          <p:nvPr/>
        </p:nvSpPr>
        <p:spPr>
          <a:xfrm>
            <a:off x="3349280" y="1862742"/>
            <a:ext cx="373626" cy="985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1238EAB-3908-42A0-8722-EEC64AD3FE8F}"/>
              </a:ext>
            </a:extLst>
          </p:cNvPr>
          <p:cNvSpPr/>
          <p:nvPr/>
        </p:nvSpPr>
        <p:spPr>
          <a:xfrm>
            <a:off x="5492230" y="4477651"/>
            <a:ext cx="373626" cy="985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138F538A-72D7-4394-B45C-A50CC0B65F20}"/>
              </a:ext>
            </a:extLst>
          </p:cNvPr>
          <p:cNvSpPr/>
          <p:nvPr/>
        </p:nvSpPr>
        <p:spPr>
          <a:xfrm>
            <a:off x="5492230" y="1862841"/>
            <a:ext cx="373626" cy="985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3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3AEFC4-B1C3-40C9-BF42-69C14CD7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1" y="821882"/>
            <a:ext cx="2036362" cy="1856664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3E2AFEB2-F8C8-4200-A7D0-DD5B2FE4CEBD}"/>
              </a:ext>
            </a:extLst>
          </p:cNvPr>
          <p:cNvSpPr/>
          <p:nvPr/>
        </p:nvSpPr>
        <p:spPr>
          <a:xfrm>
            <a:off x="2209673" y="1505528"/>
            <a:ext cx="581891" cy="1570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2B9017C-16F0-489E-8472-52B6188A4AB4}"/>
              </a:ext>
            </a:extLst>
          </p:cNvPr>
          <p:cNvSpPr/>
          <p:nvPr/>
        </p:nvSpPr>
        <p:spPr>
          <a:xfrm rot="10800000">
            <a:off x="2426728" y="1750214"/>
            <a:ext cx="581891" cy="15701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D3F4E0-E5DE-4A93-9275-86F37C9C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819" y="821882"/>
            <a:ext cx="2036362" cy="1856664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75F6C660-02AD-441F-97F3-CBC5F25B5A8A}"/>
              </a:ext>
            </a:extLst>
          </p:cNvPr>
          <p:cNvSpPr/>
          <p:nvPr/>
        </p:nvSpPr>
        <p:spPr>
          <a:xfrm>
            <a:off x="6105239" y="1662545"/>
            <a:ext cx="490617" cy="1570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1AA9335-17F9-45A1-A14E-35636B6EE1EE}"/>
              </a:ext>
            </a:extLst>
          </p:cNvPr>
          <p:cNvSpPr/>
          <p:nvPr/>
        </p:nvSpPr>
        <p:spPr>
          <a:xfrm rot="16200000">
            <a:off x="6465913" y="1342166"/>
            <a:ext cx="503305" cy="1374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5DF5E7-7D0C-4EDC-940D-96B57B3F291E}"/>
              </a:ext>
            </a:extLst>
          </p:cNvPr>
          <p:cNvSpPr txBox="1"/>
          <p:nvPr/>
        </p:nvSpPr>
        <p:spPr>
          <a:xfrm>
            <a:off x="2194124" y="1565548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E40B98-5634-4DA4-829D-AD47362A95B6}"/>
              </a:ext>
            </a:extLst>
          </p:cNvPr>
          <p:cNvSpPr txBox="1"/>
          <p:nvPr/>
        </p:nvSpPr>
        <p:spPr>
          <a:xfrm>
            <a:off x="2844547" y="1565548"/>
            <a:ext cx="24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1F65C2-38CB-490D-8E9D-A2B8E0E5C2D9}"/>
              </a:ext>
            </a:extLst>
          </p:cNvPr>
          <p:cNvSpPr txBox="1"/>
          <p:nvPr/>
        </p:nvSpPr>
        <p:spPr>
          <a:xfrm>
            <a:off x="6570143" y="1547059"/>
            <a:ext cx="24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A597A2-C763-43FC-AB82-90D91E0C44D9}"/>
              </a:ext>
            </a:extLst>
          </p:cNvPr>
          <p:cNvSpPr txBox="1"/>
          <p:nvPr/>
        </p:nvSpPr>
        <p:spPr>
          <a:xfrm>
            <a:off x="5959640" y="15424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032FDA4-6B45-432A-B235-589BF30584B1}"/>
              </a:ext>
            </a:extLst>
          </p:cNvPr>
          <p:cNvGrpSpPr/>
          <p:nvPr/>
        </p:nvGrpSpPr>
        <p:grpSpPr>
          <a:xfrm>
            <a:off x="1037452" y="974574"/>
            <a:ext cx="2047124" cy="1985526"/>
            <a:chOff x="1037452" y="974574"/>
            <a:chExt cx="2047124" cy="198552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13C077E-20E3-44B7-8BF4-190748385253}"/>
                </a:ext>
              </a:extLst>
            </p:cNvPr>
            <p:cNvSpPr txBox="1"/>
            <p:nvPr/>
          </p:nvSpPr>
          <p:spPr>
            <a:xfrm>
              <a:off x="1576985" y="25907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67735A7-EFAD-449C-8C1E-CEFC572BC78C}"/>
                </a:ext>
              </a:extLst>
            </p:cNvPr>
            <p:cNvSpPr txBox="1"/>
            <p:nvPr/>
          </p:nvSpPr>
          <p:spPr>
            <a:xfrm>
              <a:off x="2185735" y="2590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9B971E6-96C9-4F31-8AFA-C6DAF2DBDAE2}"/>
                </a:ext>
              </a:extLst>
            </p:cNvPr>
            <p:cNvSpPr txBox="1"/>
            <p:nvPr/>
          </p:nvSpPr>
          <p:spPr>
            <a:xfrm>
              <a:off x="2784494" y="2590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924026D-94D6-42AF-87FE-8573E5BAA9A6}"/>
                </a:ext>
              </a:extLst>
            </p:cNvPr>
            <p:cNvSpPr txBox="1"/>
            <p:nvPr/>
          </p:nvSpPr>
          <p:spPr>
            <a:xfrm>
              <a:off x="1044680" y="21469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4FC308E-F26B-49AB-A17A-A066F6A72902}"/>
                </a:ext>
              </a:extLst>
            </p:cNvPr>
            <p:cNvSpPr txBox="1"/>
            <p:nvPr/>
          </p:nvSpPr>
          <p:spPr>
            <a:xfrm>
              <a:off x="1037452" y="1570183"/>
              <a:ext cx="238810" cy="37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5A8082-4296-4F93-A720-873BACC4BC33}"/>
                </a:ext>
              </a:extLst>
            </p:cNvPr>
            <p:cNvSpPr txBox="1"/>
            <p:nvPr/>
          </p:nvSpPr>
          <p:spPr>
            <a:xfrm>
              <a:off x="1037452" y="9745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1D9F209-62B7-4F45-8408-E087255DCF2D}"/>
              </a:ext>
            </a:extLst>
          </p:cNvPr>
          <p:cNvGrpSpPr/>
          <p:nvPr/>
        </p:nvGrpSpPr>
        <p:grpSpPr>
          <a:xfrm>
            <a:off x="4805232" y="955956"/>
            <a:ext cx="2047124" cy="1985526"/>
            <a:chOff x="1037452" y="974574"/>
            <a:chExt cx="2047124" cy="198552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54CF77-78F3-4147-9B1B-0435A71AA24E}"/>
                </a:ext>
              </a:extLst>
            </p:cNvPr>
            <p:cNvSpPr txBox="1"/>
            <p:nvPr/>
          </p:nvSpPr>
          <p:spPr>
            <a:xfrm>
              <a:off x="1576985" y="25907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A5477A6-A4F3-4B95-A4B2-CE3427C7E0E4}"/>
                </a:ext>
              </a:extLst>
            </p:cNvPr>
            <p:cNvSpPr txBox="1"/>
            <p:nvPr/>
          </p:nvSpPr>
          <p:spPr>
            <a:xfrm>
              <a:off x="2185735" y="2590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1BD84F4-20D0-4E5D-A5EE-6EBD36C1424F}"/>
                </a:ext>
              </a:extLst>
            </p:cNvPr>
            <p:cNvSpPr txBox="1"/>
            <p:nvPr/>
          </p:nvSpPr>
          <p:spPr>
            <a:xfrm>
              <a:off x="2784494" y="2590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1D39099-13E2-4A1D-B304-F07516A93D22}"/>
                </a:ext>
              </a:extLst>
            </p:cNvPr>
            <p:cNvSpPr txBox="1"/>
            <p:nvPr/>
          </p:nvSpPr>
          <p:spPr>
            <a:xfrm>
              <a:off x="1044680" y="21469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10F8C3-2C1E-4CCD-87E9-5313A0AA978A}"/>
                </a:ext>
              </a:extLst>
            </p:cNvPr>
            <p:cNvSpPr txBox="1"/>
            <p:nvPr/>
          </p:nvSpPr>
          <p:spPr>
            <a:xfrm>
              <a:off x="1037452" y="1570183"/>
              <a:ext cx="238810" cy="37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289CFB7-BAA6-4512-AC5E-0422C855AA62}"/>
                </a:ext>
              </a:extLst>
            </p:cNvPr>
            <p:cNvSpPr txBox="1"/>
            <p:nvPr/>
          </p:nvSpPr>
          <p:spPr>
            <a:xfrm>
              <a:off x="1037452" y="9745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8DD5E872-B45B-42F6-A44B-DF3EBD6BF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8422"/>
              </p:ext>
            </p:extLst>
          </p:nvPr>
        </p:nvGraphicFramePr>
        <p:xfrm>
          <a:off x="1044680" y="3283128"/>
          <a:ext cx="2616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9137203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08816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4863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349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99414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b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b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b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63106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8377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6512750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F63CD7C1-107A-455B-8D6E-2A4AA622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2146"/>
              </p:ext>
            </p:extLst>
          </p:nvPr>
        </p:nvGraphicFramePr>
        <p:xfrm>
          <a:off x="4812460" y="3285814"/>
          <a:ext cx="2616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9137203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08816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4863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84349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299414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b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b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b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63106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8377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6512750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3345D11A-A781-4B6C-8F4A-A4FA1E646BD2}"/>
              </a:ext>
            </a:extLst>
          </p:cNvPr>
          <p:cNvGrpSpPr/>
          <p:nvPr/>
        </p:nvGrpSpPr>
        <p:grpSpPr>
          <a:xfrm>
            <a:off x="877455" y="279616"/>
            <a:ext cx="3175862" cy="2862956"/>
            <a:chOff x="877455" y="279616"/>
            <a:chExt cx="3175862" cy="2862956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5AAB1A4-4873-46AB-91DA-F8052591D542}"/>
                </a:ext>
              </a:extLst>
            </p:cNvPr>
            <p:cNvCxnSpPr/>
            <p:nvPr/>
          </p:nvCxnSpPr>
          <p:spPr>
            <a:xfrm>
              <a:off x="877455" y="2960100"/>
              <a:ext cx="2927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BD4231C-62C6-4636-83FF-658607FD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55" y="655782"/>
              <a:ext cx="0" cy="245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78F2D28-FF4F-44A1-9B53-3089BE67A2C4}"/>
                </a:ext>
              </a:extLst>
            </p:cNvPr>
            <p:cNvSpPr txBox="1"/>
            <p:nvPr/>
          </p:nvSpPr>
          <p:spPr>
            <a:xfrm>
              <a:off x="3814507" y="2764036"/>
              <a:ext cx="238810" cy="37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19059D7-5213-4450-81AE-8DFA509C08B8}"/>
                </a:ext>
              </a:extLst>
            </p:cNvPr>
            <p:cNvSpPr txBox="1"/>
            <p:nvPr/>
          </p:nvSpPr>
          <p:spPr>
            <a:xfrm>
              <a:off x="910450" y="279616"/>
              <a:ext cx="238810" cy="37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EB123F9-A597-4131-9F83-8003BA199513}"/>
              </a:ext>
            </a:extLst>
          </p:cNvPr>
          <p:cNvGrpSpPr/>
          <p:nvPr/>
        </p:nvGrpSpPr>
        <p:grpSpPr>
          <a:xfrm>
            <a:off x="4553883" y="295629"/>
            <a:ext cx="3175862" cy="2862956"/>
            <a:chOff x="877455" y="279616"/>
            <a:chExt cx="3175862" cy="2862956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15FC499-A801-4AE5-B985-3B86D51F3E03}"/>
                </a:ext>
              </a:extLst>
            </p:cNvPr>
            <p:cNvCxnSpPr/>
            <p:nvPr/>
          </p:nvCxnSpPr>
          <p:spPr>
            <a:xfrm>
              <a:off x="877455" y="2960100"/>
              <a:ext cx="2927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93408EA-FEC5-4212-B5B0-E129D0F75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855" y="655782"/>
              <a:ext cx="0" cy="245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18E6541-F53A-4AE6-B76D-CBEDF58EEAA3}"/>
                </a:ext>
              </a:extLst>
            </p:cNvPr>
            <p:cNvSpPr txBox="1"/>
            <p:nvPr/>
          </p:nvSpPr>
          <p:spPr>
            <a:xfrm>
              <a:off x="3814507" y="2764036"/>
              <a:ext cx="238810" cy="37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475A2DF-8801-4949-A56A-DB8669AC2F8F}"/>
                </a:ext>
              </a:extLst>
            </p:cNvPr>
            <p:cNvSpPr txBox="1"/>
            <p:nvPr/>
          </p:nvSpPr>
          <p:spPr>
            <a:xfrm>
              <a:off x="910450" y="279616"/>
              <a:ext cx="238810" cy="378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37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93</Words>
  <Application>Microsoft Office PowerPoint</Application>
  <PresentationFormat>宽屏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Zhiyao</dc:creator>
  <cp:lastModifiedBy>Luo Zhiyao</cp:lastModifiedBy>
  <cp:revision>21</cp:revision>
  <dcterms:created xsi:type="dcterms:W3CDTF">2020-03-23T12:16:24Z</dcterms:created>
  <dcterms:modified xsi:type="dcterms:W3CDTF">2020-03-24T13:12:21Z</dcterms:modified>
</cp:coreProperties>
</file>