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2"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5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86956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087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99227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496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662341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9061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71783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90587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31799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017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10131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19695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7333A-8542-4DEB-A96F-D63023230355}" type="datetimeFigureOut">
              <a:rPr lang="en-GB" smtClean="0"/>
              <a:t>22/03/2017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4840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81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7333A-8542-4DEB-A96F-D63023230355}" type="datetimeFigureOut">
              <a:rPr lang="en-GB" smtClean="0"/>
              <a:t>22/03/2017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1287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25620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a:xfrm>
            <a:off x="533400" y="6172200"/>
            <a:ext cx="5811724" cy="365125"/>
          </a:xfrm>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51060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447333A-8542-4DEB-A96F-D63023230355}" type="datetimeFigureOut">
              <a:rPr lang="en-GB" smtClean="0"/>
              <a:t>22/03/2017</a:t>
            </a:fld>
            <a:endParaRPr lang="en-GB"/>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CBA0AA9-EF68-4901-AF94-4BA07D6C312E}" type="slidenum">
              <a:rPr lang="en-GB" smtClean="0"/>
              <a:t>‹#›</a:t>
            </a:fld>
            <a:endParaRPr lang="en-GB"/>
          </a:p>
        </p:txBody>
      </p:sp>
    </p:spTree>
    <p:extLst>
      <p:ext uri="{BB962C8B-B14F-4D97-AF65-F5344CB8AC3E}">
        <p14:creationId xmlns:p14="http://schemas.microsoft.com/office/powerpoint/2010/main" val="21176380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08062"/>
            <a:ext cx="8708231" cy="4857750"/>
          </a:xfrm>
          <a:prstGeom prst="rect">
            <a:avLst/>
          </a:prstGeom>
        </p:spPr>
      </p:pic>
    </p:spTree>
    <p:extLst>
      <p:ext uri="{BB962C8B-B14F-4D97-AF65-F5344CB8AC3E}">
        <p14:creationId xmlns:p14="http://schemas.microsoft.com/office/powerpoint/2010/main" val="17397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226" y="913597"/>
            <a:ext cx="5609093" cy="1969452"/>
          </a:xfrm>
        </p:spPr>
        <p:txBody>
          <a:bodyPr>
            <a:normAutofit/>
          </a:bodyPr>
          <a:lstStyle/>
          <a:p>
            <a:r>
              <a:rPr lang="en-GB" dirty="0"/>
              <a:t>Artbud – A home for art lovers</a:t>
            </a:r>
          </a:p>
        </p:txBody>
      </p:sp>
      <p:sp>
        <p:nvSpPr>
          <p:cNvPr id="3" name="Subtitle 2"/>
          <p:cNvSpPr>
            <a:spLocks noGrp="1"/>
          </p:cNvSpPr>
          <p:nvPr>
            <p:ph type="subTitle" idx="1"/>
          </p:nvPr>
        </p:nvSpPr>
        <p:spPr>
          <a:xfrm>
            <a:off x="1121484" y="3921486"/>
            <a:ext cx="6858000" cy="1750484"/>
          </a:xfrm>
        </p:spPr>
        <p:txBody>
          <a:bodyPr>
            <a:normAutofit/>
          </a:bodyPr>
          <a:lstStyle/>
          <a:p>
            <a:r>
              <a:rPr lang="en-GB" dirty="0"/>
              <a:t>Dominik </a:t>
            </a:r>
            <a:r>
              <a:rPr lang="en-GB" dirty="0" err="1"/>
              <a:t>Bladek</a:t>
            </a:r>
            <a:r>
              <a:rPr lang="en-GB" dirty="0"/>
              <a:t> – 2144751b</a:t>
            </a:r>
          </a:p>
          <a:p>
            <a:r>
              <a:rPr lang="en-GB" dirty="0"/>
              <a:t>Giles Munn – 2227780m</a:t>
            </a:r>
          </a:p>
          <a:p>
            <a:r>
              <a:rPr lang="en-GB" dirty="0"/>
              <a:t>Charlie Parker – 2144176p</a:t>
            </a:r>
          </a:p>
          <a:p>
            <a:r>
              <a:rPr lang="en-GB" dirty="0"/>
              <a:t>Andreas </a:t>
            </a:r>
            <a:r>
              <a:rPr lang="en-GB" dirty="0" err="1"/>
              <a:t>Klitis</a:t>
            </a:r>
            <a:r>
              <a:rPr lang="en-GB" dirty="0"/>
              <a:t> – 2141487k</a:t>
            </a:r>
          </a:p>
        </p:txBody>
      </p:sp>
    </p:spTree>
    <p:extLst>
      <p:ext uri="{BB962C8B-B14F-4D97-AF65-F5344CB8AC3E}">
        <p14:creationId xmlns:p14="http://schemas.microsoft.com/office/powerpoint/2010/main" val="18554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our app?</a:t>
            </a:r>
          </a:p>
        </p:txBody>
      </p:sp>
      <p:sp>
        <p:nvSpPr>
          <p:cNvPr id="3" name="Content Placeholder 2"/>
          <p:cNvSpPr>
            <a:spLocks noGrp="1"/>
          </p:cNvSpPr>
          <p:nvPr>
            <p:ph idx="1"/>
          </p:nvPr>
        </p:nvSpPr>
        <p:spPr/>
        <p:txBody>
          <a:bodyPr/>
          <a:lstStyle/>
          <a:p>
            <a:r>
              <a:rPr lang="en-GB" dirty="0"/>
              <a:t>Artbud is a place for people to sign up and then upload their artwork, be it sculptures, photographs, paintings, etc. </a:t>
            </a:r>
          </a:p>
          <a:p>
            <a:r>
              <a:rPr lang="en-GB" dirty="0"/>
              <a:t>The artist can write a description for their artwork and set a suggested price.</a:t>
            </a:r>
          </a:p>
          <a:p>
            <a:r>
              <a:rPr lang="en-GB" dirty="0"/>
              <a:t>Others can then view art if they too are logged in and can contact the artist using the email address the artist used on signing up which is automatically displayed on their profile page.</a:t>
            </a:r>
          </a:p>
        </p:txBody>
      </p:sp>
    </p:spTree>
    <p:extLst>
      <p:ext uri="{BB962C8B-B14F-4D97-AF65-F5344CB8AC3E}">
        <p14:creationId xmlns:p14="http://schemas.microsoft.com/office/powerpoint/2010/main" val="28293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141067" y="0"/>
            <a:ext cx="6367080" cy="6858000"/>
            <a:chOff x="2361665" y="0"/>
            <a:chExt cx="6367080" cy="685800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098"/>
            <a:stretch/>
          </p:blipFill>
          <p:spPr>
            <a:xfrm>
              <a:off x="2361665" y="0"/>
              <a:ext cx="6367080" cy="6858000"/>
            </a:xfrm>
            <a:prstGeom prst="rect">
              <a:avLst/>
            </a:prstGeom>
          </p:spPr>
        </p:pic>
        <p:sp>
          <p:nvSpPr>
            <p:cNvPr id="13" name="Rectangle 12"/>
            <p:cNvSpPr/>
            <p:nvPr/>
          </p:nvSpPr>
          <p:spPr>
            <a:xfrm>
              <a:off x="4404171" y="0"/>
              <a:ext cx="4324574" cy="387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5886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952" y="0"/>
            <a:ext cx="7553819" cy="6858000"/>
          </a:xfrm>
          <a:prstGeom prst="rect">
            <a:avLst/>
          </a:prstGeom>
        </p:spPr>
      </p:pic>
    </p:spTree>
    <p:extLst>
      <p:ext uri="{BB962C8B-B14F-4D97-AF65-F5344CB8AC3E}">
        <p14:creationId xmlns:p14="http://schemas.microsoft.com/office/powerpoint/2010/main" val="160232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5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678196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103</Words>
  <Application>Microsoft Office PowerPoint</Application>
  <PresentationFormat>On-screen Show (4:3)</PresentationFormat>
  <Paragraphs>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PowerPoint Presentation</vt:lpstr>
      <vt:lpstr>Artbud – A home for art lovers</vt:lpstr>
      <vt:lpstr>What is our app?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Artbud Presentation</dc:title>
  <dc:creator>Giles Munn</dc:creator>
  <cp:lastModifiedBy>Dominik Bladek</cp:lastModifiedBy>
  <cp:revision>5</cp:revision>
  <dcterms:created xsi:type="dcterms:W3CDTF">2017-03-22T20:51:46Z</dcterms:created>
  <dcterms:modified xsi:type="dcterms:W3CDTF">2017-03-22T21:30:43Z</dcterms:modified>
</cp:coreProperties>
</file>