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2"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12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40605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3303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72146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18593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7333A-8542-4DEB-A96F-D63023230355}" type="datetimeFigureOut">
              <a:rPr lang="en-GB" smtClean="0"/>
              <a:t>22/03/2017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36567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04203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7333A-8542-4DEB-A96F-D63023230355}" type="datetimeFigureOut">
              <a:rPr lang="en-GB" smtClean="0"/>
              <a:t>22/03/2017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20737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7333A-8542-4DEB-A96F-D63023230355}" type="datetimeFigureOut">
              <a:rPr lang="en-GB" smtClean="0"/>
              <a:t>22/03/2017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29645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7333A-8542-4DEB-A96F-D63023230355}" type="datetimeFigureOut">
              <a:rPr lang="en-GB" smtClean="0"/>
              <a:t>22/03/2017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42522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72205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47333A-8542-4DEB-A96F-D63023230355}" type="datetimeFigureOut">
              <a:rPr lang="en-GB" smtClean="0"/>
              <a:t>22/03/2017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BA0AA9-EF68-4901-AF94-4BA07D6C312E}" type="slidenum">
              <a:rPr lang="en-GB" smtClean="0"/>
              <a:t>‹#›</a:t>
            </a:fld>
            <a:endParaRPr lang="en-GB"/>
          </a:p>
        </p:txBody>
      </p:sp>
    </p:spTree>
    <p:extLst>
      <p:ext uri="{BB962C8B-B14F-4D97-AF65-F5344CB8AC3E}">
        <p14:creationId xmlns:p14="http://schemas.microsoft.com/office/powerpoint/2010/main" val="370825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7333A-8542-4DEB-A96F-D63023230355}" type="datetimeFigureOut">
              <a:rPr lang="en-GB" smtClean="0"/>
              <a:t>22/03/2017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A0AA9-EF68-4901-AF94-4BA07D6C312E}" type="slidenum">
              <a:rPr lang="en-GB" smtClean="0"/>
              <a:t>‹#›</a:t>
            </a:fld>
            <a:endParaRPr lang="en-GB"/>
          </a:p>
        </p:txBody>
      </p:sp>
    </p:spTree>
    <p:extLst>
      <p:ext uri="{BB962C8B-B14F-4D97-AF65-F5344CB8AC3E}">
        <p14:creationId xmlns:p14="http://schemas.microsoft.com/office/powerpoint/2010/main" val="237776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08062"/>
            <a:ext cx="8708231" cy="4857750"/>
          </a:xfrm>
          <a:prstGeom prst="rect">
            <a:avLst/>
          </a:prstGeom>
        </p:spPr>
      </p:pic>
    </p:spTree>
    <p:extLst>
      <p:ext uri="{BB962C8B-B14F-4D97-AF65-F5344CB8AC3E}">
        <p14:creationId xmlns:p14="http://schemas.microsoft.com/office/powerpoint/2010/main" val="1739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226" y="913597"/>
            <a:ext cx="5609093" cy="1969452"/>
          </a:xfrm>
        </p:spPr>
        <p:txBody>
          <a:bodyPr>
            <a:normAutofit/>
          </a:bodyPr>
          <a:lstStyle/>
          <a:p>
            <a:r>
              <a:rPr lang="en-GB" dirty="0"/>
              <a:t>Artbud – A home for art lovers</a:t>
            </a:r>
          </a:p>
        </p:txBody>
      </p:sp>
      <p:sp>
        <p:nvSpPr>
          <p:cNvPr id="3" name="Subtitle 2"/>
          <p:cNvSpPr>
            <a:spLocks noGrp="1"/>
          </p:cNvSpPr>
          <p:nvPr>
            <p:ph type="subTitle" idx="1"/>
          </p:nvPr>
        </p:nvSpPr>
        <p:spPr>
          <a:xfrm>
            <a:off x="1121484" y="3921486"/>
            <a:ext cx="6858000" cy="1750484"/>
          </a:xfrm>
        </p:spPr>
        <p:txBody>
          <a:bodyPr>
            <a:normAutofit lnSpcReduction="10000"/>
          </a:bodyPr>
          <a:lstStyle/>
          <a:p>
            <a:r>
              <a:rPr lang="en-GB" dirty="0"/>
              <a:t>Dominik </a:t>
            </a:r>
            <a:r>
              <a:rPr lang="en-GB" dirty="0" err="1"/>
              <a:t>Bladek</a:t>
            </a:r>
            <a:r>
              <a:rPr lang="en-GB" dirty="0"/>
              <a:t> – 2144751b</a:t>
            </a:r>
          </a:p>
          <a:p>
            <a:r>
              <a:rPr lang="en-GB" dirty="0"/>
              <a:t>Giles Munn – 2227780m</a:t>
            </a:r>
          </a:p>
          <a:p>
            <a:r>
              <a:rPr lang="en-GB" dirty="0"/>
              <a:t>Charlie Parker – 2144176p</a:t>
            </a:r>
          </a:p>
          <a:p>
            <a:r>
              <a:rPr lang="en-GB" dirty="0"/>
              <a:t>Andreas </a:t>
            </a:r>
            <a:r>
              <a:rPr lang="en-GB" dirty="0" err="1"/>
              <a:t>Klitis</a:t>
            </a:r>
            <a:r>
              <a:rPr lang="en-GB" dirty="0"/>
              <a:t> – 2141487k</a:t>
            </a:r>
          </a:p>
        </p:txBody>
      </p:sp>
    </p:spTree>
    <p:extLst>
      <p:ext uri="{BB962C8B-B14F-4D97-AF65-F5344CB8AC3E}">
        <p14:creationId xmlns:p14="http://schemas.microsoft.com/office/powerpoint/2010/main" val="18554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our app?</a:t>
            </a:r>
          </a:p>
        </p:txBody>
      </p:sp>
      <p:sp>
        <p:nvSpPr>
          <p:cNvPr id="3" name="Content Placeholder 2"/>
          <p:cNvSpPr>
            <a:spLocks noGrp="1"/>
          </p:cNvSpPr>
          <p:nvPr>
            <p:ph idx="1"/>
          </p:nvPr>
        </p:nvSpPr>
        <p:spPr/>
        <p:txBody>
          <a:bodyPr/>
          <a:lstStyle/>
          <a:p>
            <a:r>
              <a:rPr lang="en-GB" dirty="0"/>
              <a:t>Artbud is a place for people to sign up and then upload their artwork, be it sculptures, photographs, paintings, etc. </a:t>
            </a:r>
          </a:p>
          <a:p>
            <a:r>
              <a:rPr lang="en-GB" dirty="0"/>
              <a:t>The artist can write a description for their artwork and set a suggested price.</a:t>
            </a:r>
          </a:p>
          <a:p>
            <a:r>
              <a:rPr lang="en-GB" dirty="0"/>
              <a:t>Others can then view art if they too are logged in and can contact the artist using the email address the artist used on signing up which is automatically displayed on their profile page.</a:t>
            </a:r>
          </a:p>
        </p:txBody>
      </p:sp>
    </p:spTree>
    <p:extLst>
      <p:ext uri="{BB962C8B-B14F-4D97-AF65-F5344CB8AC3E}">
        <p14:creationId xmlns:p14="http://schemas.microsoft.com/office/powerpoint/2010/main" val="282930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776920" y="0"/>
            <a:ext cx="6367080" cy="6782696"/>
            <a:chOff x="2361665" y="0"/>
            <a:chExt cx="6367080" cy="6782696"/>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98"/>
            <a:stretch/>
          </p:blipFill>
          <p:spPr>
            <a:xfrm>
              <a:off x="2361665" y="0"/>
              <a:ext cx="6367080" cy="6782696"/>
            </a:xfrm>
            <a:prstGeom prst="rect">
              <a:avLst/>
            </a:prstGeom>
          </p:spPr>
        </p:pic>
        <p:sp>
          <p:nvSpPr>
            <p:cNvPr id="13" name="Rectangle 12"/>
            <p:cNvSpPr/>
            <p:nvPr/>
          </p:nvSpPr>
          <p:spPr>
            <a:xfrm>
              <a:off x="4404171" y="0"/>
              <a:ext cx="4324574" cy="387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1794933" y="2359076"/>
            <a:ext cx="5808134" cy="1857324"/>
            <a:chOff x="1481667" y="2497667"/>
            <a:chExt cx="6121400" cy="1761066"/>
          </a:xfrm>
        </p:grpSpPr>
        <p:cxnSp>
          <p:nvCxnSpPr>
            <p:cNvPr id="4" name="Straight Arrow Connector 3"/>
            <p:cNvCxnSpPr>
              <a:cxnSpLocks/>
            </p:cNvCxnSpPr>
            <p:nvPr/>
          </p:nvCxnSpPr>
          <p:spPr>
            <a:xfrm flipV="1">
              <a:off x="1481667" y="2523068"/>
              <a:ext cx="1820333" cy="1202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1481667" y="2497667"/>
              <a:ext cx="4055533" cy="122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1481667" y="2497667"/>
              <a:ext cx="6121400" cy="1227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481667" y="3725333"/>
              <a:ext cx="28448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81667" y="3725333"/>
              <a:ext cx="5427133" cy="440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56939" y="3359039"/>
            <a:ext cx="1137994" cy="584775"/>
          </a:xfrm>
          <a:prstGeom prst="rect">
            <a:avLst/>
          </a:prstGeom>
          <a:noFill/>
        </p:spPr>
        <p:txBody>
          <a:bodyPr wrap="square" rtlCol="0">
            <a:spAutoFit/>
          </a:bodyPr>
          <a:lstStyle/>
          <a:p>
            <a:r>
              <a:rPr lang="en-GB" sz="1600" dirty="0">
                <a:latin typeface="+mj-lt"/>
              </a:rPr>
              <a:t>Artwork</a:t>
            </a:r>
          </a:p>
          <a:p>
            <a:r>
              <a:rPr lang="en-GB" sz="1600" dirty="0">
                <a:latin typeface="+mj-lt"/>
              </a:rPr>
              <a:t>categories</a:t>
            </a:r>
          </a:p>
        </p:txBody>
      </p:sp>
      <p:cxnSp>
        <p:nvCxnSpPr>
          <p:cNvPr id="22" name="Straight Arrow Connector 21"/>
          <p:cNvCxnSpPr>
            <a:cxnSpLocks/>
          </p:cNvCxnSpPr>
          <p:nvPr/>
        </p:nvCxnSpPr>
        <p:spPr>
          <a:xfrm flipV="1">
            <a:off x="1757220" y="489890"/>
            <a:ext cx="1519208" cy="1174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V="1">
            <a:off x="1981200" y="891125"/>
            <a:ext cx="3208682" cy="166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93526" y="2463984"/>
            <a:ext cx="1742619" cy="338554"/>
          </a:xfrm>
          <a:prstGeom prst="rect">
            <a:avLst/>
          </a:prstGeom>
          <a:noFill/>
        </p:spPr>
        <p:txBody>
          <a:bodyPr wrap="square" rtlCol="0">
            <a:spAutoFit/>
          </a:bodyPr>
          <a:lstStyle/>
          <a:p>
            <a:r>
              <a:rPr lang="en-GB" sz="1600" dirty="0">
                <a:latin typeface="+mj-lt"/>
              </a:rPr>
              <a:t>Navigation bar</a:t>
            </a:r>
          </a:p>
        </p:txBody>
      </p:sp>
      <p:sp>
        <p:nvSpPr>
          <p:cNvPr id="29" name="TextBox 28"/>
          <p:cNvSpPr txBox="1"/>
          <p:nvPr/>
        </p:nvSpPr>
        <p:spPr>
          <a:xfrm>
            <a:off x="582417" y="1603937"/>
            <a:ext cx="1742619" cy="338554"/>
          </a:xfrm>
          <a:prstGeom prst="rect">
            <a:avLst/>
          </a:prstGeom>
          <a:noFill/>
        </p:spPr>
        <p:txBody>
          <a:bodyPr wrap="square" rtlCol="0">
            <a:spAutoFit/>
          </a:bodyPr>
          <a:lstStyle/>
          <a:p>
            <a:r>
              <a:rPr lang="en-GB" sz="1600" dirty="0">
                <a:latin typeface="+mj-lt"/>
              </a:rPr>
              <a:t>Artbud logo</a:t>
            </a:r>
          </a:p>
        </p:txBody>
      </p:sp>
      <p:grpSp>
        <p:nvGrpSpPr>
          <p:cNvPr id="39" name="Group 38"/>
          <p:cNvGrpSpPr/>
          <p:nvPr/>
        </p:nvGrpSpPr>
        <p:grpSpPr>
          <a:xfrm>
            <a:off x="2209800" y="5105401"/>
            <a:ext cx="5046132" cy="677332"/>
            <a:chOff x="1794933" y="5190067"/>
            <a:chExt cx="5504142" cy="592666"/>
          </a:xfrm>
        </p:grpSpPr>
        <p:cxnSp>
          <p:nvCxnSpPr>
            <p:cNvPr id="30" name="Straight Arrow Connector 29"/>
            <p:cNvCxnSpPr>
              <a:cxnSpLocks/>
            </p:cNvCxnSpPr>
            <p:nvPr/>
          </p:nvCxnSpPr>
          <p:spPr>
            <a:xfrm>
              <a:off x="1794933" y="5190067"/>
              <a:ext cx="1163440" cy="51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a:off x="1804984" y="5190067"/>
              <a:ext cx="3490067" cy="59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1804984" y="5190067"/>
              <a:ext cx="5494091" cy="59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306448" y="4628573"/>
            <a:ext cx="2318206" cy="584775"/>
          </a:xfrm>
          <a:prstGeom prst="rect">
            <a:avLst/>
          </a:prstGeom>
          <a:noFill/>
        </p:spPr>
        <p:txBody>
          <a:bodyPr wrap="square" rtlCol="0">
            <a:spAutoFit/>
          </a:bodyPr>
          <a:lstStyle/>
          <a:p>
            <a:r>
              <a:rPr lang="en-GB" sz="1600" dirty="0">
                <a:latin typeface="+mj-lt"/>
              </a:rPr>
              <a:t>Footer with tweets, about section and contact</a:t>
            </a:r>
          </a:p>
        </p:txBody>
      </p:sp>
      <p:sp>
        <p:nvSpPr>
          <p:cNvPr id="44" name="TextBox 43"/>
          <p:cNvSpPr txBox="1"/>
          <p:nvPr/>
        </p:nvSpPr>
        <p:spPr>
          <a:xfrm>
            <a:off x="425426" y="241128"/>
            <a:ext cx="2538486" cy="707886"/>
          </a:xfrm>
          <a:prstGeom prst="rect">
            <a:avLst/>
          </a:prstGeom>
          <a:noFill/>
        </p:spPr>
        <p:txBody>
          <a:bodyPr wrap="square" rtlCol="0">
            <a:spAutoFit/>
          </a:bodyPr>
          <a:lstStyle/>
          <a:p>
            <a:r>
              <a:rPr lang="en-GB" sz="2000" dirty="0"/>
              <a:t>Wireframe from </a:t>
            </a:r>
            <a:br>
              <a:rPr lang="en-GB" sz="2000" dirty="0"/>
            </a:br>
            <a:r>
              <a:rPr lang="en-GB" sz="2000" dirty="0"/>
              <a:t>Design Spec</a:t>
            </a:r>
          </a:p>
        </p:txBody>
      </p:sp>
    </p:spTree>
    <p:extLst>
      <p:ext uri="{BB962C8B-B14F-4D97-AF65-F5344CB8AC3E}">
        <p14:creationId xmlns:p14="http://schemas.microsoft.com/office/powerpoint/2010/main" val="365886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766" y="297853"/>
            <a:ext cx="6889335" cy="6145977"/>
          </a:xfrm>
          <a:prstGeom prst="rect">
            <a:avLst/>
          </a:prstGeom>
        </p:spPr>
      </p:pic>
      <p:grpSp>
        <p:nvGrpSpPr>
          <p:cNvPr id="3" name="Group 2"/>
          <p:cNvGrpSpPr/>
          <p:nvPr/>
        </p:nvGrpSpPr>
        <p:grpSpPr>
          <a:xfrm>
            <a:off x="1786468" y="2290942"/>
            <a:ext cx="5427134" cy="1711559"/>
            <a:chOff x="1481667" y="2449120"/>
            <a:chExt cx="5719850" cy="1622855"/>
          </a:xfrm>
        </p:grpSpPr>
        <p:cxnSp>
          <p:nvCxnSpPr>
            <p:cNvPr id="5" name="Straight Arrow Connector 4"/>
            <p:cNvCxnSpPr>
              <a:cxnSpLocks/>
            </p:cNvCxnSpPr>
            <p:nvPr/>
          </p:nvCxnSpPr>
          <p:spPr>
            <a:xfrm flipV="1">
              <a:off x="1481667" y="2514421"/>
              <a:ext cx="1664382" cy="121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flipV="1">
              <a:off x="1481667" y="2449120"/>
              <a:ext cx="5309377" cy="1276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1481667" y="3445803"/>
              <a:ext cx="5719850" cy="279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481667" y="3725333"/>
              <a:ext cx="740636" cy="1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a:off x="1481667" y="3725333"/>
              <a:ext cx="3257013" cy="34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648474" y="3342105"/>
            <a:ext cx="1137994" cy="584775"/>
          </a:xfrm>
          <a:prstGeom prst="rect">
            <a:avLst/>
          </a:prstGeom>
          <a:noFill/>
        </p:spPr>
        <p:txBody>
          <a:bodyPr wrap="square" rtlCol="0">
            <a:spAutoFit/>
          </a:bodyPr>
          <a:lstStyle/>
          <a:p>
            <a:r>
              <a:rPr lang="en-GB" sz="1600" dirty="0">
                <a:latin typeface="+mj-lt"/>
              </a:rPr>
              <a:t>Artwork</a:t>
            </a:r>
          </a:p>
          <a:p>
            <a:r>
              <a:rPr lang="en-GB" sz="1600" dirty="0">
                <a:latin typeface="+mj-lt"/>
              </a:rPr>
              <a:t>categories</a:t>
            </a:r>
          </a:p>
        </p:txBody>
      </p:sp>
      <p:cxnSp>
        <p:nvCxnSpPr>
          <p:cNvPr id="11" name="Straight Arrow Connector 10"/>
          <p:cNvCxnSpPr>
            <a:cxnSpLocks/>
          </p:cNvCxnSpPr>
          <p:nvPr/>
        </p:nvCxnSpPr>
        <p:spPr>
          <a:xfrm flipV="1">
            <a:off x="1748755" y="1174829"/>
            <a:ext cx="461795" cy="47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V="1">
            <a:off x="1972735" y="874191"/>
            <a:ext cx="3208682" cy="166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5061" y="2447050"/>
            <a:ext cx="1742619" cy="338554"/>
          </a:xfrm>
          <a:prstGeom prst="rect">
            <a:avLst/>
          </a:prstGeom>
          <a:noFill/>
        </p:spPr>
        <p:txBody>
          <a:bodyPr wrap="square" rtlCol="0">
            <a:spAutoFit/>
          </a:bodyPr>
          <a:lstStyle/>
          <a:p>
            <a:r>
              <a:rPr lang="en-GB" sz="1600" dirty="0">
                <a:latin typeface="+mj-lt"/>
              </a:rPr>
              <a:t>Navigation bar</a:t>
            </a:r>
          </a:p>
        </p:txBody>
      </p:sp>
      <p:sp>
        <p:nvSpPr>
          <p:cNvPr id="14" name="TextBox 13"/>
          <p:cNvSpPr txBox="1"/>
          <p:nvPr/>
        </p:nvSpPr>
        <p:spPr>
          <a:xfrm>
            <a:off x="573952" y="1587003"/>
            <a:ext cx="1742619" cy="338554"/>
          </a:xfrm>
          <a:prstGeom prst="rect">
            <a:avLst/>
          </a:prstGeom>
          <a:noFill/>
        </p:spPr>
        <p:txBody>
          <a:bodyPr wrap="square" rtlCol="0">
            <a:spAutoFit/>
          </a:bodyPr>
          <a:lstStyle/>
          <a:p>
            <a:r>
              <a:rPr lang="en-GB" sz="1600" dirty="0">
                <a:latin typeface="+mj-lt"/>
              </a:rPr>
              <a:t>Artbud logo</a:t>
            </a:r>
          </a:p>
        </p:txBody>
      </p:sp>
      <p:grpSp>
        <p:nvGrpSpPr>
          <p:cNvPr id="15" name="Group 14"/>
          <p:cNvGrpSpPr/>
          <p:nvPr/>
        </p:nvGrpSpPr>
        <p:grpSpPr>
          <a:xfrm>
            <a:off x="2201335" y="5088470"/>
            <a:ext cx="5012267" cy="792706"/>
            <a:chOff x="1794933" y="5190067"/>
            <a:chExt cx="5467203" cy="693618"/>
          </a:xfrm>
        </p:grpSpPr>
        <p:cxnSp>
          <p:nvCxnSpPr>
            <p:cNvPr id="16" name="Straight Arrow Connector 15"/>
            <p:cNvCxnSpPr>
              <a:cxnSpLocks/>
            </p:cNvCxnSpPr>
            <p:nvPr/>
          </p:nvCxnSpPr>
          <p:spPr>
            <a:xfrm>
              <a:off x="1794933" y="5190067"/>
              <a:ext cx="570075" cy="45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1804984" y="5190067"/>
              <a:ext cx="3240516" cy="69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1804984" y="5190067"/>
              <a:ext cx="5457152" cy="69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72214" y="4554308"/>
            <a:ext cx="1916988" cy="830997"/>
          </a:xfrm>
          <a:prstGeom prst="rect">
            <a:avLst/>
          </a:prstGeom>
          <a:noFill/>
        </p:spPr>
        <p:txBody>
          <a:bodyPr wrap="square" rtlCol="0">
            <a:spAutoFit/>
          </a:bodyPr>
          <a:lstStyle/>
          <a:p>
            <a:r>
              <a:rPr lang="en-GB" sz="1600" dirty="0">
                <a:latin typeface="+mj-lt"/>
              </a:rPr>
              <a:t>Footer with tweets, about section </a:t>
            </a:r>
            <a:br>
              <a:rPr lang="en-GB" sz="1600" dirty="0">
                <a:latin typeface="+mj-lt"/>
              </a:rPr>
            </a:br>
            <a:r>
              <a:rPr lang="en-GB" sz="1600" dirty="0">
                <a:latin typeface="+mj-lt"/>
              </a:rPr>
              <a:t>and contact</a:t>
            </a:r>
          </a:p>
        </p:txBody>
      </p:sp>
      <p:sp>
        <p:nvSpPr>
          <p:cNvPr id="29" name="TextBox 28"/>
          <p:cNvSpPr txBox="1"/>
          <p:nvPr/>
        </p:nvSpPr>
        <p:spPr>
          <a:xfrm>
            <a:off x="185487" y="247660"/>
            <a:ext cx="2538486" cy="707886"/>
          </a:xfrm>
          <a:prstGeom prst="rect">
            <a:avLst/>
          </a:prstGeom>
          <a:noFill/>
        </p:spPr>
        <p:txBody>
          <a:bodyPr wrap="square" rtlCol="0">
            <a:spAutoFit/>
          </a:bodyPr>
          <a:lstStyle/>
          <a:p>
            <a:r>
              <a:rPr lang="en-GB" sz="2000" dirty="0"/>
              <a:t>Actual category</a:t>
            </a:r>
          </a:p>
          <a:p>
            <a:r>
              <a:rPr lang="en-GB" sz="2000" dirty="0"/>
              <a:t>Page from app</a:t>
            </a:r>
          </a:p>
        </p:txBody>
      </p:sp>
    </p:spTree>
    <p:extLst>
      <p:ext uri="{BB962C8B-B14F-4D97-AF65-F5344CB8AC3E}">
        <p14:creationId xmlns:p14="http://schemas.microsoft.com/office/powerpoint/2010/main" val="160232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5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6781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136</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Artbud – A home for art lovers</vt:lpstr>
      <vt:lpstr>What is our app?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Artbud Presentation</dc:title>
  <dc:creator>Giles Munn</dc:creator>
  <cp:lastModifiedBy>Giles Munn</cp:lastModifiedBy>
  <cp:revision>6</cp:revision>
  <dcterms:created xsi:type="dcterms:W3CDTF">2017-03-22T20:51:46Z</dcterms:created>
  <dcterms:modified xsi:type="dcterms:W3CDTF">2017-03-22T21:44:07Z</dcterms:modified>
</cp:coreProperties>
</file>