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63" r:id="rId5"/>
    <p:sldId id="258" r:id="rId6"/>
    <p:sldId id="259" r:id="rId7"/>
    <p:sldId id="264" r:id="rId8"/>
    <p:sldId id="266" r:id="rId9"/>
    <p:sldId id="265"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96" y="-9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Languages Used (%)</a:t>
            </a:r>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lumMod val="60000"/>
                  <a:lumOff val="4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525C-4E22-AEBE-6DEE0FE439E9}"/>
              </c:ext>
            </c:extLst>
          </c:dPt>
          <c:dPt>
            <c:idx val="1"/>
            <c:bubble3D val="0"/>
            <c:spPr>
              <a:solidFill>
                <a:schemeClr val="accent5">
                  <a:lumMod val="75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525C-4E22-AEBE-6DEE0FE439E9}"/>
              </c:ext>
            </c:extLst>
          </c:dPt>
          <c:dPt>
            <c:idx val="2"/>
            <c:bubble3D val="0"/>
            <c:spPr>
              <a:solidFill>
                <a:srgbClr val="00B050"/>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525C-4E22-AEBE-6DEE0FE439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Sheet1!$J$5:$L$5</c:f>
              <c:strCache>
                <c:ptCount val="3"/>
                <c:pt idx="0">
                  <c:v>Python</c:v>
                </c:pt>
                <c:pt idx="1">
                  <c:v>HTML</c:v>
                </c:pt>
                <c:pt idx="2">
                  <c:v>JavaScript</c:v>
                </c:pt>
              </c:strCache>
            </c:strRef>
          </c:cat>
          <c:val>
            <c:numRef>
              <c:f>Sheet1!$J$6:$L$6</c:f>
              <c:numCache>
                <c:formatCode>0.0</c:formatCode>
                <c:ptCount val="3"/>
                <c:pt idx="0">
                  <c:v>51.2</c:v>
                </c:pt>
                <c:pt idx="1">
                  <c:v>48</c:v>
                </c:pt>
                <c:pt idx="2">
                  <c:v>0.8</c:v>
                </c:pt>
              </c:numCache>
            </c:numRef>
          </c:val>
          <c:extLst xmlns:c16r2="http://schemas.microsoft.com/office/drawing/2015/06/chart">
            <c:ext xmlns:c16="http://schemas.microsoft.com/office/drawing/2014/chart" uri="{C3380CC4-5D6E-409C-BE32-E72D297353CC}">
              <c16:uniqueId val="{00000006-525C-4E22-AEBE-6DEE0FE439E9}"/>
            </c:ext>
          </c:extLst>
        </c:ser>
        <c:dLbls>
          <c:dLblPos val="outEnd"/>
          <c:showLegendKey val="0"/>
          <c:showVal val="1"/>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23/03/2017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23/03/2017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23/03/2017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91993" y="587275"/>
            <a:ext cx="6096699" cy="3400948"/>
          </a:xfrm>
          <a:prstGeom prst="rect">
            <a:avLst/>
          </a:prstGeom>
        </p:spPr>
      </p:pic>
      <p:sp>
        <p:nvSpPr>
          <p:cNvPr id="3" name="Subtitle 2"/>
          <p:cNvSpPr txBox="1">
            <a:spLocks/>
          </p:cNvSpPr>
          <p:nvPr/>
        </p:nvSpPr>
        <p:spPr>
          <a:xfrm>
            <a:off x="630692" y="4250889"/>
            <a:ext cx="6858000" cy="17504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GB" dirty="0">
                <a:solidFill>
                  <a:schemeClr val="tx1">
                    <a:lumMod val="75000"/>
                  </a:schemeClr>
                </a:solidFill>
              </a:rPr>
              <a:t>http://artbud.pythonanywhere.com/artbud/</a:t>
            </a:r>
          </a:p>
        </p:txBody>
      </p:sp>
    </p:spTree>
    <p:extLst>
      <p:ext uri="{BB962C8B-B14F-4D97-AF65-F5344CB8AC3E}">
        <p14:creationId xmlns:p14="http://schemas.microsoft.com/office/powerpoint/2010/main" val="17397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7798" y="0"/>
            <a:ext cx="6707354" cy="6858000"/>
          </a:xfrm>
          <a:prstGeom prst="rect">
            <a:avLst/>
          </a:prstGeom>
        </p:spPr>
      </p:pic>
      <p:sp>
        <p:nvSpPr>
          <p:cNvPr id="5" name="TextBox 4"/>
          <p:cNvSpPr txBox="1"/>
          <p:nvPr/>
        </p:nvSpPr>
        <p:spPr>
          <a:xfrm>
            <a:off x="101643" y="148827"/>
            <a:ext cx="2229444" cy="646331"/>
          </a:xfrm>
          <a:prstGeom prst="rect">
            <a:avLst/>
          </a:prstGeom>
          <a:noFill/>
        </p:spPr>
        <p:txBody>
          <a:bodyPr wrap="square" rtlCol="0">
            <a:spAutoFit/>
          </a:bodyPr>
          <a:lstStyle/>
          <a:p>
            <a:r>
              <a:rPr lang="en-GB" dirty="0"/>
              <a:t>Home page from app</a:t>
            </a:r>
          </a:p>
        </p:txBody>
      </p:sp>
      <p:sp>
        <p:nvSpPr>
          <p:cNvPr id="6" name="TextBox 5"/>
          <p:cNvSpPr txBox="1"/>
          <p:nvPr/>
        </p:nvSpPr>
        <p:spPr>
          <a:xfrm>
            <a:off x="211628" y="1484068"/>
            <a:ext cx="1742619" cy="323165"/>
          </a:xfrm>
          <a:prstGeom prst="rect">
            <a:avLst/>
          </a:prstGeom>
          <a:noFill/>
        </p:spPr>
        <p:txBody>
          <a:bodyPr wrap="square" rtlCol="0">
            <a:spAutoFit/>
          </a:bodyPr>
          <a:lstStyle/>
          <a:p>
            <a:r>
              <a:rPr lang="en-GB" sz="1500" dirty="0">
                <a:latin typeface="+mj-lt"/>
              </a:rPr>
              <a:t>Artbud logo</a:t>
            </a:r>
          </a:p>
        </p:txBody>
      </p:sp>
      <p:sp>
        <p:nvSpPr>
          <p:cNvPr id="7" name="TextBox 6"/>
          <p:cNvSpPr txBox="1"/>
          <p:nvPr/>
        </p:nvSpPr>
        <p:spPr>
          <a:xfrm>
            <a:off x="211628" y="2234653"/>
            <a:ext cx="1742619" cy="307777"/>
          </a:xfrm>
          <a:prstGeom prst="rect">
            <a:avLst/>
          </a:prstGeom>
          <a:noFill/>
        </p:spPr>
        <p:txBody>
          <a:bodyPr wrap="square" rtlCol="0">
            <a:spAutoFit/>
          </a:bodyPr>
          <a:lstStyle/>
          <a:p>
            <a:r>
              <a:rPr lang="en-GB" sz="1400" dirty="0">
                <a:latin typeface="+mj-lt"/>
              </a:rPr>
              <a:t>Navigation bar</a:t>
            </a:r>
          </a:p>
        </p:txBody>
      </p:sp>
      <p:sp>
        <p:nvSpPr>
          <p:cNvPr id="8" name="TextBox 7"/>
          <p:cNvSpPr txBox="1"/>
          <p:nvPr/>
        </p:nvSpPr>
        <p:spPr>
          <a:xfrm>
            <a:off x="211628" y="5280567"/>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9" name="TextBox 8"/>
          <p:cNvSpPr txBox="1"/>
          <p:nvPr/>
        </p:nvSpPr>
        <p:spPr>
          <a:xfrm>
            <a:off x="211628" y="3237604"/>
            <a:ext cx="1742619" cy="523220"/>
          </a:xfrm>
          <a:prstGeom prst="rect">
            <a:avLst/>
          </a:prstGeom>
          <a:noFill/>
        </p:spPr>
        <p:txBody>
          <a:bodyPr wrap="square" rtlCol="0">
            <a:spAutoFit/>
          </a:bodyPr>
          <a:lstStyle/>
          <a:p>
            <a:r>
              <a:rPr lang="en-GB" sz="1400" dirty="0">
                <a:latin typeface="+mj-lt"/>
              </a:rPr>
              <a:t>Main Page Picture</a:t>
            </a:r>
          </a:p>
        </p:txBody>
      </p:sp>
      <p:sp>
        <p:nvSpPr>
          <p:cNvPr id="10" name="TextBox 9"/>
          <p:cNvSpPr txBox="1"/>
          <p:nvPr/>
        </p:nvSpPr>
        <p:spPr>
          <a:xfrm>
            <a:off x="211627" y="4176038"/>
            <a:ext cx="1742619" cy="738664"/>
          </a:xfrm>
          <a:prstGeom prst="rect">
            <a:avLst/>
          </a:prstGeom>
          <a:noFill/>
        </p:spPr>
        <p:txBody>
          <a:bodyPr wrap="square" rtlCol="0">
            <a:spAutoFit/>
          </a:bodyPr>
          <a:lstStyle/>
          <a:p>
            <a:r>
              <a:rPr lang="en-GB" sz="1400" dirty="0">
                <a:latin typeface="+mj-lt"/>
              </a:rPr>
              <a:t>To be implemented </a:t>
            </a:r>
          </a:p>
          <a:p>
            <a:r>
              <a:rPr lang="en-GB" sz="1400" dirty="0">
                <a:latin typeface="+mj-lt"/>
              </a:rPr>
              <a:t>Best and New Art</a:t>
            </a:r>
          </a:p>
        </p:txBody>
      </p:sp>
    </p:spTree>
    <p:extLst>
      <p:ext uri="{BB962C8B-B14F-4D97-AF65-F5344CB8AC3E}">
        <p14:creationId xmlns:p14="http://schemas.microsoft.com/office/powerpoint/2010/main" val="217326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59" y="368643"/>
            <a:ext cx="6554867" cy="1524000"/>
          </a:xfrm>
        </p:spPr>
        <p:txBody>
          <a:bodyPr/>
          <a:lstStyle/>
          <a:p>
            <a:r>
              <a:rPr lang="en-GB" dirty="0" smtClean="0"/>
              <a:t>Issues we faced</a:t>
            </a:r>
            <a:endParaRPr lang="en-GB" dirty="0"/>
          </a:p>
        </p:txBody>
      </p:sp>
      <p:sp>
        <p:nvSpPr>
          <p:cNvPr id="3" name="Content Placeholder 2"/>
          <p:cNvSpPr>
            <a:spLocks noGrp="1"/>
          </p:cNvSpPr>
          <p:nvPr>
            <p:ph idx="1"/>
          </p:nvPr>
        </p:nvSpPr>
        <p:spPr>
          <a:xfrm>
            <a:off x="446903" y="2164492"/>
            <a:ext cx="6554867" cy="3767670"/>
          </a:xfrm>
        </p:spPr>
        <p:txBody>
          <a:bodyPr/>
          <a:lstStyle/>
          <a:p>
            <a:r>
              <a:rPr lang="en-GB" dirty="0" smtClean="0"/>
              <a:t>Getting artwork to display in correct categories.</a:t>
            </a:r>
          </a:p>
          <a:p>
            <a:r>
              <a:rPr lang="en-GB" dirty="0" smtClean="0"/>
              <a:t>Being able to delete other peoples’ artwork.</a:t>
            </a:r>
          </a:p>
        </p:txBody>
      </p:sp>
    </p:spTree>
    <p:extLst>
      <p:ext uri="{BB962C8B-B14F-4D97-AF65-F5344CB8AC3E}">
        <p14:creationId xmlns:p14="http://schemas.microsoft.com/office/powerpoint/2010/main" val="301387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601367" y="3929875"/>
            <a:ext cx="6858000" cy="1750484"/>
          </a:xfrm>
        </p:spPr>
        <p:txBody>
          <a:bodyPr>
            <a:normAutofit/>
          </a:bodyPr>
          <a:lstStyle/>
          <a:p>
            <a:r>
              <a:rPr lang="en-GB" dirty="0">
                <a:solidFill>
                  <a:schemeClr val="tx1">
                    <a:lumMod val="75000"/>
                  </a:schemeClr>
                </a:solidFill>
              </a:rPr>
              <a:t>Dominik Bladek – 2144751b</a:t>
            </a:r>
          </a:p>
          <a:p>
            <a:r>
              <a:rPr lang="en-GB" dirty="0">
                <a:solidFill>
                  <a:schemeClr val="tx1">
                    <a:lumMod val="75000"/>
                  </a:schemeClr>
                </a:solidFill>
              </a:rPr>
              <a:t>Giles Munn – 2227780m</a:t>
            </a:r>
          </a:p>
          <a:p>
            <a:r>
              <a:rPr lang="en-GB" dirty="0">
                <a:solidFill>
                  <a:schemeClr val="tx1">
                    <a:lumMod val="75000"/>
                  </a:schemeClr>
                </a:solidFill>
              </a:rPr>
              <a:t>Charlie Parker – 2144176p</a:t>
            </a:r>
          </a:p>
          <a:p>
            <a:r>
              <a:rPr lang="en-GB" dirty="0">
                <a:solidFill>
                  <a:schemeClr val="tx1">
                    <a:lumMod val="75000"/>
                  </a:schemeClr>
                </a:solidFill>
              </a:rPr>
              <a:t>Andreas Klitis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solidFill>
                  <a:schemeClr val="tx1">
                    <a:lumMod val="85000"/>
                  </a:schemeClr>
                </a:solidFill>
              </a:rPr>
              <a:t>Artbud is a place for people to sign up and then upload their artwork, be it sculptures, photographs, paintings, etc. </a:t>
            </a:r>
          </a:p>
          <a:p>
            <a:r>
              <a:rPr lang="en-GB" dirty="0">
                <a:solidFill>
                  <a:schemeClr val="tx1">
                    <a:lumMod val="85000"/>
                  </a:schemeClr>
                </a:solidFill>
              </a:rPr>
              <a:t>The artist can write a description for their artwork and set a suggested price.</a:t>
            </a:r>
          </a:p>
          <a:p>
            <a:r>
              <a:rPr lang="en-GB" dirty="0">
                <a:solidFill>
                  <a:schemeClr val="tx1">
                    <a:lumMod val="85000"/>
                  </a:schemeClr>
                </a:solidFill>
              </a:rPr>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p:cNvPr>
          <p:cNvGraphicFramePr>
            <a:graphicFrameLocks noGrp="1"/>
          </p:cNvGraphicFramePr>
          <p:nvPr>
            <p:ph idx="1"/>
            <p:extLst>
              <p:ext uri="{D42A27DB-BD31-4B8C-83A1-F6EECF244321}">
                <p14:modId xmlns:p14="http://schemas.microsoft.com/office/powerpoint/2010/main" val="3415423442"/>
              </p:ext>
            </p:extLst>
          </p:nvPr>
        </p:nvGraphicFramePr>
        <p:xfrm>
          <a:off x="436228" y="436227"/>
          <a:ext cx="8212822" cy="5620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56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562385" y="2395"/>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extBox 10"/>
          <p:cNvSpPr txBox="1"/>
          <p:nvPr/>
        </p:nvSpPr>
        <p:spPr>
          <a:xfrm>
            <a:off x="421187" y="3323031"/>
            <a:ext cx="1419761"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sp>
        <p:nvSpPr>
          <p:cNvPr id="17" name="TextBox 16"/>
          <p:cNvSpPr txBox="1"/>
          <p:nvPr/>
        </p:nvSpPr>
        <p:spPr>
          <a:xfrm>
            <a:off x="421188" y="1985902"/>
            <a:ext cx="1742619" cy="307777"/>
          </a:xfrm>
          <a:prstGeom prst="rect">
            <a:avLst/>
          </a:prstGeom>
          <a:noFill/>
        </p:spPr>
        <p:txBody>
          <a:bodyPr wrap="square" rtlCol="0">
            <a:spAutoFit/>
          </a:bodyPr>
          <a:lstStyle/>
          <a:p>
            <a:r>
              <a:rPr lang="en-GB" sz="1400" dirty="0">
                <a:latin typeface="+mj-lt"/>
              </a:rPr>
              <a:t>Navigation bar</a:t>
            </a:r>
          </a:p>
        </p:txBody>
      </p:sp>
      <p:sp>
        <p:nvSpPr>
          <p:cNvPr id="18" name="TextBox 17"/>
          <p:cNvSpPr txBox="1"/>
          <p:nvPr/>
        </p:nvSpPr>
        <p:spPr>
          <a:xfrm>
            <a:off x="421187" y="1333653"/>
            <a:ext cx="1742619" cy="307777"/>
          </a:xfrm>
          <a:prstGeom prst="rect">
            <a:avLst/>
          </a:prstGeom>
          <a:noFill/>
        </p:spPr>
        <p:txBody>
          <a:bodyPr wrap="square" rtlCol="0">
            <a:spAutoFit/>
          </a:bodyPr>
          <a:lstStyle/>
          <a:p>
            <a:r>
              <a:rPr lang="en-GB" sz="1400" dirty="0">
                <a:latin typeface="+mj-lt"/>
              </a:rPr>
              <a:t>Artbud logo</a:t>
            </a:r>
          </a:p>
        </p:txBody>
      </p:sp>
      <p:sp>
        <p:nvSpPr>
          <p:cNvPr id="23" name="TextBox 22"/>
          <p:cNvSpPr txBox="1"/>
          <p:nvPr/>
        </p:nvSpPr>
        <p:spPr>
          <a:xfrm>
            <a:off x="308053" y="4875603"/>
            <a:ext cx="2345642" cy="738664"/>
          </a:xfrm>
          <a:prstGeom prst="rect">
            <a:avLst/>
          </a:prstGeom>
          <a:noFill/>
        </p:spPr>
        <p:txBody>
          <a:bodyPr wrap="square" rtlCol="0">
            <a:spAutoFit/>
          </a:bodyPr>
          <a:lstStyle/>
          <a:p>
            <a:r>
              <a:rPr lang="en-GB" sz="1400" dirty="0">
                <a:latin typeface="+mj-lt"/>
              </a:rPr>
              <a:t>Footer with tweets, about section, and contact</a:t>
            </a:r>
          </a:p>
        </p:txBody>
      </p:sp>
      <p:sp>
        <p:nvSpPr>
          <p:cNvPr id="24" name="TextBox 23"/>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40882" y="0"/>
            <a:ext cx="6922459" cy="6858000"/>
            <a:chOff x="1985049" y="0"/>
            <a:chExt cx="6922459" cy="6858000"/>
          </a:xfrm>
        </p:grpSpPr>
        <p:grpSp>
          <p:nvGrpSpPr>
            <p:cNvPr id="21" name="Group 20"/>
            <p:cNvGrpSpPr/>
            <p:nvPr/>
          </p:nvGrpSpPr>
          <p:grpSpPr>
            <a:xfrm>
              <a:off x="1985049" y="0"/>
              <a:ext cx="6922459" cy="6858000"/>
              <a:chOff x="1985049" y="0"/>
              <a:chExt cx="6922459" cy="685800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52" r="2008"/>
              <a:stretch/>
            </p:blipFill>
            <p:spPr>
              <a:xfrm>
                <a:off x="1985049" y="0"/>
                <a:ext cx="6922459" cy="6858000"/>
              </a:xfrm>
              <a:prstGeom prst="rect">
                <a:avLst/>
              </a:prstGeom>
            </p:spPr>
          </p:pic>
          <p:pic>
            <p:nvPicPr>
              <p:cNvPr id="2" name="Picture 1"/>
              <p:cNvPicPr>
                <a:picLocks noChangeAspect="1"/>
              </p:cNvPicPr>
              <p:nvPr/>
            </p:nvPicPr>
            <p:blipFill>
              <a:blip r:embed="rId3"/>
              <a:stretch>
                <a:fillRect/>
              </a:stretch>
            </p:blipFill>
            <p:spPr>
              <a:xfrm>
                <a:off x="2036934" y="54215"/>
                <a:ext cx="1366297" cy="787926"/>
              </a:xfrm>
              <a:prstGeom prst="rect">
                <a:avLst/>
              </a:prstGeom>
            </p:spPr>
          </p:pic>
        </p:grpSp>
        <p:pic>
          <p:nvPicPr>
            <p:cNvPr id="22" name="Picture 21"/>
            <p:cNvPicPr>
              <a:picLocks noChangeAspect="1"/>
            </p:cNvPicPr>
            <p:nvPr/>
          </p:nvPicPr>
          <p:blipFill>
            <a:blip r:embed="rId4"/>
            <a:stretch>
              <a:fillRect/>
            </a:stretch>
          </p:blipFill>
          <p:spPr>
            <a:xfrm>
              <a:off x="3508056" y="137033"/>
              <a:ext cx="5399452" cy="664179"/>
            </a:xfrm>
            <a:prstGeom prst="rect">
              <a:avLst/>
            </a:prstGeom>
          </p:spPr>
        </p:pic>
      </p:grpSp>
      <p:sp>
        <p:nvSpPr>
          <p:cNvPr id="10" name="TextBox 9"/>
          <p:cNvSpPr txBox="1"/>
          <p:nvPr/>
        </p:nvSpPr>
        <p:spPr>
          <a:xfrm>
            <a:off x="151863" y="3594009"/>
            <a:ext cx="1657793"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sp>
        <p:nvSpPr>
          <p:cNvPr id="13" name="TextBox 12"/>
          <p:cNvSpPr txBox="1"/>
          <p:nvPr/>
        </p:nvSpPr>
        <p:spPr>
          <a:xfrm>
            <a:off x="148299" y="2237281"/>
            <a:ext cx="1742619" cy="307777"/>
          </a:xfrm>
          <a:prstGeom prst="rect">
            <a:avLst/>
          </a:prstGeom>
          <a:noFill/>
        </p:spPr>
        <p:txBody>
          <a:bodyPr wrap="square" rtlCol="0">
            <a:spAutoFit/>
          </a:bodyPr>
          <a:lstStyle/>
          <a:p>
            <a:r>
              <a:rPr lang="en-GB" sz="1400" dirty="0">
                <a:latin typeface="+mj-lt"/>
              </a:rPr>
              <a:t>Navigation bar</a:t>
            </a:r>
          </a:p>
        </p:txBody>
      </p:sp>
      <p:sp>
        <p:nvSpPr>
          <p:cNvPr id="14" name="TextBox 13"/>
          <p:cNvSpPr txBox="1"/>
          <p:nvPr/>
        </p:nvSpPr>
        <p:spPr>
          <a:xfrm>
            <a:off x="156408" y="1537806"/>
            <a:ext cx="1742619" cy="323165"/>
          </a:xfrm>
          <a:prstGeom prst="rect">
            <a:avLst/>
          </a:prstGeom>
          <a:noFill/>
        </p:spPr>
        <p:txBody>
          <a:bodyPr wrap="square" rtlCol="0">
            <a:spAutoFit/>
          </a:bodyPr>
          <a:lstStyle/>
          <a:p>
            <a:r>
              <a:rPr lang="en-GB" sz="1500" dirty="0">
                <a:latin typeface="+mj-lt"/>
              </a:rPr>
              <a:t>Artbud logo</a:t>
            </a:r>
          </a:p>
        </p:txBody>
      </p:sp>
      <p:sp>
        <p:nvSpPr>
          <p:cNvPr id="19" name="TextBox 18"/>
          <p:cNvSpPr txBox="1"/>
          <p:nvPr/>
        </p:nvSpPr>
        <p:spPr>
          <a:xfrm>
            <a:off x="15186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20" name="TextBox 19"/>
          <p:cNvSpPr txBox="1"/>
          <p:nvPr/>
        </p:nvSpPr>
        <p:spPr>
          <a:xfrm>
            <a:off x="101643" y="148827"/>
            <a:ext cx="2229444" cy="646331"/>
          </a:xfrm>
          <a:prstGeom prst="rect">
            <a:avLst/>
          </a:prstGeom>
          <a:noFill/>
        </p:spPr>
        <p:txBody>
          <a:bodyPr wrap="square" rtlCol="0">
            <a:spAutoFit/>
          </a:bodyPr>
          <a:lstStyle/>
          <a:p>
            <a:r>
              <a:rPr lang="en-GB" dirty="0"/>
              <a:t>Category page from app</a:t>
            </a:r>
          </a:p>
        </p:txBody>
      </p:sp>
    </p:spTree>
    <p:extLst>
      <p:ext uri="{BB962C8B-B14F-4D97-AF65-F5344CB8AC3E}">
        <p14:creationId xmlns:p14="http://schemas.microsoft.com/office/powerpoint/2010/main" val="160232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479130" y="0"/>
            <a:ext cx="6156000" cy="6858000"/>
          </a:xfrm>
          <a:prstGeom prst="rect">
            <a:avLst/>
          </a:prstGeom>
        </p:spPr>
      </p:pic>
      <p:sp>
        <p:nvSpPr>
          <p:cNvPr id="8" name="TextBox 7"/>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
        <p:nvSpPr>
          <p:cNvPr id="10" name="TextBox 9"/>
          <p:cNvSpPr txBox="1"/>
          <p:nvPr/>
        </p:nvSpPr>
        <p:spPr>
          <a:xfrm>
            <a:off x="308051" y="1477773"/>
            <a:ext cx="1742619" cy="323165"/>
          </a:xfrm>
          <a:prstGeom prst="rect">
            <a:avLst/>
          </a:prstGeom>
          <a:noFill/>
        </p:spPr>
        <p:txBody>
          <a:bodyPr wrap="square" rtlCol="0">
            <a:spAutoFit/>
          </a:bodyPr>
          <a:lstStyle/>
          <a:p>
            <a:r>
              <a:rPr lang="en-GB" sz="1500" dirty="0">
                <a:latin typeface="+mj-lt"/>
              </a:rPr>
              <a:t>Artbud logo</a:t>
            </a:r>
          </a:p>
        </p:txBody>
      </p:sp>
      <p:sp>
        <p:nvSpPr>
          <p:cNvPr id="11" name="TextBox 10"/>
          <p:cNvSpPr txBox="1"/>
          <p:nvPr/>
        </p:nvSpPr>
        <p:spPr>
          <a:xfrm>
            <a:off x="308053" y="2250638"/>
            <a:ext cx="1742619" cy="307777"/>
          </a:xfrm>
          <a:prstGeom prst="rect">
            <a:avLst/>
          </a:prstGeom>
          <a:noFill/>
        </p:spPr>
        <p:txBody>
          <a:bodyPr wrap="square" rtlCol="0">
            <a:spAutoFit/>
          </a:bodyPr>
          <a:lstStyle/>
          <a:p>
            <a:r>
              <a:rPr lang="en-GB" sz="1400" dirty="0">
                <a:latin typeface="+mj-lt"/>
              </a:rPr>
              <a:t>Navigation bar</a:t>
            </a:r>
          </a:p>
        </p:txBody>
      </p:sp>
      <p:sp>
        <p:nvSpPr>
          <p:cNvPr id="12" name="TextBox 11"/>
          <p:cNvSpPr txBox="1"/>
          <p:nvPr/>
        </p:nvSpPr>
        <p:spPr>
          <a:xfrm>
            <a:off x="308053" y="2940493"/>
            <a:ext cx="1742619" cy="307777"/>
          </a:xfrm>
          <a:prstGeom prst="rect">
            <a:avLst/>
          </a:prstGeom>
          <a:noFill/>
        </p:spPr>
        <p:txBody>
          <a:bodyPr wrap="square" rtlCol="0">
            <a:spAutoFit/>
          </a:bodyPr>
          <a:lstStyle/>
          <a:p>
            <a:r>
              <a:rPr lang="en-GB" sz="1400" dirty="0">
                <a:latin typeface="+mj-lt"/>
              </a:rPr>
              <a:t>Profile Picture</a:t>
            </a:r>
          </a:p>
        </p:txBody>
      </p:sp>
      <p:sp>
        <p:nvSpPr>
          <p:cNvPr id="13" name="TextBox 12"/>
          <p:cNvSpPr txBox="1"/>
          <p:nvPr/>
        </p:nvSpPr>
        <p:spPr>
          <a:xfrm>
            <a:off x="308051" y="3545504"/>
            <a:ext cx="1742619" cy="307777"/>
          </a:xfrm>
          <a:prstGeom prst="rect">
            <a:avLst/>
          </a:prstGeom>
          <a:noFill/>
        </p:spPr>
        <p:txBody>
          <a:bodyPr wrap="square" rtlCol="0">
            <a:spAutoFit/>
          </a:bodyPr>
          <a:lstStyle/>
          <a:p>
            <a:r>
              <a:rPr lang="en-GB" sz="1400" dirty="0">
                <a:latin typeface="+mj-lt"/>
              </a:rPr>
              <a:t>Profile information </a:t>
            </a:r>
          </a:p>
        </p:txBody>
      </p:sp>
      <p:sp>
        <p:nvSpPr>
          <p:cNvPr id="14" name="TextBox 13"/>
          <p:cNvSpPr txBox="1"/>
          <p:nvPr/>
        </p:nvSpPr>
        <p:spPr>
          <a:xfrm>
            <a:off x="308050" y="4283903"/>
            <a:ext cx="1742619" cy="307777"/>
          </a:xfrm>
          <a:prstGeom prst="rect">
            <a:avLst/>
          </a:prstGeom>
          <a:noFill/>
        </p:spPr>
        <p:txBody>
          <a:bodyPr wrap="square" rtlCol="0">
            <a:spAutoFit/>
          </a:bodyPr>
          <a:lstStyle/>
          <a:p>
            <a:r>
              <a:rPr lang="en-GB" sz="1400" dirty="0">
                <a:latin typeface="+mj-lt"/>
              </a:rPr>
              <a:t>All users art</a:t>
            </a:r>
          </a:p>
        </p:txBody>
      </p:sp>
      <p:sp>
        <p:nvSpPr>
          <p:cNvPr id="15" name="TextBox 14"/>
          <p:cNvSpPr txBox="1"/>
          <p:nvPr/>
        </p:nvSpPr>
        <p:spPr>
          <a:xfrm>
            <a:off x="308052" y="5379414"/>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Tree>
    <p:extLst>
      <p:ext uri="{BB962C8B-B14F-4D97-AF65-F5344CB8AC3E}">
        <p14:creationId xmlns:p14="http://schemas.microsoft.com/office/powerpoint/2010/main" val="7736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4513" y="0"/>
            <a:ext cx="6714377" cy="6858000"/>
          </a:xfrm>
          <a:prstGeom prst="rect">
            <a:avLst/>
          </a:prstGeom>
        </p:spPr>
      </p:pic>
      <p:sp>
        <p:nvSpPr>
          <p:cNvPr id="6" name="TextBox 5"/>
          <p:cNvSpPr txBox="1"/>
          <p:nvPr/>
        </p:nvSpPr>
        <p:spPr>
          <a:xfrm>
            <a:off x="101643" y="148827"/>
            <a:ext cx="2229444" cy="646331"/>
          </a:xfrm>
          <a:prstGeom prst="rect">
            <a:avLst/>
          </a:prstGeom>
          <a:noFill/>
        </p:spPr>
        <p:txBody>
          <a:bodyPr wrap="square" rtlCol="0">
            <a:spAutoFit/>
          </a:bodyPr>
          <a:lstStyle/>
          <a:p>
            <a:r>
              <a:rPr lang="en-GB" dirty="0"/>
              <a:t>Profile page from app</a:t>
            </a:r>
          </a:p>
        </p:txBody>
      </p:sp>
      <p:sp>
        <p:nvSpPr>
          <p:cNvPr id="7" name="TextBox 6"/>
          <p:cNvSpPr txBox="1"/>
          <p:nvPr/>
        </p:nvSpPr>
        <p:spPr>
          <a:xfrm>
            <a:off x="211632" y="1488250"/>
            <a:ext cx="1742619" cy="323165"/>
          </a:xfrm>
          <a:prstGeom prst="rect">
            <a:avLst/>
          </a:prstGeom>
          <a:noFill/>
        </p:spPr>
        <p:txBody>
          <a:bodyPr wrap="square" rtlCol="0">
            <a:spAutoFit/>
          </a:bodyPr>
          <a:lstStyle/>
          <a:p>
            <a:r>
              <a:rPr lang="en-GB" sz="1500" dirty="0">
                <a:latin typeface="+mj-lt"/>
              </a:rPr>
              <a:t>Artbud logo</a:t>
            </a:r>
          </a:p>
        </p:txBody>
      </p:sp>
      <p:sp>
        <p:nvSpPr>
          <p:cNvPr id="8" name="TextBox 7"/>
          <p:cNvSpPr txBox="1"/>
          <p:nvPr/>
        </p:nvSpPr>
        <p:spPr>
          <a:xfrm>
            <a:off x="211633" y="2245075"/>
            <a:ext cx="1742619" cy="307777"/>
          </a:xfrm>
          <a:prstGeom prst="rect">
            <a:avLst/>
          </a:prstGeom>
          <a:noFill/>
        </p:spPr>
        <p:txBody>
          <a:bodyPr wrap="square" rtlCol="0">
            <a:spAutoFit/>
          </a:bodyPr>
          <a:lstStyle/>
          <a:p>
            <a:r>
              <a:rPr lang="en-GB" sz="1400" dirty="0">
                <a:latin typeface="+mj-lt"/>
              </a:rPr>
              <a:t>Navigation bar</a:t>
            </a:r>
          </a:p>
        </p:txBody>
      </p:sp>
      <p:sp>
        <p:nvSpPr>
          <p:cNvPr id="9" name="TextBox 8"/>
          <p:cNvSpPr txBox="1"/>
          <p:nvPr/>
        </p:nvSpPr>
        <p:spPr>
          <a:xfrm>
            <a:off x="211629" y="5309391"/>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10" name="TextBox 9"/>
          <p:cNvSpPr txBox="1"/>
          <p:nvPr/>
        </p:nvSpPr>
        <p:spPr>
          <a:xfrm>
            <a:off x="211631" y="2960993"/>
            <a:ext cx="1742619" cy="307777"/>
          </a:xfrm>
          <a:prstGeom prst="rect">
            <a:avLst/>
          </a:prstGeom>
          <a:noFill/>
        </p:spPr>
        <p:txBody>
          <a:bodyPr wrap="square" rtlCol="0">
            <a:spAutoFit/>
          </a:bodyPr>
          <a:lstStyle/>
          <a:p>
            <a:r>
              <a:rPr lang="en-GB" sz="1400" dirty="0">
                <a:latin typeface="+mj-lt"/>
              </a:rPr>
              <a:t>Profile Picture</a:t>
            </a:r>
          </a:p>
        </p:txBody>
      </p:sp>
      <p:sp>
        <p:nvSpPr>
          <p:cNvPr id="11" name="TextBox 10"/>
          <p:cNvSpPr txBox="1"/>
          <p:nvPr/>
        </p:nvSpPr>
        <p:spPr>
          <a:xfrm>
            <a:off x="211630" y="3523022"/>
            <a:ext cx="1742619" cy="307777"/>
          </a:xfrm>
          <a:prstGeom prst="rect">
            <a:avLst/>
          </a:prstGeom>
          <a:noFill/>
        </p:spPr>
        <p:txBody>
          <a:bodyPr wrap="square" rtlCol="0">
            <a:spAutoFit/>
          </a:bodyPr>
          <a:lstStyle/>
          <a:p>
            <a:r>
              <a:rPr lang="en-GB" sz="1400" dirty="0">
                <a:latin typeface="+mj-lt"/>
              </a:rPr>
              <a:t>Profile information </a:t>
            </a:r>
          </a:p>
        </p:txBody>
      </p:sp>
      <p:sp>
        <p:nvSpPr>
          <p:cNvPr id="12" name="TextBox 11"/>
          <p:cNvSpPr txBox="1"/>
          <p:nvPr/>
        </p:nvSpPr>
        <p:spPr>
          <a:xfrm>
            <a:off x="211629" y="4293134"/>
            <a:ext cx="1742619" cy="307777"/>
          </a:xfrm>
          <a:prstGeom prst="rect">
            <a:avLst/>
          </a:prstGeom>
          <a:noFill/>
        </p:spPr>
        <p:txBody>
          <a:bodyPr wrap="square" rtlCol="0">
            <a:spAutoFit/>
          </a:bodyPr>
          <a:lstStyle/>
          <a:p>
            <a:r>
              <a:rPr lang="en-GB" sz="1400" dirty="0">
                <a:latin typeface="+mj-lt"/>
              </a:rPr>
              <a:t>All users art</a:t>
            </a:r>
          </a:p>
        </p:txBody>
      </p:sp>
    </p:spTree>
    <p:extLst>
      <p:ext uri="{BB962C8B-B14F-4D97-AF65-F5344CB8AC3E}">
        <p14:creationId xmlns:p14="http://schemas.microsoft.com/office/powerpoint/2010/main" val="109404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4402" y="0"/>
            <a:ext cx="6126718" cy="6858000"/>
          </a:xfrm>
          <a:prstGeom prst="rect">
            <a:avLst/>
          </a:prstGeom>
        </p:spPr>
      </p:pic>
      <p:sp>
        <p:nvSpPr>
          <p:cNvPr id="5" name="TextBox 4"/>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
        <p:nvSpPr>
          <p:cNvPr id="6" name="TextBox 5"/>
          <p:cNvSpPr txBox="1"/>
          <p:nvPr/>
        </p:nvSpPr>
        <p:spPr>
          <a:xfrm>
            <a:off x="211633" y="1470339"/>
            <a:ext cx="1742619" cy="323165"/>
          </a:xfrm>
          <a:prstGeom prst="rect">
            <a:avLst/>
          </a:prstGeom>
          <a:noFill/>
        </p:spPr>
        <p:txBody>
          <a:bodyPr wrap="square" rtlCol="0">
            <a:spAutoFit/>
          </a:bodyPr>
          <a:lstStyle/>
          <a:p>
            <a:r>
              <a:rPr lang="en-GB" sz="1500" dirty="0">
                <a:latin typeface="+mj-lt"/>
              </a:rPr>
              <a:t>Artbud logo</a:t>
            </a:r>
          </a:p>
        </p:txBody>
      </p:sp>
      <p:sp>
        <p:nvSpPr>
          <p:cNvPr id="7" name="TextBox 6"/>
          <p:cNvSpPr txBox="1"/>
          <p:nvPr/>
        </p:nvSpPr>
        <p:spPr>
          <a:xfrm>
            <a:off x="211627" y="2639239"/>
            <a:ext cx="1742619" cy="307777"/>
          </a:xfrm>
          <a:prstGeom prst="rect">
            <a:avLst/>
          </a:prstGeom>
          <a:noFill/>
        </p:spPr>
        <p:txBody>
          <a:bodyPr wrap="square" rtlCol="0">
            <a:spAutoFit/>
          </a:bodyPr>
          <a:lstStyle/>
          <a:p>
            <a:r>
              <a:rPr lang="en-GB" sz="1400" dirty="0">
                <a:latin typeface="+mj-lt"/>
              </a:rPr>
              <a:t>Search bar</a:t>
            </a:r>
          </a:p>
        </p:txBody>
      </p:sp>
      <p:sp>
        <p:nvSpPr>
          <p:cNvPr id="8" name="TextBox 7"/>
          <p:cNvSpPr txBox="1"/>
          <p:nvPr/>
        </p:nvSpPr>
        <p:spPr>
          <a:xfrm>
            <a:off x="21163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9" name="TextBox 8"/>
          <p:cNvSpPr txBox="1"/>
          <p:nvPr/>
        </p:nvSpPr>
        <p:spPr>
          <a:xfrm>
            <a:off x="211628" y="3246728"/>
            <a:ext cx="1742619" cy="523220"/>
          </a:xfrm>
          <a:prstGeom prst="rect">
            <a:avLst/>
          </a:prstGeom>
          <a:noFill/>
        </p:spPr>
        <p:txBody>
          <a:bodyPr wrap="square" rtlCol="0">
            <a:spAutoFit/>
          </a:bodyPr>
          <a:lstStyle/>
          <a:p>
            <a:r>
              <a:rPr lang="en-GB" sz="1400" dirty="0">
                <a:latin typeface="+mj-lt"/>
              </a:rPr>
              <a:t>Main Page Picture</a:t>
            </a:r>
          </a:p>
        </p:txBody>
      </p:sp>
      <p:sp>
        <p:nvSpPr>
          <p:cNvPr id="10" name="TextBox 9"/>
          <p:cNvSpPr txBox="1"/>
          <p:nvPr/>
        </p:nvSpPr>
        <p:spPr>
          <a:xfrm>
            <a:off x="211629" y="4369372"/>
            <a:ext cx="1742619" cy="307777"/>
          </a:xfrm>
          <a:prstGeom prst="rect">
            <a:avLst/>
          </a:prstGeom>
          <a:noFill/>
        </p:spPr>
        <p:txBody>
          <a:bodyPr wrap="square" rtlCol="0">
            <a:spAutoFit/>
          </a:bodyPr>
          <a:lstStyle/>
          <a:p>
            <a:r>
              <a:rPr lang="en-GB" sz="1400" dirty="0">
                <a:latin typeface="+mj-lt"/>
              </a:rPr>
              <a:t>Best and New Art</a:t>
            </a:r>
          </a:p>
        </p:txBody>
      </p:sp>
      <p:sp>
        <p:nvSpPr>
          <p:cNvPr id="12" name="TextBox 11"/>
          <p:cNvSpPr txBox="1"/>
          <p:nvPr/>
        </p:nvSpPr>
        <p:spPr>
          <a:xfrm>
            <a:off x="211627" y="2063953"/>
            <a:ext cx="1742619" cy="307777"/>
          </a:xfrm>
          <a:prstGeom prst="rect">
            <a:avLst/>
          </a:prstGeom>
          <a:noFill/>
        </p:spPr>
        <p:txBody>
          <a:bodyPr wrap="square" rtlCol="0">
            <a:spAutoFit/>
          </a:bodyPr>
          <a:lstStyle/>
          <a:p>
            <a:r>
              <a:rPr lang="en-GB" sz="1400" dirty="0">
                <a:latin typeface="+mj-lt"/>
              </a:rPr>
              <a:t>Navigation bar</a:t>
            </a:r>
          </a:p>
        </p:txBody>
      </p:sp>
    </p:spTree>
    <p:extLst>
      <p:ext uri="{BB962C8B-B14F-4D97-AF65-F5344CB8AC3E}">
        <p14:creationId xmlns:p14="http://schemas.microsoft.com/office/powerpoint/2010/main" val="13519034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TotalTime>
  <Words>253</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PowerPoint Presentation</vt:lpstr>
      <vt:lpstr>Artbud – A home for art lovers</vt:lpstr>
      <vt:lpstr>What is our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we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Registered User</cp:lastModifiedBy>
  <cp:revision>21</cp:revision>
  <dcterms:created xsi:type="dcterms:W3CDTF">2017-03-22T20:51:46Z</dcterms:created>
  <dcterms:modified xsi:type="dcterms:W3CDTF">2017-03-23T13:15:32Z</dcterms:modified>
</cp:coreProperties>
</file>